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imotus/skill-saturday-wordpress-portfolio-website/wiki/Option-4" TargetMode="External"/><Relationship Id="rId2" Type="http://schemas.openxmlformats.org/officeDocument/2006/relationships/hyperlink" Target="https://github.com/maximotus/skill-saturday-wordpress-portfolio-website/wiki/Option-3" TargetMode="External"/><Relationship Id="rId1" Type="http://schemas.openxmlformats.org/officeDocument/2006/relationships/hyperlink" Target="https://github.com/maximotus/skill-saturday-wordpress-portfolio-website/wiki/Option-2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imotus/skill-saturday-wordpress-portfolio-website/wiki/Option-4" TargetMode="External"/><Relationship Id="rId2" Type="http://schemas.openxmlformats.org/officeDocument/2006/relationships/hyperlink" Target="https://github.com/maximotus/skill-saturday-wordpress-portfolio-website/wiki/Option-3" TargetMode="External"/><Relationship Id="rId1" Type="http://schemas.openxmlformats.org/officeDocument/2006/relationships/hyperlink" Target="https://github.com/maximotus/skill-saturday-wordpress-portfolio-website/wiki/Option-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70145-3F55-499A-9F32-029E59CCC20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2DFC82-5197-4323-9309-BEA2F627D9F5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Domain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www.my-first-portfolio-site.de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98ECA12F-A583-4F15-969C-48AA962A3054}" type="parTrans" cxnId="{6C2EAF50-714B-47AD-8FB1-C438E4A5D5C0}">
      <dgm:prSet/>
      <dgm:spPr/>
      <dgm:t>
        <a:bodyPr/>
        <a:lstStyle/>
        <a:p>
          <a:endParaRPr lang="en-US"/>
        </a:p>
      </dgm:t>
    </dgm:pt>
    <dgm:pt modelId="{9B55617A-F390-41B3-924D-662F94BDD86A}" type="sibTrans" cxnId="{6C2EAF50-714B-47AD-8FB1-C438E4A5D5C0}">
      <dgm:prSet/>
      <dgm:spPr/>
      <dgm:t>
        <a:bodyPr/>
        <a:lstStyle/>
        <a:p>
          <a:endParaRPr lang="en-US"/>
        </a:p>
      </dgm:t>
    </dgm:pt>
    <dgm:pt modelId="{6D23556D-B7DF-4919-B34F-7838CB070495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Webhosting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Server in der Cloud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B6CA6827-B9D1-4DD4-82DC-7E401F5446EC}" type="parTrans" cxnId="{1F0481E2-9449-4050-B046-736B7514AE66}">
      <dgm:prSet/>
      <dgm:spPr/>
      <dgm:t>
        <a:bodyPr/>
        <a:lstStyle/>
        <a:p>
          <a:endParaRPr lang="en-US"/>
        </a:p>
      </dgm:t>
    </dgm:pt>
    <dgm:pt modelId="{FD84108A-C9F9-4DF3-AB8F-ABB0642FC93E}" type="sibTrans" cxnId="{1F0481E2-9449-4050-B046-736B7514AE66}">
      <dgm:prSet/>
      <dgm:spPr/>
      <dgm:t>
        <a:bodyPr/>
        <a:lstStyle/>
        <a:p>
          <a:endParaRPr lang="en-US"/>
        </a:p>
      </dgm:t>
    </dgm:pt>
    <dgm:pt modelId="{3A9B6971-5001-4935-A859-54C77E68093E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Website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WordPress &amp; Kreativität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83BE1068-7095-47D1-9915-4A0EC203D9D9}" type="parTrans" cxnId="{77BA4793-2A6B-4E51-B4A6-44F25E68C660}">
      <dgm:prSet/>
      <dgm:spPr/>
      <dgm:t>
        <a:bodyPr/>
        <a:lstStyle/>
        <a:p>
          <a:endParaRPr lang="en-US"/>
        </a:p>
      </dgm:t>
    </dgm:pt>
    <dgm:pt modelId="{A22351D3-110D-447F-AB35-43D270628315}" type="sibTrans" cxnId="{77BA4793-2A6B-4E51-B4A6-44F25E68C660}">
      <dgm:prSet/>
      <dgm:spPr/>
      <dgm:t>
        <a:bodyPr/>
        <a:lstStyle/>
        <a:p>
          <a:endParaRPr lang="en-US"/>
        </a:p>
      </dgm:t>
    </dgm:pt>
    <dgm:pt modelId="{8769D2E0-21EB-4D72-BE1E-2A364DF9F1A5}" type="pres">
      <dgm:prSet presAssocID="{1D770145-3F55-499A-9F32-029E59CCC201}" presName="Name0" presStyleCnt="0">
        <dgm:presLayoutVars>
          <dgm:dir/>
          <dgm:resizeHandles val="exact"/>
        </dgm:presLayoutVars>
      </dgm:prSet>
      <dgm:spPr/>
    </dgm:pt>
    <dgm:pt modelId="{C33DD371-1842-4E3E-B2DF-4B441C79EC45}" type="pres">
      <dgm:prSet presAssocID="{1D770145-3F55-499A-9F32-029E59CCC201}" presName="fgShape" presStyleLbl="fgShp" presStyleIdx="0" presStyleCnt="1"/>
      <dgm:spPr>
        <a:solidFill>
          <a:schemeClr val="accent1">
            <a:lumMod val="60000"/>
            <a:lumOff val="40000"/>
          </a:schemeClr>
        </a:solidFill>
        <a:ln w="0">
          <a:solidFill>
            <a:schemeClr val="tx1"/>
          </a:solidFill>
        </a:ln>
      </dgm:spPr>
    </dgm:pt>
    <dgm:pt modelId="{27F40F04-8BE1-43EE-AF4E-E2D6F52EE502}" type="pres">
      <dgm:prSet presAssocID="{1D770145-3F55-499A-9F32-029E59CCC201}" presName="linComp" presStyleCnt="0"/>
      <dgm:spPr/>
    </dgm:pt>
    <dgm:pt modelId="{8B538D36-8FAD-48BC-81A8-FC3EFA70158C}" type="pres">
      <dgm:prSet presAssocID="{A72DFC82-5197-4323-9309-BEA2F627D9F5}" presName="compNode" presStyleCnt="0"/>
      <dgm:spPr/>
    </dgm:pt>
    <dgm:pt modelId="{F9601A18-E15F-4A88-81A1-9C8C54917FA5}" type="pres">
      <dgm:prSet presAssocID="{A72DFC82-5197-4323-9309-BEA2F627D9F5}" presName="bkgdShape" presStyleLbl="node1" presStyleIdx="0" presStyleCnt="3"/>
      <dgm:spPr/>
    </dgm:pt>
    <dgm:pt modelId="{583444ED-1E71-4CA7-8396-F44C413CF589}" type="pres">
      <dgm:prSet presAssocID="{A72DFC82-5197-4323-9309-BEA2F627D9F5}" presName="nodeTx" presStyleLbl="node1" presStyleIdx="0" presStyleCnt="3">
        <dgm:presLayoutVars>
          <dgm:bulletEnabled val="1"/>
        </dgm:presLayoutVars>
      </dgm:prSet>
      <dgm:spPr/>
    </dgm:pt>
    <dgm:pt modelId="{2233F73E-A5C1-440F-86F6-4A9F81BE0385}" type="pres">
      <dgm:prSet presAssocID="{A72DFC82-5197-4323-9309-BEA2F627D9F5}" presName="invisiNode" presStyleLbl="node1" presStyleIdx="0" presStyleCnt="3"/>
      <dgm:spPr/>
    </dgm:pt>
    <dgm:pt modelId="{977BEE19-20F9-4917-93FB-4525F8B2FFC8}" type="pres">
      <dgm:prSet presAssocID="{A72DFC82-5197-4323-9309-BEA2F627D9F5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>
          <a:solidFill>
            <a:schemeClr val="bg1"/>
          </a:solidFill>
        </a:ln>
      </dgm:spPr>
    </dgm:pt>
    <dgm:pt modelId="{242CA97C-F649-4E09-8B20-6A5852F55F31}" type="pres">
      <dgm:prSet presAssocID="{9B55617A-F390-41B3-924D-662F94BDD86A}" presName="sibTrans" presStyleLbl="sibTrans2D1" presStyleIdx="0" presStyleCnt="0"/>
      <dgm:spPr/>
    </dgm:pt>
    <dgm:pt modelId="{B2B3A3FA-BC34-4292-98DB-97C02B5BDA73}" type="pres">
      <dgm:prSet presAssocID="{6D23556D-B7DF-4919-B34F-7838CB070495}" presName="compNode" presStyleCnt="0"/>
      <dgm:spPr/>
    </dgm:pt>
    <dgm:pt modelId="{2BCFC16C-F898-45ED-9A49-AE5621782DB6}" type="pres">
      <dgm:prSet presAssocID="{6D23556D-B7DF-4919-B34F-7838CB070495}" presName="bkgdShape" presStyleLbl="node1" presStyleIdx="1" presStyleCnt="3"/>
      <dgm:spPr/>
    </dgm:pt>
    <dgm:pt modelId="{18C5D294-CF8D-4C9E-9D16-1311364564A2}" type="pres">
      <dgm:prSet presAssocID="{6D23556D-B7DF-4919-B34F-7838CB070495}" presName="nodeTx" presStyleLbl="node1" presStyleIdx="1" presStyleCnt="3">
        <dgm:presLayoutVars>
          <dgm:bulletEnabled val="1"/>
        </dgm:presLayoutVars>
      </dgm:prSet>
      <dgm:spPr/>
    </dgm:pt>
    <dgm:pt modelId="{333BC9D5-272C-467D-B2D1-4459526FBA22}" type="pres">
      <dgm:prSet presAssocID="{6D23556D-B7DF-4919-B34F-7838CB070495}" presName="invisiNode" presStyleLbl="node1" presStyleIdx="1" presStyleCnt="3"/>
      <dgm:spPr/>
    </dgm:pt>
    <dgm:pt modelId="{85F2346E-4113-431D-AA64-8C4A1F857277}" type="pres">
      <dgm:prSet presAssocID="{6D23556D-B7DF-4919-B34F-7838CB070495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>
          <a:solidFill>
            <a:schemeClr val="bg1"/>
          </a:solidFill>
        </a:ln>
      </dgm:spPr>
    </dgm:pt>
    <dgm:pt modelId="{84C96993-48D6-4D2F-8233-F0D79824F44E}" type="pres">
      <dgm:prSet presAssocID="{FD84108A-C9F9-4DF3-AB8F-ABB0642FC93E}" presName="sibTrans" presStyleLbl="sibTrans2D1" presStyleIdx="0" presStyleCnt="0"/>
      <dgm:spPr/>
    </dgm:pt>
    <dgm:pt modelId="{3F77C0E3-3093-4FE5-B561-25039E43AB10}" type="pres">
      <dgm:prSet presAssocID="{3A9B6971-5001-4935-A859-54C77E68093E}" presName="compNode" presStyleCnt="0"/>
      <dgm:spPr/>
    </dgm:pt>
    <dgm:pt modelId="{E131770D-97D1-4B0E-A37C-C013899D3B0E}" type="pres">
      <dgm:prSet presAssocID="{3A9B6971-5001-4935-A859-54C77E68093E}" presName="bkgdShape" presStyleLbl="node1" presStyleIdx="2" presStyleCnt="3"/>
      <dgm:spPr/>
    </dgm:pt>
    <dgm:pt modelId="{6D900121-C103-42C8-96B2-D895AF5EAFA3}" type="pres">
      <dgm:prSet presAssocID="{3A9B6971-5001-4935-A859-54C77E68093E}" presName="nodeTx" presStyleLbl="node1" presStyleIdx="2" presStyleCnt="3">
        <dgm:presLayoutVars>
          <dgm:bulletEnabled val="1"/>
        </dgm:presLayoutVars>
      </dgm:prSet>
      <dgm:spPr/>
    </dgm:pt>
    <dgm:pt modelId="{6B5D729E-0B8F-48CB-85FD-21E1A11F5928}" type="pres">
      <dgm:prSet presAssocID="{3A9B6971-5001-4935-A859-54C77E68093E}" presName="invisiNode" presStyleLbl="node1" presStyleIdx="2" presStyleCnt="3"/>
      <dgm:spPr/>
    </dgm:pt>
    <dgm:pt modelId="{F46B4E31-F96F-4023-991E-ED88048B4FE0}" type="pres">
      <dgm:prSet presAssocID="{3A9B6971-5001-4935-A859-54C77E68093E}" presName="imagNod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 w="3175">
          <a:solidFill>
            <a:schemeClr val="bg1"/>
          </a:solidFill>
        </a:ln>
      </dgm:spPr>
    </dgm:pt>
  </dgm:ptLst>
  <dgm:cxnLst>
    <dgm:cxn modelId="{87F83F02-7C4C-4263-A9E0-5137CD3D2081}" type="presOf" srcId="{A72DFC82-5197-4323-9309-BEA2F627D9F5}" destId="{F9601A18-E15F-4A88-81A1-9C8C54917FA5}" srcOrd="0" destOrd="0" presId="urn:microsoft.com/office/officeart/2005/8/layout/hList7"/>
    <dgm:cxn modelId="{A48D0635-DB60-46A4-A5A9-7AC245267C0A}" type="presOf" srcId="{1D770145-3F55-499A-9F32-029E59CCC201}" destId="{8769D2E0-21EB-4D72-BE1E-2A364DF9F1A5}" srcOrd="0" destOrd="0" presId="urn:microsoft.com/office/officeart/2005/8/layout/hList7"/>
    <dgm:cxn modelId="{7408DA3D-83AA-42CB-B1B5-820303AA0259}" type="presOf" srcId="{9B55617A-F390-41B3-924D-662F94BDD86A}" destId="{242CA97C-F649-4E09-8B20-6A5852F55F31}" srcOrd="0" destOrd="0" presId="urn:microsoft.com/office/officeart/2005/8/layout/hList7"/>
    <dgm:cxn modelId="{2A9FD86F-2A24-4495-81DC-9E8D5917D6D0}" type="presOf" srcId="{3A9B6971-5001-4935-A859-54C77E68093E}" destId="{6D900121-C103-42C8-96B2-D895AF5EAFA3}" srcOrd="1" destOrd="0" presId="urn:microsoft.com/office/officeart/2005/8/layout/hList7"/>
    <dgm:cxn modelId="{6C2EAF50-714B-47AD-8FB1-C438E4A5D5C0}" srcId="{1D770145-3F55-499A-9F32-029E59CCC201}" destId="{A72DFC82-5197-4323-9309-BEA2F627D9F5}" srcOrd="0" destOrd="0" parTransId="{98ECA12F-A583-4F15-969C-48AA962A3054}" sibTransId="{9B55617A-F390-41B3-924D-662F94BDD86A}"/>
    <dgm:cxn modelId="{ABD59185-5B5F-46AA-8B96-F461AAD60ED9}" type="presOf" srcId="{6D23556D-B7DF-4919-B34F-7838CB070495}" destId="{2BCFC16C-F898-45ED-9A49-AE5621782DB6}" srcOrd="0" destOrd="0" presId="urn:microsoft.com/office/officeart/2005/8/layout/hList7"/>
    <dgm:cxn modelId="{77BA4793-2A6B-4E51-B4A6-44F25E68C660}" srcId="{1D770145-3F55-499A-9F32-029E59CCC201}" destId="{3A9B6971-5001-4935-A859-54C77E68093E}" srcOrd="2" destOrd="0" parTransId="{83BE1068-7095-47D1-9915-4A0EC203D9D9}" sibTransId="{A22351D3-110D-447F-AB35-43D270628315}"/>
    <dgm:cxn modelId="{E76B569E-3387-49A4-A21A-ED0B0CD74FEB}" type="presOf" srcId="{A72DFC82-5197-4323-9309-BEA2F627D9F5}" destId="{583444ED-1E71-4CA7-8396-F44C413CF589}" srcOrd="1" destOrd="0" presId="urn:microsoft.com/office/officeart/2005/8/layout/hList7"/>
    <dgm:cxn modelId="{CB3DC9B0-1CC0-48DC-B744-E70690B91D5D}" type="presOf" srcId="{3A9B6971-5001-4935-A859-54C77E68093E}" destId="{E131770D-97D1-4B0E-A37C-C013899D3B0E}" srcOrd="0" destOrd="0" presId="urn:microsoft.com/office/officeart/2005/8/layout/hList7"/>
    <dgm:cxn modelId="{7D5952B5-A93B-4807-9CA7-489A8ECAFEC0}" type="presOf" srcId="{6D23556D-B7DF-4919-B34F-7838CB070495}" destId="{18C5D294-CF8D-4C9E-9D16-1311364564A2}" srcOrd="1" destOrd="0" presId="urn:microsoft.com/office/officeart/2005/8/layout/hList7"/>
    <dgm:cxn modelId="{9228ACDB-5E51-4A12-ADFD-E4BCFEF2B482}" type="presOf" srcId="{FD84108A-C9F9-4DF3-AB8F-ABB0642FC93E}" destId="{84C96993-48D6-4D2F-8233-F0D79824F44E}" srcOrd="0" destOrd="0" presId="urn:microsoft.com/office/officeart/2005/8/layout/hList7"/>
    <dgm:cxn modelId="{1F0481E2-9449-4050-B046-736B7514AE66}" srcId="{1D770145-3F55-499A-9F32-029E59CCC201}" destId="{6D23556D-B7DF-4919-B34F-7838CB070495}" srcOrd="1" destOrd="0" parTransId="{B6CA6827-B9D1-4DD4-82DC-7E401F5446EC}" sibTransId="{FD84108A-C9F9-4DF3-AB8F-ABB0642FC93E}"/>
    <dgm:cxn modelId="{19BD080D-469F-483D-AE34-E2D7EEB5A640}" type="presParOf" srcId="{8769D2E0-21EB-4D72-BE1E-2A364DF9F1A5}" destId="{C33DD371-1842-4E3E-B2DF-4B441C79EC45}" srcOrd="0" destOrd="0" presId="urn:microsoft.com/office/officeart/2005/8/layout/hList7"/>
    <dgm:cxn modelId="{B52E83D8-5A1D-4D40-8956-76AE085420CC}" type="presParOf" srcId="{8769D2E0-21EB-4D72-BE1E-2A364DF9F1A5}" destId="{27F40F04-8BE1-43EE-AF4E-E2D6F52EE502}" srcOrd="1" destOrd="0" presId="urn:microsoft.com/office/officeart/2005/8/layout/hList7"/>
    <dgm:cxn modelId="{3BC06641-65D4-4A0B-B263-64C2F21F21E6}" type="presParOf" srcId="{27F40F04-8BE1-43EE-AF4E-E2D6F52EE502}" destId="{8B538D36-8FAD-48BC-81A8-FC3EFA70158C}" srcOrd="0" destOrd="0" presId="urn:microsoft.com/office/officeart/2005/8/layout/hList7"/>
    <dgm:cxn modelId="{51F6069C-C23C-4CAE-BF23-6A82B12047A7}" type="presParOf" srcId="{8B538D36-8FAD-48BC-81A8-FC3EFA70158C}" destId="{F9601A18-E15F-4A88-81A1-9C8C54917FA5}" srcOrd="0" destOrd="0" presId="urn:microsoft.com/office/officeart/2005/8/layout/hList7"/>
    <dgm:cxn modelId="{D4ED752C-BF3B-4773-8D91-CDF748F4066F}" type="presParOf" srcId="{8B538D36-8FAD-48BC-81A8-FC3EFA70158C}" destId="{583444ED-1E71-4CA7-8396-F44C413CF589}" srcOrd="1" destOrd="0" presId="urn:microsoft.com/office/officeart/2005/8/layout/hList7"/>
    <dgm:cxn modelId="{38F3625E-676E-4BF8-A725-1DE884BE2E5E}" type="presParOf" srcId="{8B538D36-8FAD-48BC-81A8-FC3EFA70158C}" destId="{2233F73E-A5C1-440F-86F6-4A9F81BE0385}" srcOrd="2" destOrd="0" presId="urn:microsoft.com/office/officeart/2005/8/layout/hList7"/>
    <dgm:cxn modelId="{FC646AE9-5203-44AA-8D5C-0F51623EA4E6}" type="presParOf" srcId="{8B538D36-8FAD-48BC-81A8-FC3EFA70158C}" destId="{977BEE19-20F9-4917-93FB-4525F8B2FFC8}" srcOrd="3" destOrd="0" presId="urn:microsoft.com/office/officeart/2005/8/layout/hList7"/>
    <dgm:cxn modelId="{BC488E37-1191-4A2F-8F17-ABC9CEDB1A44}" type="presParOf" srcId="{27F40F04-8BE1-43EE-AF4E-E2D6F52EE502}" destId="{242CA97C-F649-4E09-8B20-6A5852F55F31}" srcOrd="1" destOrd="0" presId="urn:microsoft.com/office/officeart/2005/8/layout/hList7"/>
    <dgm:cxn modelId="{9A8FF2C0-D8B1-40B3-AD59-F6FC339728AA}" type="presParOf" srcId="{27F40F04-8BE1-43EE-AF4E-E2D6F52EE502}" destId="{B2B3A3FA-BC34-4292-98DB-97C02B5BDA73}" srcOrd="2" destOrd="0" presId="urn:microsoft.com/office/officeart/2005/8/layout/hList7"/>
    <dgm:cxn modelId="{8AC07AA0-CF47-4F3E-B5C4-F77BAA58DB19}" type="presParOf" srcId="{B2B3A3FA-BC34-4292-98DB-97C02B5BDA73}" destId="{2BCFC16C-F898-45ED-9A49-AE5621782DB6}" srcOrd="0" destOrd="0" presId="urn:microsoft.com/office/officeart/2005/8/layout/hList7"/>
    <dgm:cxn modelId="{468D24ED-72C4-4A7A-B63E-823596AEE6FF}" type="presParOf" srcId="{B2B3A3FA-BC34-4292-98DB-97C02B5BDA73}" destId="{18C5D294-CF8D-4C9E-9D16-1311364564A2}" srcOrd="1" destOrd="0" presId="urn:microsoft.com/office/officeart/2005/8/layout/hList7"/>
    <dgm:cxn modelId="{85977851-9E22-442E-AFBB-C0966F5C67A0}" type="presParOf" srcId="{B2B3A3FA-BC34-4292-98DB-97C02B5BDA73}" destId="{333BC9D5-272C-467D-B2D1-4459526FBA22}" srcOrd="2" destOrd="0" presId="urn:microsoft.com/office/officeart/2005/8/layout/hList7"/>
    <dgm:cxn modelId="{AF201E5F-C7B3-4EAB-A0BA-99970E6ACD5C}" type="presParOf" srcId="{B2B3A3FA-BC34-4292-98DB-97C02B5BDA73}" destId="{85F2346E-4113-431D-AA64-8C4A1F857277}" srcOrd="3" destOrd="0" presId="urn:microsoft.com/office/officeart/2005/8/layout/hList7"/>
    <dgm:cxn modelId="{F269D2BF-15A5-4150-A387-0E4178612920}" type="presParOf" srcId="{27F40F04-8BE1-43EE-AF4E-E2D6F52EE502}" destId="{84C96993-48D6-4D2F-8233-F0D79824F44E}" srcOrd="3" destOrd="0" presId="urn:microsoft.com/office/officeart/2005/8/layout/hList7"/>
    <dgm:cxn modelId="{63F239E7-5454-40B9-B922-71C394290463}" type="presParOf" srcId="{27F40F04-8BE1-43EE-AF4E-E2D6F52EE502}" destId="{3F77C0E3-3093-4FE5-B561-25039E43AB10}" srcOrd="4" destOrd="0" presId="urn:microsoft.com/office/officeart/2005/8/layout/hList7"/>
    <dgm:cxn modelId="{72C8090A-3889-4689-9914-DE7F1E74AB15}" type="presParOf" srcId="{3F77C0E3-3093-4FE5-B561-25039E43AB10}" destId="{E131770D-97D1-4B0E-A37C-C013899D3B0E}" srcOrd="0" destOrd="0" presId="urn:microsoft.com/office/officeart/2005/8/layout/hList7"/>
    <dgm:cxn modelId="{756132A2-F0F5-4281-A332-A302ED385F00}" type="presParOf" srcId="{3F77C0E3-3093-4FE5-B561-25039E43AB10}" destId="{6D900121-C103-42C8-96B2-D895AF5EAFA3}" srcOrd="1" destOrd="0" presId="urn:microsoft.com/office/officeart/2005/8/layout/hList7"/>
    <dgm:cxn modelId="{C52577F7-0E28-4B5C-BE45-4485345F18FF}" type="presParOf" srcId="{3F77C0E3-3093-4FE5-B561-25039E43AB10}" destId="{6B5D729E-0B8F-48CB-85FD-21E1A11F5928}" srcOrd="2" destOrd="0" presId="urn:microsoft.com/office/officeart/2005/8/layout/hList7"/>
    <dgm:cxn modelId="{A455019A-003F-4013-938B-07DE45B89A4B}" type="presParOf" srcId="{3F77C0E3-3093-4FE5-B561-25039E43AB10}" destId="{F46B4E31-F96F-4023-991E-ED88048B4FE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F3C1AA-CE67-4663-8C4E-5739587C4C85}" type="doc">
      <dgm:prSet loTypeId="urn:microsoft.com/office/officeart/2005/8/layout/vList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6D91AA-A698-440A-A2E7-650B4772B315}">
      <dgm:prSet phldrT="[Text]"/>
      <dgm:spPr/>
      <dgm:t>
        <a:bodyPr/>
        <a:lstStyle/>
        <a:p>
          <a:r>
            <a:rPr lang="de-DE" dirty="0"/>
            <a:t>Option 2</a:t>
          </a:r>
          <a:endParaRPr lang="en-US" dirty="0"/>
        </a:p>
      </dgm:t>
    </dgm:pt>
    <dgm:pt modelId="{0C6D27D9-0390-4420-8C8E-189A0F1434FC}" type="parTrans" cxnId="{8D80CE06-28D5-48B5-A58E-31F288630928}">
      <dgm:prSet/>
      <dgm:spPr/>
      <dgm:t>
        <a:bodyPr/>
        <a:lstStyle/>
        <a:p>
          <a:endParaRPr lang="en-US"/>
        </a:p>
      </dgm:t>
    </dgm:pt>
    <dgm:pt modelId="{80831EC4-31ED-4038-AC0A-774C020F8DE1}" type="sibTrans" cxnId="{8D80CE06-28D5-48B5-A58E-31F288630928}">
      <dgm:prSet/>
      <dgm:spPr/>
      <dgm:t>
        <a:bodyPr/>
        <a:lstStyle/>
        <a:p>
          <a:endParaRPr lang="en-US"/>
        </a:p>
      </dgm:t>
    </dgm:pt>
    <dgm:pt modelId="{534E9A7E-57F2-48B5-AB09-7FC267998813}">
      <dgm:prSet phldrT="[Text]"/>
      <dgm:spPr/>
      <dgm:t>
        <a:bodyPr/>
        <a:lstStyle/>
        <a:p>
          <a:r>
            <a:rPr lang="de-DE" dirty="0">
              <a:solidFill>
                <a:srgbClr val="00B050"/>
              </a:solidFill>
            </a:rPr>
            <a:t>Empfehlung für Informatiker</a:t>
          </a:r>
          <a:endParaRPr lang="en-US" dirty="0">
            <a:solidFill>
              <a:srgbClr val="00B050"/>
            </a:solidFill>
          </a:endParaRPr>
        </a:p>
      </dgm:t>
    </dgm:pt>
    <dgm:pt modelId="{871163A8-C156-4908-A079-837EF5E4F8DF}" type="parTrans" cxnId="{05B6A123-D08D-49A6-91B9-C1101DD4E260}">
      <dgm:prSet/>
      <dgm:spPr/>
      <dgm:t>
        <a:bodyPr/>
        <a:lstStyle/>
        <a:p>
          <a:endParaRPr lang="en-US"/>
        </a:p>
      </dgm:t>
    </dgm:pt>
    <dgm:pt modelId="{10329004-61E4-40D4-9DFD-FCC69DA53FDB}" type="sibTrans" cxnId="{05B6A123-D08D-49A6-91B9-C1101DD4E260}">
      <dgm:prSet/>
      <dgm:spPr/>
      <dgm:t>
        <a:bodyPr/>
        <a:lstStyle/>
        <a:p>
          <a:endParaRPr lang="en-US"/>
        </a:p>
      </dgm:t>
    </dgm:pt>
    <dgm:pt modelId="{4F44F2B1-1F88-4DA0-BD41-D64F93313F40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https://github.com/maximotus/skill-saturday-wordpress-portfolio-website/wiki/Option-2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517AD3AA-EF90-4EBE-A5DE-913725FBF4CB}" type="parTrans" cxnId="{094DD498-3373-413C-A36B-EC2A3FE67467}">
      <dgm:prSet/>
      <dgm:spPr/>
      <dgm:t>
        <a:bodyPr/>
        <a:lstStyle/>
        <a:p>
          <a:endParaRPr lang="en-US"/>
        </a:p>
      </dgm:t>
    </dgm:pt>
    <dgm:pt modelId="{E0D00119-02DE-48DE-AF4D-671A20534577}" type="sibTrans" cxnId="{094DD498-3373-413C-A36B-EC2A3FE67467}">
      <dgm:prSet/>
      <dgm:spPr/>
      <dgm:t>
        <a:bodyPr/>
        <a:lstStyle/>
        <a:p>
          <a:endParaRPr lang="en-US"/>
        </a:p>
      </dgm:t>
    </dgm:pt>
    <dgm:pt modelId="{EFE6B8AB-7B3C-4F96-A919-649D33CC8BC9}">
      <dgm:prSet phldrT="[Text]"/>
      <dgm:spPr/>
      <dgm:t>
        <a:bodyPr/>
        <a:lstStyle/>
        <a:p>
          <a:r>
            <a:rPr lang="de-DE" dirty="0"/>
            <a:t>Option 3</a:t>
          </a:r>
          <a:endParaRPr lang="en-US" dirty="0"/>
        </a:p>
      </dgm:t>
    </dgm:pt>
    <dgm:pt modelId="{EEBC6384-3D50-46C8-A478-13FB96D91CBD}" type="parTrans" cxnId="{6CCC1E45-D0D2-4463-8870-0CD1F8705446}">
      <dgm:prSet/>
      <dgm:spPr/>
      <dgm:t>
        <a:bodyPr/>
        <a:lstStyle/>
        <a:p>
          <a:endParaRPr lang="en-US"/>
        </a:p>
      </dgm:t>
    </dgm:pt>
    <dgm:pt modelId="{FF379C51-41E2-4586-A22A-9ADECBC66334}" type="sibTrans" cxnId="{6CCC1E45-D0D2-4463-8870-0CD1F8705446}">
      <dgm:prSet/>
      <dgm:spPr/>
      <dgm:t>
        <a:bodyPr/>
        <a:lstStyle/>
        <a:p>
          <a:endParaRPr lang="en-US"/>
        </a:p>
      </dgm:t>
    </dgm:pt>
    <dgm:pt modelId="{3D74735F-EACB-4F99-A3DA-C48DFDA3EFB8}">
      <dgm:prSet phldrT="[Text]"/>
      <dgm:spPr/>
      <dgm:t>
        <a:bodyPr/>
        <a:lstStyle/>
        <a:p>
          <a:r>
            <a:rPr lang="de-DE" dirty="0">
              <a:solidFill>
                <a:srgbClr val="00B050"/>
              </a:solidFill>
            </a:rPr>
            <a:t>Empfehlung für Nicht-Informatiker</a:t>
          </a:r>
          <a:endParaRPr lang="en-US" dirty="0">
            <a:solidFill>
              <a:srgbClr val="00B050"/>
            </a:solidFill>
          </a:endParaRPr>
        </a:p>
      </dgm:t>
    </dgm:pt>
    <dgm:pt modelId="{F756F1D6-7C7B-4099-84DF-93185C25C6A3}" type="parTrans" cxnId="{DECAE822-F00A-49DE-B3EE-00E5A86F9281}">
      <dgm:prSet/>
      <dgm:spPr/>
      <dgm:t>
        <a:bodyPr/>
        <a:lstStyle/>
        <a:p>
          <a:endParaRPr lang="en-US"/>
        </a:p>
      </dgm:t>
    </dgm:pt>
    <dgm:pt modelId="{8CBD9DF4-CA00-462B-8CA2-418E6DC47B8B}" type="sibTrans" cxnId="{DECAE822-F00A-49DE-B3EE-00E5A86F9281}">
      <dgm:prSet/>
      <dgm:spPr/>
      <dgm:t>
        <a:bodyPr/>
        <a:lstStyle/>
        <a:p>
          <a:endParaRPr lang="en-US"/>
        </a:p>
      </dgm:t>
    </dgm:pt>
    <dgm:pt modelId="{48280E94-9C4D-4EC1-ADEE-E54348D94B29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https://github.com/maximotus/skill-saturday-wordpress-portfolio-website/wiki/Option-3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30181F8B-6095-488E-B0A0-ED1F71965231}" type="parTrans" cxnId="{E958D634-C74F-4EB9-AEBB-24E4148ABC6E}">
      <dgm:prSet/>
      <dgm:spPr/>
      <dgm:t>
        <a:bodyPr/>
        <a:lstStyle/>
        <a:p>
          <a:endParaRPr lang="en-US"/>
        </a:p>
      </dgm:t>
    </dgm:pt>
    <dgm:pt modelId="{FE23EB89-88B9-4EB0-8ED9-0DD03D487DAB}" type="sibTrans" cxnId="{E958D634-C74F-4EB9-AEBB-24E4148ABC6E}">
      <dgm:prSet/>
      <dgm:spPr/>
      <dgm:t>
        <a:bodyPr/>
        <a:lstStyle/>
        <a:p>
          <a:endParaRPr lang="en-US"/>
        </a:p>
      </dgm:t>
    </dgm:pt>
    <dgm:pt modelId="{FF869937-3662-48A5-B8E2-C991522DD447}">
      <dgm:prSet phldrT="[Text]"/>
      <dgm:spPr/>
      <dgm:t>
        <a:bodyPr/>
        <a:lstStyle/>
        <a:p>
          <a:r>
            <a:rPr lang="de-DE" dirty="0"/>
            <a:t>Option 4</a:t>
          </a:r>
          <a:endParaRPr lang="en-US" dirty="0"/>
        </a:p>
      </dgm:t>
    </dgm:pt>
    <dgm:pt modelId="{8EDBB306-30E5-4FDF-9118-6638FBDF93AD}" type="parTrans" cxnId="{B8B58D80-9A7A-4A72-B203-3B6A30ACF62B}">
      <dgm:prSet/>
      <dgm:spPr/>
      <dgm:t>
        <a:bodyPr/>
        <a:lstStyle/>
        <a:p>
          <a:endParaRPr lang="en-US"/>
        </a:p>
      </dgm:t>
    </dgm:pt>
    <dgm:pt modelId="{7F01C478-6E74-455D-A06B-31E2DC2E21E8}" type="sibTrans" cxnId="{B8B58D80-9A7A-4A72-B203-3B6A30ACF62B}">
      <dgm:prSet/>
      <dgm:spPr/>
      <dgm:t>
        <a:bodyPr/>
        <a:lstStyle/>
        <a:p>
          <a:endParaRPr lang="en-US"/>
        </a:p>
      </dgm:t>
    </dgm:pt>
    <dgm:pt modelId="{DB3DCDB3-64EC-467F-8691-C8D04C0CB373}">
      <dgm:prSet phldrT="[Text]"/>
      <dgm:spPr/>
      <dgm:t>
        <a:bodyPr/>
        <a:lstStyle/>
        <a:p>
          <a:r>
            <a:rPr lang="de-DE" dirty="0">
              <a:solidFill>
                <a:srgbClr val="FFFF00"/>
              </a:solidFill>
              <a:latin typeface="Avenir Next LT Pro Light" panose="020B0304020202020204" pitchFamily="34" charset="0"/>
            </a:rPr>
            <a:t>Keine Empfehlung (es gibt aber eine Anleitung)!</a:t>
          </a:r>
          <a:endParaRPr lang="en-US" dirty="0"/>
        </a:p>
      </dgm:t>
    </dgm:pt>
    <dgm:pt modelId="{D194B764-1BCF-4364-9570-49D4EACB13D5}" type="parTrans" cxnId="{A094C5CB-54B0-4A12-BD87-8A3CF461C7B5}">
      <dgm:prSet/>
      <dgm:spPr/>
      <dgm:t>
        <a:bodyPr/>
        <a:lstStyle/>
        <a:p>
          <a:endParaRPr lang="en-US"/>
        </a:p>
      </dgm:t>
    </dgm:pt>
    <dgm:pt modelId="{BE9B4E90-2BA0-4AC7-8D7B-0C0E213D5347}" type="sibTrans" cxnId="{A094C5CB-54B0-4A12-BD87-8A3CF461C7B5}">
      <dgm:prSet/>
      <dgm:spPr/>
      <dgm:t>
        <a:bodyPr/>
        <a:lstStyle/>
        <a:p>
          <a:endParaRPr lang="en-US"/>
        </a:p>
      </dgm:t>
    </dgm:pt>
    <dgm:pt modelId="{E708BED1-C5DF-47B9-8D40-6E3403B66E69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https://github.com/maximotus/skill-saturday-wordpress-portfolio-website/wiki/Option-4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B688070F-38FB-4DAE-8DBF-E040B9B8DCE6}" type="parTrans" cxnId="{CFD273A8-E048-4695-969D-518067520BC5}">
      <dgm:prSet/>
      <dgm:spPr/>
      <dgm:t>
        <a:bodyPr/>
        <a:lstStyle/>
        <a:p>
          <a:endParaRPr lang="en-US"/>
        </a:p>
      </dgm:t>
    </dgm:pt>
    <dgm:pt modelId="{BCFB4885-78B7-44AD-B2AD-429A34EA38DF}" type="sibTrans" cxnId="{CFD273A8-E048-4695-969D-518067520BC5}">
      <dgm:prSet/>
      <dgm:spPr/>
      <dgm:t>
        <a:bodyPr/>
        <a:lstStyle/>
        <a:p>
          <a:endParaRPr lang="en-US"/>
        </a:p>
      </dgm:t>
    </dgm:pt>
    <dgm:pt modelId="{30183D65-48F9-4297-A449-6903C6264016}" type="pres">
      <dgm:prSet presAssocID="{88F3C1AA-CE67-4663-8C4E-5739587C4C85}" presName="linear" presStyleCnt="0">
        <dgm:presLayoutVars>
          <dgm:dir/>
          <dgm:resizeHandles val="exact"/>
        </dgm:presLayoutVars>
      </dgm:prSet>
      <dgm:spPr/>
    </dgm:pt>
    <dgm:pt modelId="{E2C7033F-DB72-4AA7-93EB-B521FEA1E64A}" type="pres">
      <dgm:prSet presAssocID="{D36D91AA-A698-440A-A2E7-650B4772B315}" presName="comp" presStyleCnt="0"/>
      <dgm:spPr/>
    </dgm:pt>
    <dgm:pt modelId="{4C3F45E2-0089-46DA-822A-9F4B7C76BBB7}" type="pres">
      <dgm:prSet presAssocID="{D36D91AA-A698-440A-A2E7-650B4772B315}" presName="box" presStyleLbl="node1" presStyleIdx="0" presStyleCnt="3"/>
      <dgm:spPr/>
    </dgm:pt>
    <dgm:pt modelId="{3543167E-0B84-4A2E-8412-B8340644D301}" type="pres">
      <dgm:prSet presAssocID="{D36D91AA-A698-440A-A2E7-650B4772B315}" presName="img" presStyleLbl="fgImgPlace1" presStyleIdx="0" presStyleCnt="3"/>
      <dgm:spPr>
        <a:solidFill>
          <a:schemeClr val="bg1"/>
        </a:solidFill>
      </dgm:spPr>
    </dgm:pt>
    <dgm:pt modelId="{71740332-8654-4465-80E5-0D70AB61A957}" type="pres">
      <dgm:prSet presAssocID="{D36D91AA-A698-440A-A2E7-650B4772B315}" presName="text" presStyleLbl="node1" presStyleIdx="0" presStyleCnt="3">
        <dgm:presLayoutVars>
          <dgm:bulletEnabled val="1"/>
        </dgm:presLayoutVars>
      </dgm:prSet>
      <dgm:spPr/>
    </dgm:pt>
    <dgm:pt modelId="{A199E1C2-B509-430E-976F-3416D9E6BCF1}" type="pres">
      <dgm:prSet presAssocID="{80831EC4-31ED-4038-AC0A-774C020F8DE1}" presName="spacer" presStyleCnt="0"/>
      <dgm:spPr/>
    </dgm:pt>
    <dgm:pt modelId="{C615E3BE-DAE0-4F12-A317-9F975E116D92}" type="pres">
      <dgm:prSet presAssocID="{EFE6B8AB-7B3C-4F96-A919-649D33CC8BC9}" presName="comp" presStyleCnt="0"/>
      <dgm:spPr/>
    </dgm:pt>
    <dgm:pt modelId="{A11EFA34-286D-4420-B635-E2EA95F7BC9A}" type="pres">
      <dgm:prSet presAssocID="{EFE6B8AB-7B3C-4F96-A919-649D33CC8BC9}" presName="box" presStyleLbl="node1" presStyleIdx="1" presStyleCnt="3"/>
      <dgm:spPr/>
    </dgm:pt>
    <dgm:pt modelId="{501E99D7-A5CC-4814-97C3-485359C94EBE}" type="pres">
      <dgm:prSet presAssocID="{EFE6B8AB-7B3C-4F96-A919-649D33CC8BC9}" presName="img" presStyleLbl="fgImgPlace1" presStyleIdx="1" presStyleCnt="3"/>
      <dgm:spPr>
        <a:solidFill>
          <a:schemeClr val="bg1"/>
        </a:solidFill>
      </dgm:spPr>
    </dgm:pt>
    <dgm:pt modelId="{273CF225-9753-4928-95B0-F8E145FD8C01}" type="pres">
      <dgm:prSet presAssocID="{EFE6B8AB-7B3C-4F96-A919-649D33CC8BC9}" presName="text" presStyleLbl="node1" presStyleIdx="1" presStyleCnt="3">
        <dgm:presLayoutVars>
          <dgm:bulletEnabled val="1"/>
        </dgm:presLayoutVars>
      </dgm:prSet>
      <dgm:spPr/>
    </dgm:pt>
    <dgm:pt modelId="{5012CD9B-C411-4FAB-A761-36B7BCBADF14}" type="pres">
      <dgm:prSet presAssocID="{FF379C51-41E2-4586-A22A-9ADECBC66334}" presName="spacer" presStyleCnt="0"/>
      <dgm:spPr/>
    </dgm:pt>
    <dgm:pt modelId="{D78BD2E8-1617-4406-9EB8-886D022D0E09}" type="pres">
      <dgm:prSet presAssocID="{FF869937-3662-48A5-B8E2-C991522DD447}" presName="comp" presStyleCnt="0"/>
      <dgm:spPr/>
    </dgm:pt>
    <dgm:pt modelId="{5146AC4C-C65D-4679-BD99-A7C261AFA3E3}" type="pres">
      <dgm:prSet presAssocID="{FF869937-3662-48A5-B8E2-C991522DD447}" presName="box" presStyleLbl="node1" presStyleIdx="2" presStyleCnt="3"/>
      <dgm:spPr/>
    </dgm:pt>
    <dgm:pt modelId="{9CFC517E-AB5B-48A5-8D3A-042E49721566}" type="pres">
      <dgm:prSet presAssocID="{FF869937-3662-48A5-B8E2-C991522DD447}" presName="img" presStyleLbl="fgImgPlace1" presStyleIdx="2" presStyleCnt="3"/>
      <dgm:spPr>
        <a:solidFill>
          <a:schemeClr val="bg1"/>
        </a:solidFill>
      </dgm:spPr>
    </dgm:pt>
    <dgm:pt modelId="{076644E2-374B-42F0-B777-E8268CA8EDAC}" type="pres">
      <dgm:prSet presAssocID="{FF869937-3662-48A5-B8E2-C991522DD447}" presName="text" presStyleLbl="node1" presStyleIdx="2" presStyleCnt="3">
        <dgm:presLayoutVars>
          <dgm:bulletEnabled val="1"/>
        </dgm:presLayoutVars>
      </dgm:prSet>
      <dgm:spPr/>
    </dgm:pt>
  </dgm:ptLst>
  <dgm:cxnLst>
    <dgm:cxn modelId="{8D80CE06-28D5-48B5-A58E-31F288630928}" srcId="{88F3C1AA-CE67-4663-8C4E-5739587C4C85}" destId="{D36D91AA-A698-440A-A2E7-650B4772B315}" srcOrd="0" destOrd="0" parTransId="{0C6D27D9-0390-4420-8C8E-189A0F1434FC}" sibTransId="{80831EC4-31ED-4038-AC0A-774C020F8DE1}"/>
    <dgm:cxn modelId="{5392B711-9ED0-43CE-9C15-883E920FD189}" type="presOf" srcId="{48280E94-9C4D-4EC1-ADEE-E54348D94B29}" destId="{A11EFA34-286D-4420-B635-E2EA95F7BC9A}" srcOrd="0" destOrd="2" presId="urn:microsoft.com/office/officeart/2005/8/layout/vList4"/>
    <dgm:cxn modelId="{AC809B14-12A3-4D2B-9BE2-623ABA367CDD}" type="presOf" srcId="{4F44F2B1-1F88-4DA0-BD41-D64F93313F40}" destId="{4C3F45E2-0089-46DA-822A-9F4B7C76BBB7}" srcOrd="0" destOrd="2" presId="urn:microsoft.com/office/officeart/2005/8/layout/vList4"/>
    <dgm:cxn modelId="{DECAE822-F00A-49DE-B3EE-00E5A86F9281}" srcId="{EFE6B8AB-7B3C-4F96-A919-649D33CC8BC9}" destId="{3D74735F-EACB-4F99-A3DA-C48DFDA3EFB8}" srcOrd="0" destOrd="0" parTransId="{F756F1D6-7C7B-4099-84DF-93185C25C6A3}" sibTransId="{8CBD9DF4-CA00-462B-8CA2-418E6DC47B8B}"/>
    <dgm:cxn modelId="{05B6A123-D08D-49A6-91B9-C1101DD4E260}" srcId="{D36D91AA-A698-440A-A2E7-650B4772B315}" destId="{534E9A7E-57F2-48B5-AB09-7FC267998813}" srcOrd="0" destOrd="0" parTransId="{871163A8-C156-4908-A079-837EF5E4F8DF}" sibTransId="{10329004-61E4-40D4-9DFD-FCC69DA53FDB}"/>
    <dgm:cxn modelId="{18066026-661E-4DB9-B59B-B3132CB507B3}" type="presOf" srcId="{DB3DCDB3-64EC-467F-8691-C8D04C0CB373}" destId="{5146AC4C-C65D-4679-BD99-A7C261AFA3E3}" srcOrd="0" destOrd="1" presId="urn:microsoft.com/office/officeart/2005/8/layout/vList4"/>
    <dgm:cxn modelId="{E958D634-C74F-4EB9-AEBB-24E4148ABC6E}" srcId="{EFE6B8AB-7B3C-4F96-A919-649D33CC8BC9}" destId="{48280E94-9C4D-4EC1-ADEE-E54348D94B29}" srcOrd="1" destOrd="0" parTransId="{30181F8B-6095-488E-B0A0-ED1F71965231}" sibTransId="{FE23EB89-88B9-4EB0-8ED9-0DD03D487DAB}"/>
    <dgm:cxn modelId="{002CF234-54B9-4337-B790-4D2E2FDE6763}" type="presOf" srcId="{EFE6B8AB-7B3C-4F96-A919-649D33CC8BC9}" destId="{273CF225-9753-4928-95B0-F8E145FD8C01}" srcOrd="1" destOrd="0" presId="urn:microsoft.com/office/officeart/2005/8/layout/vList4"/>
    <dgm:cxn modelId="{DA8DCE3E-32D2-40F1-AC61-58C2B70CD01B}" type="presOf" srcId="{D36D91AA-A698-440A-A2E7-650B4772B315}" destId="{71740332-8654-4465-80E5-0D70AB61A957}" srcOrd="1" destOrd="0" presId="urn:microsoft.com/office/officeart/2005/8/layout/vList4"/>
    <dgm:cxn modelId="{6CCC1E45-D0D2-4463-8870-0CD1F8705446}" srcId="{88F3C1AA-CE67-4663-8C4E-5739587C4C85}" destId="{EFE6B8AB-7B3C-4F96-A919-649D33CC8BC9}" srcOrd="1" destOrd="0" parTransId="{EEBC6384-3D50-46C8-A478-13FB96D91CBD}" sibTransId="{FF379C51-41E2-4586-A22A-9ADECBC66334}"/>
    <dgm:cxn modelId="{1315336D-EE89-4B7F-BF66-1579D96252CE}" type="presOf" srcId="{D36D91AA-A698-440A-A2E7-650B4772B315}" destId="{4C3F45E2-0089-46DA-822A-9F4B7C76BBB7}" srcOrd="0" destOrd="0" presId="urn:microsoft.com/office/officeart/2005/8/layout/vList4"/>
    <dgm:cxn modelId="{BCD0AE4D-1B5C-44E1-BD89-3F57CC173BE4}" type="presOf" srcId="{FF869937-3662-48A5-B8E2-C991522DD447}" destId="{5146AC4C-C65D-4679-BD99-A7C261AFA3E3}" srcOrd="0" destOrd="0" presId="urn:microsoft.com/office/officeart/2005/8/layout/vList4"/>
    <dgm:cxn modelId="{0487EE4E-DA51-4548-9160-273C440E94C1}" type="presOf" srcId="{EFE6B8AB-7B3C-4F96-A919-649D33CC8BC9}" destId="{A11EFA34-286D-4420-B635-E2EA95F7BC9A}" srcOrd="0" destOrd="0" presId="urn:microsoft.com/office/officeart/2005/8/layout/vList4"/>
    <dgm:cxn modelId="{DD68EB76-1CE7-4060-8D46-296DAF789719}" type="presOf" srcId="{3D74735F-EACB-4F99-A3DA-C48DFDA3EFB8}" destId="{273CF225-9753-4928-95B0-F8E145FD8C01}" srcOrd="1" destOrd="1" presId="urn:microsoft.com/office/officeart/2005/8/layout/vList4"/>
    <dgm:cxn modelId="{BAD8FF7A-646F-4175-9E12-C5CF12BC2896}" type="presOf" srcId="{4F44F2B1-1F88-4DA0-BD41-D64F93313F40}" destId="{71740332-8654-4465-80E5-0D70AB61A957}" srcOrd="1" destOrd="2" presId="urn:microsoft.com/office/officeart/2005/8/layout/vList4"/>
    <dgm:cxn modelId="{B8B58D80-9A7A-4A72-B203-3B6A30ACF62B}" srcId="{88F3C1AA-CE67-4663-8C4E-5739587C4C85}" destId="{FF869937-3662-48A5-B8E2-C991522DD447}" srcOrd="2" destOrd="0" parTransId="{8EDBB306-30E5-4FDF-9118-6638FBDF93AD}" sibTransId="{7F01C478-6E74-455D-A06B-31E2DC2E21E8}"/>
    <dgm:cxn modelId="{02DCFA8B-A183-4382-8DBE-7F6E3C64CE9A}" type="presOf" srcId="{E708BED1-C5DF-47B9-8D40-6E3403B66E69}" destId="{5146AC4C-C65D-4679-BD99-A7C261AFA3E3}" srcOrd="0" destOrd="2" presId="urn:microsoft.com/office/officeart/2005/8/layout/vList4"/>
    <dgm:cxn modelId="{62B7758D-92F3-41DB-8209-EF2A9BD8098D}" type="presOf" srcId="{534E9A7E-57F2-48B5-AB09-7FC267998813}" destId="{4C3F45E2-0089-46DA-822A-9F4B7C76BBB7}" srcOrd="0" destOrd="1" presId="urn:microsoft.com/office/officeart/2005/8/layout/vList4"/>
    <dgm:cxn modelId="{DF734C8F-4858-49E2-8ACB-EB6A32397E85}" type="presOf" srcId="{E708BED1-C5DF-47B9-8D40-6E3403B66E69}" destId="{076644E2-374B-42F0-B777-E8268CA8EDAC}" srcOrd="1" destOrd="2" presId="urn:microsoft.com/office/officeart/2005/8/layout/vList4"/>
    <dgm:cxn modelId="{1F5BD990-3DCE-4407-AD47-0C8B8CD846D9}" type="presOf" srcId="{48280E94-9C4D-4EC1-ADEE-E54348D94B29}" destId="{273CF225-9753-4928-95B0-F8E145FD8C01}" srcOrd="1" destOrd="2" presId="urn:microsoft.com/office/officeart/2005/8/layout/vList4"/>
    <dgm:cxn modelId="{094DD498-3373-413C-A36B-EC2A3FE67467}" srcId="{D36D91AA-A698-440A-A2E7-650B4772B315}" destId="{4F44F2B1-1F88-4DA0-BD41-D64F93313F40}" srcOrd="1" destOrd="0" parTransId="{517AD3AA-EF90-4EBE-A5DE-913725FBF4CB}" sibTransId="{E0D00119-02DE-48DE-AF4D-671A20534577}"/>
    <dgm:cxn modelId="{CFD273A8-E048-4695-969D-518067520BC5}" srcId="{FF869937-3662-48A5-B8E2-C991522DD447}" destId="{E708BED1-C5DF-47B9-8D40-6E3403B66E69}" srcOrd="1" destOrd="0" parTransId="{B688070F-38FB-4DAE-8DBF-E040B9B8DCE6}" sibTransId="{BCFB4885-78B7-44AD-B2AD-429A34EA38DF}"/>
    <dgm:cxn modelId="{0CF209A9-B160-4F38-8BB0-D74491818F75}" type="presOf" srcId="{3D74735F-EACB-4F99-A3DA-C48DFDA3EFB8}" destId="{A11EFA34-286D-4420-B635-E2EA95F7BC9A}" srcOrd="0" destOrd="1" presId="urn:microsoft.com/office/officeart/2005/8/layout/vList4"/>
    <dgm:cxn modelId="{FBD49FA9-D72C-473C-B0A8-EA7462469390}" type="presOf" srcId="{88F3C1AA-CE67-4663-8C4E-5739587C4C85}" destId="{30183D65-48F9-4297-A449-6903C6264016}" srcOrd="0" destOrd="0" presId="urn:microsoft.com/office/officeart/2005/8/layout/vList4"/>
    <dgm:cxn modelId="{D628A9B8-4E0E-446C-95CF-DBDFF9134D81}" type="presOf" srcId="{534E9A7E-57F2-48B5-AB09-7FC267998813}" destId="{71740332-8654-4465-80E5-0D70AB61A957}" srcOrd="1" destOrd="1" presId="urn:microsoft.com/office/officeart/2005/8/layout/vList4"/>
    <dgm:cxn modelId="{D9805DC5-D442-4F0A-8B5F-5D760229CE1C}" type="presOf" srcId="{FF869937-3662-48A5-B8E2-C991522DD447}" destId="{076644E2-374B-42F0-B777-E8268CA8EDAC}" srcOrd="1" destOrd="0" presId="urn:microsoft.com/office/officeart/2005/8/layout/vList4"/>
    <dgm:cxn modelId="{A094C5CB-54B0-4A12-BD87-8A3CF461C7B5}" srcId="{FF869937-3662-48A5-B8E2-C991522DD447}" destId="{DB3DCDB3-64EC-467F-8691-C8D04C0CB373}" srcOrd="0" destOrd="0" parTransId="{D194B764-1BCF-4364-9570-49D4EACB13D5}" sibTransId="{BE9B4E90-2BA0-4AC7-8D7B-0C0E213D5347}"/>
    <dgm:cxn modelId="{39C2F8F9-6D8E-4DA6-B94E-712983912C8D}" type="presOf" srcId="{DB3DCDB3-64EC-467F-8691-C8D04C0CB373}" destId="{076644E2-374B-42F0-B777-E8268CA8EDAC}" srcOrd="1" destOrd="1" presId="urn:microsoft.com/office/officeart/2005/8/layout/vList4"/>
    <dgm:cxn modelId="{8BFB1EA6-2560-408E-B1DA-95C4B619D368}" type="presParOf" srcId="{30183D65-48F9-4297-A449-6903C6264016}" destId="{E2C7033F-DB72-4AA7-93EB-B521FEA1E64A}" srcOrd="0" destOrd="0" presId="urn:microsoft.com/office/officeart/2005/8/layout/vList4"/>
    <dgm:cxn modelId="{39C30E0F-D6BC-4787-A517-CE65864880E8}" type="presParOf" srcId="{E2C7033F-DB72-4AA7-93EB-B521FEA1E64A}" destId="{4C3F45E2-0089-46DA-822A-9F4B7C76BBB7}" srcOrd="0" destOrd="0" presId="urn:microsoft.com/office/officeart/2005/8/layout/vList4"/>
    <dgm:cxn modelId="{A9CCA6FE-0386-463F-80AB-355AF54720B0}" type="presParOf" srcId="{E2C7033F-DB72-4AA7-93EB-B521FEA1E64A}" destId="{3543167E-0B84-4A2E-8412-B8340644D301}" srcOrd="1" destOrd="0" presId="urn:microsoft.com/office/officeart/2005/8/layout/vList4"/>
    <dgm:cxn modelId="{920C2517-4996-4395-9F18-8065A7AE44BC}" type="presParOf" srcId="{E2C7033F-DB72-4AA7-93EB-B521FEA1E64A}" destId="{71740332-8654-4465-80E5-0D70AB61A957}" srcOrd="2" destOrd="0" presId="urn:microsoft.com/office/officeart/2005/8/layout/vList4"/>
    <dgm:cxn modelId="{553A999E-ACA3-4C8A-B04A-C4BAFE288135}" type="presParOf" srcId="{30183D65-48F9-4297-A449-6903C6264016}" destId="{A199E1C2-B509-430E-976F-3416D9E6BCF1}" srcOrd="1" destOrd="0" presId="urn:microsoft.com/office/officeart/2005/8/layout/vList4"/>
    <dgm:cxn modelId="{539B87C4-8096-4AC8-AA0E-88A9148F5A77}" type="presParOf" srcId="{30183D65-48F9-4297-A449-6903C6264016}" destId="{C615E3BE-DAE0-4F12-A317-9F975E116D92}" srcOrd="2" destOrd="0" presId="urn:microsoft.com/office/officeart/2005/8/layout/vList4"/>
    <dgm:cxn modelId="{20FC6508-AEBB-4E73-B15D-A47916752D2A}" type="presParOf" srcId="{C615E3BE-DAE0-4F12-A317-9F975E116D92}" destId="{A11EFA34-286D-4420-B635-E2EA95F7BC9A}" srcOrd="0" destOrd="0" presId="urn:microsoft.com/office/officeart/2005/8/layout/vList4"/>
    <dgm:cxn modelId="{35F6CE0A-759C-4364-8DBB-9316F59F7794}" type="presParOf" srcId="{C615E3BE-DAE0-4F12-A317-9F975E116D92}" destId="{501E99D7-A5CC-4814-97C3-485359C94EBE}" srcOrd="1" destOrd="0" presId="urn:microsoft.com/office/officeart/2005/8/layout/vList4"/>
    <dgm:cxn modelId="{8F8D1BD6-706C-48DB-BD46-1D22F2B7F88C}" type="presParOf" srcId="{C615E3BE-DAE0-4F12-A317-9F975E116D92}" destId="{273CF225-9753-4928-95B0-F8E145FD8C01}" srcOrd="2" destOrd="0" presId="urn:microsoft.com/office/officeart/2005/8/layout/vList4"/>
    <dgm:cxn modelId="{5ABF29AC-28C9-4DAD-A658-352B8259F227}" type="presParOf" srcId="{30183D65-48F9-4297-A449-6903C6264016}" destId="{5012CD9B-C411-4FAB-A761-36B7BCBADF14}" srcOrd="3" destOrd="0" presId="urn:microsoft.com/office/officeart/2005/8/layout/vList4"/>
    <dgm:cxn modelId="{FC823712-E2EC-42CE-A27E-B5B69F0D9F91}" type="presParOf" srcId="{30183D65-48F9-4297-A449-6903C6264016}" destId="{D78BD2E8-1617-4406-9EB8-886D022D0E09}" srcOrd="4" destOrd="0" presId="urn:microsoft.com/office/officeart/2005/8/layout/vList4"/>
    <dgm:cxn modelId="{0F5300AC-5B92-414E-8A46-D8AE16EA364D}" type="presParOf" srcId="{D78BD2E8-1617-4406-9EB8-886D022D0E09}" destId="{5146AC4C-C65D-4679-BD99-A7C261AFA3E3}" srcOrd="0" destOrd="0" presId="urn:microsoft.com/office/officeart/2005/8/layout/vList4"/>
    <dgm:cxn modelId="{FC4DF67F-D360-4179-98AD-56C893626442}" type="presParOf" srcId="{D78BD2E8-1617-4406-9EB8-886D022D0E09}" destId="{9CFC517E-AB5B-48A5-8D3A-042E49721566}" srcOrd="1" destOrd="0" presId="urn:microsoft.com/office/officeart/2005/8/layout/vList4"/>
    <dgm:cxn modelId="{5FE7753B-4172-42F1-A7C0-D24FDD22A962}" type="presParOf" srcId="{D78BD2E8-1617-4406-9EB8-886D022D0E09}" destId="{076644E2-374B-42F0-B777-E8268CA8EDA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01A18-E15F-4A88-81A1-9C8C54917FA5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Domain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www.my-first-portfolio-site.de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2207" y="1740535"/>
        <a:ext cx="3435027" cy="1740535"/>
      </dsp:txXfrm>
    </dsp:sp>
    <dsp:sp modelId="{977BEE19-20F9-4917-93FB-4525F8B2FFC8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FC16C-F898-45ED-9A49-AE5621782DB6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Webhosting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Server in der Cloud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3540286" y="1740535"/>
        <a:ext cx="3435027" cy="1740535"/>
      </dsp:txXfrm>
    </dsp:sp>
    <dsp:sp modelId="{85F2346E-4113-431D-AA64-8C4A1F857277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770D-97D1-4B0E-A37C-C013899D3B0E}">
      <dsp:nvSpPr>
        <dsp:cNvPr id="0" name=""/>
        <dsp:cNvSpPr/>
      </dsp:nvSpPr>
      <dsp:spPr>
        <a:xfrm>
          <a:off x="7078364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Website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WordPress &amp; Kreativität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7078364" y="1740535"/>
        <a:ext cx="3435027" cy="1740535"/>
      </dsp:txXfrm>
    </dsp:sp>
    <dsp:sp modelId="{F46B4E31-F96F-4023-991E-ED88048B4FE0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DD371-1842-4E3E-B2DF-4B441C79EC45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lumMod val="60000"/>
            <a:lumOff val="40000"/>
          </a:schemeClr>
        </a:solidFill>
        <a:ln w="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F45E2-0089-46DA-822A-9F4B7C76BBB7}">
      <dsp:nvSpPr>
        <dsp:cNvPr id="0" name=""/>
        <dsp:cNvSpPr/>
      </dsp:nvSpPr>
      <dsp:spPr>
        <a:xfrm>
          <a:off x="0" y="0"/>
          <a:ext cx="10515600" cy="1389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Option 2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rgbClr val="00B050"/>
              </a:solidFill>
            </a:rPr>
            <a:t>Empfehlung für Informatiker</a:t>
          </a:r>
          <a:endParaRPr lang="en-US" sz="1700" kern="1200" dirty="0">
            <a:solidFill>
              <a:srgbClr val="00B05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>
                  <a:lumMod val="85000"/>
                  <a:lumOff val="1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https://github.com/maximotus/skill-saturday-wordpress-portfolio-website/wiki/Option-2</a:t>
          </a:r>
          <a:endParaRPr lang="en-US" sz="17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242108" y="0"/>
        <a:ext cx="8273491" cy="1389889"/>
      </dsp:txXfrm>
    </dsp:sp>
    <dsp:sp modelId="{3543167E-0B84-4A2E-8412-B8340644D301}">
      <dsp:nvSpPr>
        <dsp:cNvPr id="0" name=""/>
        <dsp:cNvSpPr/>
      </dsp:nvSpPr>
      <dsp:spPr>
        <a:xfrm>
          <a:off x="138988" y="138988"/>
          <a:ext cx="2103120" cy="111191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11EFA34-286D-4420-B635-E2EA95F7BC9A}">
      <dsp:nvSpPr>
        <dsp:cNvPr id="0" name=""/>
        <dsp:cNvSpPr/>
      </dsp:nvSpPr>
      <dsp:spPr>
        <a:xfrm>
          <a:off x="0" y="1528877"/>
          <a:ext cx="10515600" cy="1389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Option 3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rgbClr val="00B050"/>
              </a:solidFill>
            </a:rPr>
            <a:t>Empfehlung für Nicht-Informatiker</a:t>
          </a:r>
          <a:endParaRPr lang="en-US" sz="1700" kern="1200" dirty="0">
            <a:solidFill>
              <a:srgbClr val="00B05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>
                  <a:lumMod val="85000"/>
                  <a:lumOff val="1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https://github.com/maximotus/skill-saturday-wordpress-portfolio-website/wiki/Option-3</a:t>
          </a:r>
          <a:endParaRPr lang="en-US" sz="17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242108" y="1528877"/>
        <a:ext cx="8273491" cy="1389889"/>
      </dsp:txXfrm>
    </dsp:sp>
    <dsp:sp modelId="{501E99D7-A5CC-4814-97C3-485359C94EBE}">
      <dsp:nvSpPr>
        <dsp:cNvPr id="0" name=""/>
        <dsp:cNvSpPr/>
      </dsp:nvSpPr>
      <dsp:spPr>
        <a:xfrm>
          <a:off x="138988" y="1667866"/>
          <a:ext cx="2103120" cy="111191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146AC4C-C65D-4679-BD99-A7C261AFA3E3}">
      <dsp:nvSpPr>
        <dsp:cNvPr id="0" name=""/>
        <dsp:cNvSpPr/>
      </dsp:nvSpPr>
      <dsp:spPr>
        <a:xfrm>
          <a:off x="0" y="3057755"/>
          <a:ext cx="10515600" cy="1389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Option 4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rgbClr val="FFFF00"/>
              </a:solidFill>
              <a:latin typeface="Avenir Next LT Pro Light" panose="020B0304020202020204" pitchFamily="34" charset="0"/>
            </a:rPr>
            <a:t>Keine Empfehlung (es gibt aber eine Anleitung)!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>
                  <a:lumMod val="85000"/>
                  <a:lumOff val="15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https://github.com/maximotus/skill-saturday-wordpress-portfolio-website/wiki/Option-4</a:t>
          </a:r>
          <a:endParaRPr lang="en-US" sz="17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242108" y="3057755"/>
        <a:ext cx="8273491" cy="1389889"/>
      </dsp:txXfrm>
    </dsp:sp>
    <dsp:sp modelId="{9CFC517E-AB5B-48A5-8D3A-042E49721566}">
      <dsp:nvSpPr>
        <dsp:cNvPr id="0" name=""/>
        <dsp:cNvSpPr/>
      </dsp:nvSpPr>
      <dsp:spPr>
        <a:xfrm>
          <a:off x="138988" y="3196744"/>
          <a:ext cx="2103120" cy="111191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A8A54-EA38-4150-9567-A89F547E0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678F14-5BC1-4A8F-A327-4C10DFEC2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F29C7-6A58-4617-B40A-361DE1B1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EEA09-E969-40CE-A465-2E62F02F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C0452-81F9-42AD-9D88-E51AA54E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A7823-5663-49D6-8B6B-01A8288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8F21FA-43CE-4961-ACDD-3DD2E5F51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2A3BEA-4E0B-4B59-97C4-1D55C9C6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1A7AE-A5E3-4D8A-A47E-9453D150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CD2FD4-E78F-468F-8462-925E5441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7398C-071B-4EC1-8FEE-D3B5AADBF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6C9E28-671F-4662-B140-8C2A3A5AC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02D6E-334C-4529-B2C4-59038D7E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852081-89B3-46E5-B731-9FED14B6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7638D-73F4-445B-AEBC-4330EA1F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2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6D1E8-BF69-4C31-8CED-3AA06F7C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8A0F3-A39C-4782-987D-75FA1A8D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49907-CA0F-4BD2-B0A6-96E38D24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A66F6-72AE-48BB-B9F2-459BD1F6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E691F-19AA-436F-BF91-D4876116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54B6F-A695-46FA-ABCF-5DE75DDB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C25742-9C1E-493E-9712-F09BA9DD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8FBA81-2FDA-4385-BE55-39F0A752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2D281-D011-43C0-B267-0F7EB170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9F7E6-A0B1-4082-A78D-B03B1338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7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9F0B5-D5A5-47DB-830B-BCB91021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155A29-210A-429D-A803-46391F8AC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A2C8C1-DCE2-42C5-B034-BFC683FC2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2DA857-BE98-4A7A-9B77-C30A901F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CAD5D4-98AA-407C-9223-B0563739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AFCB7E-2F7E-43A9-8930-EE78EAF4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3AA56-B018-4FF0-8B51-DDC8B106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EACA4E-24B9-4F89-A901-529606DA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5B3C0-028D-4C01-9737-7A2AA89D9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407CCB-936C-4205-B148-94DA4745B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614A89-1575-4BE8-BCD3-54EDE1165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3DE9C-9AAA-413E-8CA9-A065E711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904016-74C2-48DA-8C5D-DF00CB1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2885BC-EB2E-4D65-979B-BC9516E0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05EAB-FF4C-4F75-93CA-7F43CC1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C3CBF5-B5CB-4D40-91A3-2C4B941F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8DA187-4449-4C8F-A504-DDF4F779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4B6C9D-360C-4E62-A7E0-BB98097A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244F9D-7400-4353-B16B-52EF8CAC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F09D6B-B8DB-4500-AFB0-37D59AF5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19C14-74CB-4FD4-9B67-89E72161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E36FC-6D32-4708-AE47-C2BE6445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C11E8-FCF3-4CAC-B2AA-63597E82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A2F547-0645-4FF7-8337-BBA5F7577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589F3D-DBDF-4F0F-89A3-798EF9B6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066BA0-7647-4226-A342-05FF7009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9D1B00-144D-4E2C-A677-0CCFCAB9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9D79F-C41C-4442-B3C9-2768E66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91A465-533D-4D77-90E4-ED2D8E39D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D20898-7CA8-45E1-9832-EF4EC8F76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C7915-1775-4D04-B6A8-79535106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3EFA58-86C3-44AA-86C2-9DF959B5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583D54-3077-4A7D-ACC9-B953F251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0DEFE4-A91F-4B5C-BA90-ED75E761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C70C59-0A4A-440B-A454-E08DFF5D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5A19BA-48F5-43D9-80A9-E41726F00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46397-F634-4E6F-AC3B-D55E0AB2E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199BB-2708-4CC9-80AA-C620570C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znANf_DeKU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3C1BE-DD09-4B88-AEA8-AD6A8A62E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0757"/>
            <a:ext cx="9144000" cy="935205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WordPress Portfolio Website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5DB952-037D-441B-8088-63CC12E70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383632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Skill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 Saturday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Date: 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09.10.2021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Host: 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Max Erler</a:t>
            </a:r>
          </a:p>
        </p:txBody>
      </p:sp>
    </p:spTree>
    <p:extLst>
      <p:ext uri="{BB962C8B-B14F-4D97-AF65-F5344CB8AC3E}">
        <p14:creationId xmlns:p14="http://schemas.microsoft.com/office/powerpoint/2010/main" val="201646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FA8F2-D0EB-4F9A-BFAB-CC654025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Wie funktioniert eine Website?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Onlinemedien 3" title="Wie funktioniert eine Website? - einfach erklärt!">
            <a:hlinkClick r:id="" action="ppaction://media"/>
            <a:extLst>
              <a:ext uri="{FF2B5EF4-FFF2-40B4-BE49-F238E27FC236}">
                <a16:creationId xmlns:a16="http://schemas.microsoft.com/office/drawing/2014/main" id="{08065EF9-F244-4C58-B348-7479940CDDC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E2952-1BBC-4101-B0D2-A7E63297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Was wir benötigen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F15F961-118B-4D47-891E-4D74B1139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491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CF89FA70-2EED-47C1-BE51-5A95085F7C78}"/>
              </a:ext>
            </a:extLst>
          </p:cNvPr>
          <p:cNvSpPr txBox="1"/>
          <p:nvPr/>
        </p:nvSpPr>
        <p:spPr>
          <a:xfrm>
            <a:off x="4389119" y="5445759"/>
            <a:ext cx="36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venir Next LT Pro Light" panose="020B0304020202020204" pitchFamily="34" charset="0"/>
              </a:rPr>
              <a:t>Erreichbare Website im Internet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3D828-3E47-474F-8962-A96DF73D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Domain &amp; Webhosting – Optionen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13E0944-20F9-4C11-B64B-90A3D71FB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73011"/>
              </p:ext>
            </p:extLst>
          </p:nvPr>
        </p:nvGraphicFramePr>
        <p:xfrm>
          <a:off x="754380" y="1817581"/>
          <a:ext cx="1068324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810">
                  <a:extLst>
                    <a:ext uri="{9D8B030D-6E8A-4147-A177-3AD203B41FA5}">
                      <a16:colId xmlns:a16="http://schemas.microsoft.com/office/drawing/2014/main" val="1307756145"/>
                    </a:ext>
                  </a:extLst>
                </a:gridCol>
                <a:gridCol w="2670810">
                  <a:extLst>
                    <a:ext uri="{9D8B030D-6E8A-4147-A177-3AD203B41FA5}">
                      <a16:colId xmlns:a16="http://schemas.microsoft.com/office/drawing/2014/main" val="1152997114"/>
                    </a:ext>
                  </a:extLst>
                </a:gridCol>
                <a:gridCol w="2670810">
                  <a:extLst>
                    <a:ext uri="{9D8B030D-6E8A-4147-A177-3AD203B41FA5}">
                      <a16:colId xmlns:a16="http://schemas.microsoft.com/office/drawing/2014/main" val="2250954691"/>
                    </a:ext>
                  </a:extLst>
                </a:gridCol>
                <a:gridCol w="2670810">
                  <a:extLst>
                    <a:ext uri="{9D8B030D-6E8A-4147-A177-3AD203B41FA5}">
                      <a16:colId xmlns:a16="http://schemas.microsoft.com/office/drawing/2014/main" val="3052403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1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2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3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4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2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1 Vertrag für </a:t>
                      </a: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Domain</a:t>
                      </a:r>
                      <a:br>
                        <a:rPr lang="en-US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en-US" sz="1400" dirty="0">
                          <a:latin typeface="Avenir Next LT Pro Light" panose="020B0304020202020204" pitchFamily="34" charset="0"/>
                        </a:rPr>
                        <a:t>&amp;</a:t>
                      </a:r>
                      <a:br>
                        <a:rPr lang="en-US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en-US" sz="1400" dirty="0">
                          <a:latin typeface="Avenir Next LT Pro Light" panose="020B0304020202020204" pitchFamily="34" charset="0"/>
                        </a:rPr>
                        <a:t>1 </a:t>
                      </a:r>
                      <a:r>
                        <a:rPr lang="en-US" sz="1400" dirty="0" err="1">
                          <a:latin typeface="Avenir Next LT Pro Light" panose="020B0304020202020204" pitchFamily="34" charset="0"/>
                        </a:rPr>
                        <a:t>Vertrag</a:t>
                      </a:r>
                      <a:r>
                        <a:rPr lang="en-US" sz="1400" dirty="0">
                          <a:latin typeface="Avenir Next LT Pro Light" panose="020B03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venir Next LT Pro Light" panose="020B0304020202020204" pitchFamily="34" charset="0"/>
                        </a:rPr>
                        <a:t>für</a:t>
                      </a:r>
                      <a:r>
                        <a:rPr lang="en-US" sz="1400" dirty="0">
                          <a:latin typeface="Avenir Next LT Pro Light" panose="020B0304020202020204" pitchFamily="34" charset="0"/>
                        </a:rPr>
                        <a:t> </a:t>
                      </a:r>
                      <a:r>
                        <a:rPr lang="en-US" sz="1400" b="1" dirty="0">
                          <a:latin typeface="Avenir Next LT Pro Light" panose="020B0304020202020204" pitchFamily="34" charset="0"/>
                        </a:rPr>
                        <a:t>Cloud Server</a:t>
                      </a:r>
                      <a:endParaRPr lang="de-DE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1 gemeinsamer Vertrag für </a:t>
                      </a: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Webhosting</a:t>
                      </a: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 &amp; </a:t>
                      </a: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Domain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1 gemeinsamer Vertrag für </a:t>
                      </a: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Webhosting</a:t>
                      </a: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 &amp; </a:t>
                      </a: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Domain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Kein Vertrag</a:t>
                      </a:r>
                      <a:br>
                        <a:rPr lang="de-DE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(Website wird nicht im Internet erreichbar sein!)</a:t>
                      </a:r>
                      <a:endParaRPr lang="en-US" sz="1400" dirty="0">
                        <a:solidFill>
                          <a:srgbClr val="FF0000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2 Verträge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1 Vertrag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1 Vertrag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Kein Vertrag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2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Domain &amp; Cloud Server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Webhosting</a:t>
                      </a:r>
                      <a:br>
                        <a:rPr lang="de-DE" sz="1400" b="1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(kostenlose Domain inkl.)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WordPress Hosting (kostenlose Domain inkl.)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Lokal auf eigenem Notebook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1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0,42€ / Monat (Domain)</a:t>
                      </a:r>
                      <a:br>
                        <a:rPr lang="de-DE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+ 2,69€ / Monat (Server)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1,99€ / Monat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2€ / Monat für 1 Jahr,</a:t>
                      </a:r>
                      <a:br>
                        <a:rPr lang="de-DE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danach 4€ / Monat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0€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4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Volle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Kontrolle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Vielseitig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nutzbar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Viel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Kontrolle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Gute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Preis-Leistung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Schnell &amp;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einfach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Ausreichend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Kontrolle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Gute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Preis-Leistung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kostenlos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3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Unnötig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viel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Kontrolle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Relativ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teuer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Viel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manuelle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Arbeit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Keine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volle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Kontrolle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Etwas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manuelle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Arbeit (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, FTP)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Keine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volle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Kontrolle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Teurer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nach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einem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Jahr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Offline (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nur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lokal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Aufwendige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Installation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Fehleranfällig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2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Keine Empfehlung (wird hier nicht behandelt)!</a:t>
                      </a:r>
                      <a:endParaRPr lang="en-US" sz="1400" b="0" i="0" kern="1200" dirty="0">
                        <a:solidFill>
                          <a:srgbClr val="FF0000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Empfehlung für Informatiker</a:t>
                      </a:r>
                      <a:endParaRPr lang="en-US" sz="1400" b="0" i="0" kern="1200" dirty="0">
                        <a:solidFill>
                          <a:srgbClr val="00B050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Avenir Next LT Pro Light" panose="020B0304020202020204" pitchFamily="34" charset="0"/>
                        </a:rPr>
                        <a:t>Empfehlung für</a:t>
                      </a:r>
                      <a:br>
                        <a:rPr lang="de-DE" sz="1400" dirty="0">
                          <a:solidFill>
                            <a:srgbClr val="00B050"/>
                          </a:solidFill>
                          <a:latin typeface="Avenir Next LT Pro Light" panose="020B0304020202020204" pitchFamily="34" charset="0"/>
                        </a:rPr>
                      </a:br>
                      <a:r>
                        <a:rPr lang="de-DE" sz="1400" dirty="0">
                          <a:solidFill>
                            <a:srgbClr val="00B050"/>
                          </a:solidFill>
                          <a:latin typeface="Avenir Next LT Pro Light" panose="020B0304020202020204" pitchFamily="34" charset="0"/>
                        </a:rPr>
                        <a:t>Nicht-Informatiker</a:t>
                      </a:r>
                      <a:endParaRPr lang="en-US" sz="1400" dirty="0">
                        <a:solidFill>
                          <a:srgbClr val="00B050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FFFF00"/>
                          </a:solidFill>
                          <a:latin typeface="Avenir Next LT Pro Light" panose="020B0304020202020204" pitchFamily="34" charset="0"/>
                        </a:rPr>
                        <a:t>Keine Empfehlung (es gibt aber eine Anleitung)!</a:t>
                      </a:r>
                      <a:endParaRPr lang="en-US" sz="1400" dirty="0">
                        <a:solidFill>
                          <a:srgbClr val="FFFF00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6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77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39E47-B2B4-43A8-A66F-1650B465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Domain &amp; Webhosting – Anleitungen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B363433-2E30-4ACB-84E5-8EFAB2938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768973"/>
              </p:ext>
            </p:extLst>
          </p:nvPr>
        </p:nvGraphicFramePr>
        <p:xfrm>
          <a:off x="838201" y="1690688"/>
          <a:ext cx="105156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1A26BFC6-44FF-401E-A635-7A4911801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81" y="1858329"/>
            <a:ext cx="1049866" cy="104986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C964010-BAA7-41C6-8FC2-AB654A1D05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81" y="3389577"/>
            <a:ext cx="1049866" cy="104986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B244281-5A99-448C-9BD7-C65765B2DA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80" y="4920825"/>
            <a:ext cx="1049867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Breitbild</PresentationFormat>
  <Paragraphs>66</Paragraphs>
  <Slides>5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Calibri</vt:lpstr>
      <vt:lpstr>Calibri Light</vt:lpstr>
      <vt:lpstr>Office</vt:lpstr>
      <vt:lpstr>WordPress Portfolio Website</vt:lpstr>
      <vt:lpstr>Wie funktioniert eine Website?</vt:lpstr>
      <vt:lpstr>Was wir benötigen</vt:lpstr>
      <vt:lpstr>Domain &amp; Webhosting – Optionen</vt:lpstr>
      <vt:lpstr>Domain &amp; Webhosting – Anleitungen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Portfolio Website</dc:title>
  <dc:creator>erlermax@web.de</dc:creator>
  <cp:lastModifiedBy>erlermax@web.de</cp:lastModifiedBy>
  <cp:revision>97</cp:revision>
  <dcterms:created xsi:type="dcterms:W3CDTF">2021-10-06T08:14:42Z</dcterms:created>
  <dcterms:modified xsi:type="dcterms:W3CDTF">2021-10-06T11:42:59Z</dcterms:modified>
</cp:coreProperties>
</file>