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58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48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E9D9-CE8C-4A29-B3C5-4792C7A2768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FAEC-4E73-4649-B4F4-8119AD1EC2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2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65050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Контрольная работа на тему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24944"/>
            <a:ext cx="6400800" cy="2713856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tx1"/>
                </a:solidFill>
                <a:cs typeface="Arial" panose="020B0604020202020204" pitchFamily="34" charset="0"/>
              </a:rPr>
              <a:t>«Разработка бота для </a:t>
            </a:r>
            <a:r>
              <a:rPr lang="ru-RU" sz="48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месседжера</a:t>
            </a:r>
            <a:r>
              <a:rPr lang="ru-RU" sz="48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cs typeface="Arial" panose="020B0604020202020204" pitchFamily="34" charset="0"/>
              </a:rPr>
              <a:t>Telegram</a:t>
            </a:r>
            <a:r>
              <a:rPr lang="ru-RU" sz="4800" dirty="0" smtClean="0">
                <a:solidFill>
                  <a:schemeClr val="tx1"/>
                </a:solidFill>
                <a:cs typeface="Arial" panose="020B0604020202020204" pitchFamily="34" charset="0"/>
              </a:rPr>
              <a:t>»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tarSpeen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1547664" cy="15476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59166" y="5873115"/>
            <a:ext cx="75848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j-lt"/>
                <a:cs typeface="Arial" panose="020B0604020202020204" pitchFamily="34" charset="0"/>
              </a:rPr>
              <a:t>Выполнил: 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студент </a:t>
            </a:r>
            <a:r>
              <a:rPr lang="ru-RU" sz="2000" dirty="0">
                <a:latin typeface="+mj-lt"/>
                <a:cs typeface="Arial" panose="020B0604020202020204" pitchFamily="34" charset="0"/>
              </a:rPr>
              <a:t>группы 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15И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C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1бп Максимов </a:t>
            </a:r>
            <a:r>
              <a:rPr lang="ru-RU" sz="2000" dirty="0">
                <a:latin typeface="+mj-lt"/>
                <a:cs typeface="Arial" panose="020B0604020202020204" pitchFamily="34" charset="0"/>
              </a:rPr>
              <a:t>Я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.А.</a:t>
            </a:r>
          </a:p>
          <a:p>
            <a:r>
              <a:rPr lang="ru-RU" sz="2000" dirty="0" smtClean="0">
                <a:latin typeface="+mj-lt"/>
                <a:cs typeface="Arial" panose="020B0604020202020204" pitchFamily="34" charset="0"/>
              </a:rPr>
              <a:t>Руководитель: 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ст. преподаватель кафедры ИТС Володин К.И.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cs typeface="Arial" panose="020B0604020202020204" pitchFamily="34" charset="0"/>
              </a:rPr>
              <a:t>Демо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2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Arial" panose="020B0604020202020204" pitchFamily="34" charset="0"/>
              </a:rPr>
              <a:t>Инструментарий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ru-RU" sz="3000" dirty="0" smtClean="0">
                <a:cs typeface="Arial" panose="020B0604020202020204" pitchFamily="34" charset="0"/>
              </a:rPr>
              <a:t>Язык программирования</a:t>
            </a:r>
            <a:r>
              <a:rPr lang="en-US" sz="3000" dirty="0" smtClean="0">
                <a:cs typeface="Arial" panose="020B0604020202020204" pitchFamily="34" charset="0"/>
              </a:rPr>
              <a:t>:</a:t>
            </a:r>
            <a:r>
              <a:rPr lang="ru-RU" sz="3000" dirty="0" smtClean="0">
                <a:cs typeface="Arial" panose="020B0604020202020204" pitchFamily="34" charset="0"/>
              </a:rPr>
              <a:t> </a:t>
            </a:r>
            <a:r>
              <a:rPr lang="en-US" sz="3000" dirty="0" smtClean="0">
                <a:cs typeface="Arial" panose="020B0604020202020204" pitchFamily="34" charset="0"/>
              </a:rPr>
              <a:t>Python</a:t>
            </a:r>
            <a:endParaRPr lang="ru-RU" sz="3000" dirty="0" smtClean="0">
              <a:cs typeface="Arial" panose="020B0604020202020204" pitchFamily="34" charset="0"/>
            </a:endParaRPr>
          </a:p>
          <a:p>
            <a:pPr marL="0" indent="0" algn="ctr"/>
            <a:r>
              <a:rPr lang="en-US" sz="3000" dirty="0" smtClean="0">
                <a:cs typeface="Arial" panose="020B0604020202020204" pitchFamily="34" charset="0"/>
              </a:rPr>
              <a:t>IDE: </a:t>
            </a:r>
            <a:r>
              <a:rPr lang="en-US" sz="28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Pychar</a:t>
            </a:r>
            <a:r>
              <a:rPr lang="en-US" sz="2800" dirty="0" err="1" smtClean="0">
                <a:solidFill>
                  <a:schemeClr val="tx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endParaRPr lang="en-US" sz="3000" dirty="0" smtClean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marL="0" indent="0" algn="ctr"/>
            <a:r>
              <a:rPr lang="ru-RU" sz="3000" dirty="0" smtClean="0">
                <a:cs typeface="Arial" panose="020B0604020202020204" pitchFamily="34" charset="0"/>
              </a:rPr>
              <a:t>Библиотек</a:t>
            </a:r>
            <a:r>
              <a:rPr lang="ru-RU" sz="3000" dirty="0" smtClean="0">
                <a:cs typeface="Arial" panose="020B0604020202020204" pitchFamily="34" charset="0"/>
              </a:rPr>
              <a:t>а</a:t>
            </a:r>
            <a:r>
              <a:rPr lang="ru-RU" sz="3000" dirty="0" smtClean="0">
                <a:cs typeface="Arial" panose="020B0604020202020204" pitchFamily="34" charset="0"/>
              </a:rPr>
              <a:t> для работы с </a:t>
            </a:r>
            <a:r>
              <a:rPr lang="en-US" sz="3000" dirty="0" err="1" smtClean="0">
                <a:cs typeface="Arial" panose="020B0604020202020204" pitchFamily="34" charset="0"/>
              </a:rPr>
              <a:t>TelegramAPI</a:t>
            </a:r>
            <a:r>
              <a:rPr lang="en-US" sz="3000" dirty="0" smtClean="0"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TeleBot</a:t>
            </a:r>
            <a:endParaRPr lang="en-US" sz="3000" dirty="0" smtClean="0">
              <a:cs typeface="Arial" panose="020B0604020202020204" pitchFamily="34" charset="0"/>
            </a:endParaRPr>
          </a:p>
          <a:p>
            <a:pPr marL="0" indent="0" algn="ctr"/>
            <a:r>
              <a:rPr lang="ru-RU" sz="3000" dirty="0" smtClean="0">
                <a:cs typeface="Arial" panose="020B0604020202020204" pitchFamily="34" charset="0"/>
              </a:rPr>
              <a:t>Библиотека для работы с </a:t>
            </a:r>
            <a:r>
              <a:rPr lang="ru-RU" sz="3000" dirty="0" smtClean="0">
                <a:cs typeface="Arial" panose="020B0604020202020204" pitchFamily="34" charset="0"/>
              </a:rPr>
              <a:t>информацией о погоде</a:t>
            </a:r>
            <a:r>
              <a:rPr lang="en-US" sz="3000" dirty="0" smtClean="0"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PyOwm</a:t>
            </a:r>
            <a:endParaRPr lang="en-US" sz="2800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0" indent="0" algn="ctr"/>
            <a:r>
              <a:rPr lang="ru-RU" sz="2800" dirty="0" smtClean="0">
                <a:cs typeface="Arial" panose="020B0604020202020204" pitchFamily="34" charset="0"/>
              </a:rPr>
              <a:t>Предоставление новостей</a:t>
            </a:r>
            <a:r>
              <a:rPr lang="en-US" sz="2800" dirty="0" smtClean="0">
                <a:cs typeface="Arial" panose="020B0604020202020204" pitchFamily="34" charset="0"/>
              </a:rPr>
              <a:t>: 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Yandex.ru</a:t>
            </a:r>
            <a:endParaRPr lang="en-US" sz="30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2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Arial" panose="020B0604020202020204" pitchFamily="34" charset="0"/>
              </a:rPr>
              <a:t>Выводы</a:t>
            </a:r>
            <a:r>
              <a:rPr lang="ru-RU" dirty="0" smtClean="0">
                <a:cs typeface="Arial" panose="020B0604020202020204" pitchFamily="34" charset="0"/>
              </a:rPr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800" dirty="0" smtClean="0">
                <a:cs typeface="Arial" panose="020B0604020202020204" pitchFamily="34" charset="0"/>
              </a:rPr>
              <a:t>В результате проделанной контрольной работы был разработан бот для </a:t>
            </a:r>
            <a:r>
              <a:rPr lang="ru-RU" sz="28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месседжера</a:t>
            </a:r>
            <a:r>
              <a:rPr lang="ru-RU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Telegram</a:t>
            </a:r>
            <a:r>
              <a:rPr lang="ru-RU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ru-RU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который </a:t>
            </a:r>
            <a:r>
              <a:rPr lang="ru-RU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обладает следующим функционалом:</a:t>
            </a:r>
            <a:r>
              <a:rPr lang="en-US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ru-RU" sz="28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68000" algn="ctr">
              <a:lnSpc>
                <a:spcPct val="150000"/>
              </a:lnSpc>
            </a:pPr>
            <a:r>
              <a:rPr lang="ru-RU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отображение региональных новостей</a:t>
            </a:r>
          </a:p>
          <a:p>
            <a:pPr indent="468000" algn="ctr">
              <a:lnSpc>
                <a:spcPct val="150000"/>
              </a:lnSpc>
            </a:pPr>
            <a:r>
              <a:rPr lang="ru-RU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отображение глобальных новостей</a:t>
            </a:r>
          </a:p>
          <a:p>
            <a:pPr indent="468000" algn="ctr">
              <a:lnSpc>
                <a:spcPct val="150000"/>
              </a:lnSpc>
            </a:pPr>
            <a:r>
              <a:rPr lang="ru-RU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отображение погоды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000"/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  <a:cs typeface="Arial" panose="020B0604020202020204" pitchFamily="34" charset="0"/>
              </a:rPr>
              <a:t>Спасибо за внимание</a:t>
            </a:r>
            <a:endParaRPr lang="ru-RU" sz="54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3905" y="4221088"/>
            <a:ext cx="56466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Контакты:</a:t>
            </a:r>
          </a:p>
          <a:p>
            <a:pPr algn="ctr"/>
            <a:r>
              <a:rPr lang="en-US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E-mail </a:t>
            </a:r>
            <a:r>
              <a:rPr lang="ru-RU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r>
              <a:rPr lang="en-US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sHarveyWilliams@g</a:t>
            </a:r>
            <a:r>
              <a:rPr lang="en-US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mail.ru</a:t>
            </a:r>
            <a:endParaRPr lang="en-US" sz="3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r>
              <a:rPr lang="ru-RU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Т</a:t>
            </a:r>
            <a:r>
              <a:rPr lang="ru-RU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елефон </a:t>
            </a:r>
            <a:r>
              <a:rPr lang="en-US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r>
              <a:rPr lang="ru-RU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ru-RU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+</a:t>
            </a:r>
            <a:r>
              <a:rPr lang="ru-RU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79</a:t>
            </a:r>
            <a:r>
              <a:rPr lang="en-US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63</a:t>
            </a:r>
            <a:r>
              <a:rPr lang="en-US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1041100</a:t>
            </a:r>
            <a:endParaRPr lang="ru-RU" sz="3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2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Arial" panose="020B0604020202020204" pitchFamily="34" charset="0"/>
              </a:rPr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cs typeface="Arial" panose="020B0604020202020204" pitchFamily="34" charset="0"/>
              </a:rPr>
              <a:t>1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r>
              <a:rPr lang="ru-RU" dirty="0" smtClean="0">
                <a:cs typeface="Arial" panose="020B0604020202020204" pitchFamily="34" charset="0"/>
              </a:rPr>
              <a:t> Цели и задачи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dirty="0" smtClean="0">
                <a:cs typeface="Arial" panose="020B0604020202020204" pitchFamily="34" charset="0"/>
              </a:rPr>
              <a:t>2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r>
              <a:rPr lang="ru-RU" dirty="0" smtClean="0">
                <a:cs typeface="Arial" panose="020B0604020202020204" pitchFamily="34" charset="0"/>
              </a:rPr>
              <a:t> Техническое задание </a:t>
            </a:r>
          </a:p>
          <a:p>
            <a:pPr marL="0" indent="0" algn="ctr">
              <a:buNone/>
            </a:pPr>
            <a:r>
              <a:rPr lang="en-US" dirty="0" smtClean="0">
                <a:cs typeface="Arial" panose="020B0604020202020204" pitchFamily="34" charset="0"/>
              </a:rPr>
              <a:t>3. UML </a:t>
            </a:r>
            <a:r>
              <a:rPr lang="ru-RU" dirty="0" smtClean="0">
                <a:cs typeface="Arial" panose="020B0604020202020204" pitchFamily="34" charset="0"/>
              </a:rPr>
              <a:t>Диаграммы  </a:t>
            </a:r>
          </a:p>
          <a:p>
            <a:pPr marL="0" indent="0" algn="ctr">
              <a:buNone/>
            </a:pPr>
            <a:r>
              <a:rPr lang="ru-RU" dirty="0" smtClean="0">
                <a:cs typeface="Arial" panose="020B0604020202020204" pitchFamily="34" charset="0"/>
              </a:rPr>
              <a:t>4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r>
              <a:rPr lang="ru-RU" dirty="0" smtClean="0">
                <a:cs typeface="Arial" panose="020B0604020202020204" pitchFamily="34" charset="0"/>
              </a:rPr>
              <a:t> Архитектура применения</a:t>
            </a:r>
          </a:p>
          <a:p>
            <a:pPr marL="0" indent="0" algn="ctr">
              <a:buNone/>
            </a:pPr>
            <a:r>
              <a:rPr lang="en-US" dirty="0" smtClean="0">
                <a:cs typeface="Arial" panose="020B0604020202020204" pitchFamily="34" charset="0"/>
              </a:rPr>
              <a:t>5.</a:t>
            </a:r>
            <a:r>
              <a:rPr lang="ru-RU" dirty="0" smtClean="0">
                <a:cs typeface="Arial" panose="020B0604020202020204" pitchFamily="34" charset="0"/>
              </a:rPr>
              <a:t> Диаграммы классов</a:t>
            </a:r>
          </a:p>
          <a:p>
            <a:pPr marL="0" indent="0" algn="ctr">
              <a:buNone/>
            </a:pPr>
            <a:r>
              <a:rPr lang="ru-RU" dirty="0" smtClean="0">
                <a:cs typeface="Arial" panose="020B0604020202020204" pitchFamily="34" charset="0"/>
              </a:rPr>
              <a:t>6. Код</a:t>
            </a:r>
          </a:p>
          <a:p>
            <a:pPr marL="0" indent="0" algn="ctr">
              <a:buNone/>
            </a:pPr>
            <a:r>
              <a:rPr lang="ru-RU" dirty="0" smtClean="0">
                <a:cs typeface="Arial" panose="020B0604020202020204" pitchFamily="34" charset="0"/>
              </a:rPr>
              <a:t>7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r>
              <a:rPr lang="ru-RU" dirty="0" smtClean="0">
                <a:cs typeface="Arial" panose="020B0604020202020204" pitchFamily="34" charset="0"/>
              </a:rPr>
              <a:t> Содержание проекта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dirty="0" smtClean="0">
                <a:cs typeface="Arial" panose="020B0604020202020204" pitchFamily="34" charset="0"/>
              </a:rPr>
              <a:t>8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r>
              <a:rPr lang="ru-RU" dirty="0" smtClean="0">
                <a:cs typeface="Arial" panose="020B0604020202020204" pitchFamily="34" charset="0"/>
              </a:rPr>
              <a:t> Скриншоты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dirty="0" smtClean="0">
                <a:cs typeface="Arial" panose="020B0604020202020204" pitchFamily="34" charset="0"/>
              </a:rPr>
              <a:t>9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r>
              <a:rPr lang="ru-RU" dirty="0" smtClean="0">
                <a:cs typeface="Arial" panose="020B0604020202020204" pitchFamily="34" charset="0"/>
              </a:rPr>
              <a:t> Демонстрация работы</a:t>
            </a:r>
          </a:p>
          <a:p>
            <a:pPr marL="0" indent="0" algn="ctr">
              <a:buNone/>
            </a:pPr>
            <a:r>
              <a:rPr lang="ru-RU" dirty="0" smtClean="0">
                <a:cs typeface="Arial" panose="020B0604020202020204" pitchFamily="34" charset="0"/>
              </a:rPr>
              <a:t>10. Инструменты</a:t>
            </a:r>
          </a:p>
          <a:p>
            <a:pPr marL="0" indent="0" algn="ctr">
              <a:buNone/>
            </a:pPr>
            <a:r>
              <a:rPr lang="ru-RU" dirty="0" smtClean="0">
                <a:cs typeface="Arial" panose="020B0604020202020204" pitchFamily="34" charset="0"/>
              </a:rPr>
              <a:t>11. Выводы по проделанной работе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2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Arial" panose="020B0604020202020204" pitchFamily="34" charset="0"/>
              </a:rPr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447675" algn="just">
              <a:lnSpc>
                <a:spcPct val="150000"/>
              </a:lnSpc>
              <a:buNone/>
            </a:pPr>
            <a:r>
              <a:rPr lang="ru-RU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Цель </a:t>
            </a: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контрольной работы</a:t>
            </a:r>
            <a:r>
              <a:rPr lang="ru-RU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разработать приложение (бот) для </a:t>
            </a:r>
            <a:r>
              <a:rPr lang="ru-RU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месседжера</a:t>
            </a:r>
            <a:r>
              <a:rPr lang="ru-RU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Telegram</a:t>
            </a:r>
            <a:r>
              <a:rPr lang="ru-RU" dirty="0" smtClean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котор</a:t>
            </a: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ое</a:t>
            </a:r>
            <a:r>
              <a:rPr lang="ru-RU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будет обладать следующими </a:t>
            </a:r>
            <a:r>
              <a:rPr lang="ru-RU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функциями:</a:t>
            </a:r>
            <a:endParaRPr lang="ru-RU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7675" algn="just">
              <a:lnSpc>
                <a:spcPct val="150000"/>
              </a:lnSpc>
              <a:buNone/>
            </a:pPr>
            <a:endParaRPr lang="ru-RU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Вывод информации о погоде по запросу в любой точке мира</a:t>
            </a:r>
          </a:p>
          <a:p>
            <a:pPr algn="ctr">
              <a:lnSpc>
                <a:spcPct val="150000"/>
              </a:lnSpc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Отображение </a:t>
            </a: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глобальных и региональных новостей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2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Arial" panose="020B0604020202020204" pitchFamily="34" charset="0"/>
              </a:rPr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a typeface="Times New Roman" panose="02020603050405020304" pitchFamily="18" charset="0"/>
                <a:cs typeface="Arial" panose="020B0604020202020204" pitchFamily="34" charset="0"/>
              </a:rPr>
              <a:t>Перед разработкой бота были поставлены </a:t>
            </a:r>
            <a:r>
              <a:rPr lang="ru-RU" smtClean="0">
                <a:ea typeface="Times New Roman" panose="02020603050405020304" pitchFamily="18" charset="0"/>
                <a:cs typeface="Arial" panose="020B0604020202020204" pitchFamily="34" charset="0"/>
              </a:rPr>
              <a:t>следующие </a:t>
            </a:r>
            <a:r>
              <a:rPr lang="ru-RU" smtClean="0">
                <a:ea typeface="Times New Roman" panose="02020603050405020304" pitchFamily="18" charset="0"/>
                <a:cs typeface="Arial" panose="020B0604020202020204" pitchFamily="34" charset="0"/>
              </a:rPr>
              <a:t>задачи</a:t>
            </a:r>
            <a:r>
              <a:rPr lang="ru-RU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ru-RU" dirty="0" smtClean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7675" algn="ctr">
              <a:lnSpc>
                <a:spcPct val="150000"/>
              </a:lnSpc>
            </a:pPr>
            <a:r>
              <a:rPr lang="ru-RU" dirty="0" smtClean="0"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оздание бота в </a:t>
            </a:r>
            <a:r>
              <a:rPr lang="en-US" dirty="0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Telegram </a:t>
            </a:r>
            <a:r>
              <a:rPr lang="ru-RU" dirty="0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и получение </a:t>
            </a:r>
            <a:r>
              <a:rPr lang="ru-RU" dirty="0" err="1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токена</a:t>
            </a:r>
            <a:endParaRPr lang="ru-RU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7675" algn="ctr">
              <a:lnSpc>
                <a:spcPct val="150000"/>
              </a:lnSpc>
            </a:pPr>
            <a:r>
              <a:rPr lang="ru-RU" dirty="0" smtClean="0">
                <a:ea typeface="Times New Roman" panose="02020603050405020304" pitchFamily="18" charset="0"/>
                <a:cs typeface="Arial" panose="020B0604020202020204" pitchFamily="34" charset="0"/>
              </a:rPr>
              <a:t>разбор </a:t>
            </a:r>
            <a:r>
              <a:rPr lang="en-US" dirty="0" smtClean="0">
                <a:solidFill>
                  <a:schemeClr val="tx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Telegram API</a:t>
            </a:r>
            <a:endParaRPr lang="ru-RU" dirty="0" smtClean="0">
              <a:solidFill>
                <a:schemeClr val="tx2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7675" algn="ctr">
              <a:lnSpc>
                <a:spcPct val="150000"/>
              </a:lnSpc>
            </a:pPr>
            <a:r>
              <a:rPr lang="ru-RU" dirty="0" smtClean="0">
                <a:ea typeface="Times New Roman" panose="02020603050405020304" pitchFamily="18" charset="0"/>
                <a:cs typeface="Arial" panose="020B0604020202020204" pitchFamily="34" charset="0"/>
              </a:rPr>
              <a:t>разработка структуры бота</a:t>
            </a:r>
          </a:p>
          <a:p>
            <a:pPr indent="447675" algn="ctr">
              <a:lnSpc>
                <a:spcPct val="150000"/>
              </a:lnSpc>
            </a:pPr>
            <a:r>
              <a:rPr lang="ru-RU" dirty="0">
                <a:ea typeface="Times New Roman" panose="02020603050405020304" pitchFamily="18" charset="0"/>
                <a:cs typeface="Arial" panose="020B0604020202020204" pitchFamily="34" charset="0"/>
              </a:rPr>
              <a:t>п</a:t>
            </a:r>
            <a:r>
              <a:rPr lang="ru-RU" dirty="0" smtClean="0">
                <a:ea typeface="Times New Roman" panose="02020603050405020304" pitchFamily="18" charset="0"/>
                <a:cs typeface="Arial" panose="020B0604020202020204" pitchFamily="34" charset="0"/>
              </a:rPr>
              <a:t>родумать реализацию </a:t>
            </a:r>
            <a:r>
              <a:rPr lang="ru-RU" dirty="0" smtClean="0">
                <a:solidFill>
                  <a:schemeClr val="tx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алгоритмов</a:t>
            </a:r>
            <a:endParaRPr lang="ru-RU" dirty="0" smtClean="0">
              <a:solidFill>
                <a:schemeClr val="tx2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7675" algn="ctr">
              <a:lnSpc>
                <a:spcPct val="150000"/>
              </a:lnSpc>
            </a:pPr>
            <a:r>
              <a:rPr lang="ru-RU" dirty="0" smtClean="0">
                <a:ea typeface="Times New Roman" panose="02020603050405020304" pitchFamily="18" charset="0"/>
                <a:cs typeface="Arial" panose="020B0604020202020204" pitchFamily="34" charset="0"/>
              </a:rPr>
              <a:t>написание кода</a:t>
            </a:r>
            <a:endParaRPr lang="ru-RU" dirty="0" smtClean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2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Arial" panose="020B0604020202020204" pitchFamily="34" charset="0"/>
              </a:rPr>
              <a:t>Функционал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ea typeface="Times New Roman" panose="02020603050405020304" pitchFamily="18" charset="0"/>
                <a:cs typeface="Arial" panose="020B0604020202020204" pitchFamily="34" charset="0"/>
              </a:rPr>
              <a:t>Приложение должно обладать следующим функционалом</a:t>
            </a:r>
            <a:r>
              <a:rPr lang="ru-RU" dirty="0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ru-RU" dirty="0" smtClean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7675">
              <a:lnSpc>
                <a:spcPct val="150000"/>
              </a:lnSpc>
            </a:pPr>
            <a:r>
              <a:rPr lang="ru-RU" dirty="0" smtClean="0">
                <a:ea typeface="Times New Roman" panose="02020603050405020304" pitchFamily="18" charset="0"/>
                <a:cs typeface="Arial" panose="020B0604020202020204" pitchFamily="34" charset="0"/>
              </a:rPr>
              <a:t>отображение региональных новостей</a:t>
            </a:r>
            <a:endParaRPr lang="ru-RU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7675">
              <a:lnSpc>
                <a:spcPct val="150000"/>
              </a:lnSpc>
            </a:pPr>
            <a:r>
              <a:rPr lang="ru-RU" dirty="0" smtClean="0">
                <a:ea typeface="Times New Roman" panose="02020603050405020304" pitchFamily="18" charset="0"/>
                <a:cs typeface="Arial" panose="020B0604020202020204" pitchFamily="34" charset="0"/>
              </a:rPr>
              <a:t>отображение глобальных новостей</a:t>
            </a:r>
          </a:p>
          <a:p>
            <a:pPr indent="447675">
              <a:lnSpc>
                <a:spcPct val="150000"/>
              </a:lnSpc>
            </a:pPr>
            <a:r>
              <a:rPr lang="ru-RU" dirty="0" smtClean="0">
                <a:ea typeface="Times New Roman" panose="02020603050405020304" pitchFamily="18" charset="0"/>
                <a:cs typeface="Arial" panose="020B0604020202020204" pitchFamily="34" charset="0"/>
              </a:rPr>
              <a:t>отображение погоды</a:t>
            </a:r>
            <a:endParaRPr lang="ru-RU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800" dirty="0" smtClean="0"/>
              <a:t>Диаграмма </a:t>
            </a:r>
            <a:r>
              <a:rPr lang="ru-RU" sz="3800" dirty="0" smtClean="0"/>
              <a:t>вариантов использования</a:t>
            </a:r>
            <a:endParaRPr lang="ru-RU" sz="3800" dirty="0"/>
          </a:p>
        </p:txBody>
      </p:sp>
      <p:pic>
        <p:nvPicPr>
          <p:cNvPr id="1026" name="Picture 2" descr="C:\Users\StarSpeen\Desktop\Primary Use Cases.jpg"/>
          <p:cNvPicPr>
            <a:picLocks noChangeAspect="1" noChangeArrowheads="1"/>
          </p:cNvPicPr>
          <p:nvPr/>
        </p:nvPicPr>
        <p:blipFill>
          <a:blip r:embed="rId3" cstate="print"/>
          <a:srcRect l="1163" t="4105" r="1163" b="7066"/>
          <a:stretch>
            <a:fillRect/>
          </a:stretch>
        </p:blipFill>
        <p:spPr bwMode="auto">
          <a:xfrm>
            <a:off x="1115616" y="1035495"/>
            <a:ext cx="6984776" cy="57058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smtClean="0"/>
              <a:t>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smtClean="0"/>
              <a:t>развертывания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Скриншоты</a:t>
            </a:r>
            <a:endParaRPr lang="ru-RU" dirty="0"/>
          </a:p>
        </p:txBody>
      </p:sp>
      <p:pic>
        <p:nvPicPr>
          <p:cNvPr id="2050" name="Picture 2" descr="C:\Users\StarSpeen\Desktop\vIE-8H_y6WI.jpg"/>
          <p:cNvPicPr>
            <a:picLocks noChangeAspect="1" noChangeArrowheads="1"/>
          </p:cNvPicPr>
          <p:nvPr/>
        </p:nvPicPr>
        <p:blipFill>
          <a:blip r:embed="rId3" cstate="print"/>
          <a:srcRect t="2552"/>
          <a:stretch>
            <a:fillRect/>
          </a:stretch>
        </p:blipFill>
        <p:spPr bwMode="auto">
          <a:xfrm>
            <a:off x="5364088" y="1268760"/>
            <a:ext cx="3168352" cy="5499061"/>
          </a:xfrm>
          <a:prstGeom prst="rect">
            <a:avLst/>
          </a:prstGeom>
          <a:noFill/>
        </p:spPr>
      </p:pic>
      <p:pic>
        <p:nvPicPr>
          <p:cNvPr id="2051" name="Picture 3" descr="C:\Users\StarSpeen\Desktop\hWiLAe9uWTo.jpg"/>
          <p:cNvPicPr>
            <a:picLocks noChangeAspect="1" noChangeArrowheads="1"/>
          </p:cNvPicPr>
          <p:nvPr/>
        </p:nvPicPr>
        <p:blipFill>
          <a:blip r:embed="rId4" cstate="print"/>
          <a:srcRect t="6410"/>
          <a:stretch>
            <a:fillRect/>
          </a:stretch>
        </p:blipFill>
        <p:spPr bwMode="auto">
          <a:xfrm>
            <a:off x="611560" y="1340768"/>
            <a:ext cx="3240360" cy="54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230</Words>
  <Application>Microsoft Office PowerPoint</Application>
  <PresentationFormat>Экран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Контрольная работа на тему:</vt:lpstr>
      <vt:lpstr>План</vt:lpstr>
      <vt:lpstr>Цели</vt:lpstr>
      <vt:lpstr>Задачи</vt:lpstr>
      <vt:lpstr>Функционал</vt:lpstr>
      <vt:lpstr>Диаграмма вариантов использования</vt:lpstr>
      <vt:lpstr>Диаграмма классов</vt:lpstr>
      <vt:lpstr>Диаграмма развертывания</vt:lpstr>
      <vt:lpstr>Скриншоты</vt:lpstr>
      <vt:lpstr>Демо</vt:lpstr>
      <vt:lpstr>Инструментарий</vt:lpstr>
      <vt:lpstr>Выводы: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бота для мес»</dc:title>
  <dc:creator>StarSpeen</dc:creator>
  <cp:lastModifiedBy>StarSpeen</cp:lastModifiedBy>
  <cp:revision>26</cp:revision>
  <dcterms:created xsi:type="dcterms:W3CDTF">2017-05-18T00:43:00Z</dcterms:created>
  <dcterms:modified xsi:type="dcterms:W3CDTF">2017-05-21T21:39:59Z</dcterms:modified>
</cp:coreProperties>
</file>