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ad0e7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ad0e7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ad0e7d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ad0e7d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ad0e7d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ad0e7d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ad0e7d5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ad0e7d5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ad0e7d5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ad0e7d5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.las.iastate.edu/SeniorDesignComS/2025s/402c/sd15_reel-steel/-/issues/3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11 TA Debrief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26700" y="997000"/>
            <a:ext cx="70218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MuJoCo Simulation working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Refining/fixing varying projects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Fix Graph Points node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Adjust aspect ratio and dimensions of graph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Center graph at (0, 0)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Cleaned up repository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Started implementing a launch file to use instead of launching each node individually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Started doing some Forward Kinematics (as a backup)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626700" y="3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Dylan’s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626700" y="3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Max’s Work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626700" y="997000"/>
            <a:ext cx="7021800" cy="3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Current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Get data from robot_angles topic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Make a CSV from data which has the joint angles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Had issue where time was missing, but fixed by </a:t>
            </a:r>
            <a:r>
              <a:rPr lang="en" sz="1800">
                <a:solidFill>
                  <a:schemeClr val="dk2"/>
                </a:solidFill>
              </a:rPr>
              <a:t>adding</a:t>
            </a:r>
            <a:r>
              <a:rPr lang="en" sz="1800">
                <a:solidFill>
                  <a:schemeClr val="dk2"/>
                </a:solidFill>
              </a:rPr>
              <a:t> angles at a constant time to the CSV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Setup gitlab runner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Future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Constrain velocity so robot doesn’t move too quickly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If it moves to fast break the angles down sort of like a buffer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Visualise</a:t>
            </a:r>
            <a:r>
              <a:rPr lang="en" sz="1800">
                <a:solidFill>
                  <a:schemeClr val="dk2"/>
                </a:solidFill>
              </a:rPr>
              <a:t> the angles </a:t>
            </a:r>
            <a:r>
              <a:rPr lang="en" sz="1800">
                <a:solidFill>
                  <a:schemeClr val="dk2"/>
                </a:solidFill>
              </a:rPr>
              <a:t>across</a:t>
            </a:r>
            <a:r>
              <a:rPr lang="en" sz="1800">
                <a:solidFill>
                  <a:schemeClr val="dk2"/>
                </a:solidFill>
              </a:rPr>
              <a:t> time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This should ensure that our angles are correct and smooth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Zach’s 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Demo 1: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Python ROS import issue</a:t>
            </a:r>
            <a:r>
              <a:rPr lang="en"/>
              <a:t>s resolution</a:t>
            </a:r>
            <a:r>
              <a:rPr lang="en" sz="1400"/>
              <a:t>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Preprocessing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Refactoring preprocessing code into a separate node &amp; resolving merge conflicts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Publishing &amp; graphing preprocessed points to visualize with a different color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MoveIt IK working after Isaac prepared config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Research on how to set up MoveIt IK solver service, APIs to perform inverse kinematics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Testing &amp; scaling (horizontal, vertical, depth) mediapipe points to be solvable with IK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Planning next steps for IK, calibration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ROS Wiki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Graphing scaled points before sending them to the kinematics 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Scaling points &amp; solving for them with the depth </a:t>
            </a:r>
            <a:r>
              <a:rPr lang="en"/>
              <a:t>camera</a:t>
            </a:r>
            <a:r>
              <a:rPr lang="en"/>
              <a:t>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Team support – advice/discussion on Max’s velocity scaling &amp; aiding testing for Maxim’s calibration work as needed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Isaac’s Work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Wide Research of different inverse kinematic solutions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Specifically MoveIt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tracking: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https://git.las.iastate.edu/SeniorDesignComS/2025s/402c/sd15_reel-steel/-/issues/37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Tweek G1 URDF for our purposes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G1 MoveIt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spike of MoveIt inverse kinematics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Worked on general code review, refactoring, and graphing…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 framework broadly with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framework 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 bodypoints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interpolation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smoothing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Calibration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length finding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Statistical outlier detection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