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577d70aa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577d70aa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3577d70aa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3577d70aa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3577d70aa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3577d70aa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3577d70aa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3577d70aa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3577d70aa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3577d70aa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Relationship Id="rId4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jp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 TA Meeting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 Popov, Dylan Booth, Max Mayer-Mader, Zach Campbell, Isaac Lo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Dylan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60975" y="1152475"/>
            <a:ext cx="6258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Custom ROS Messages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Communication system using ROS between the Camera/MediaPipe and Display Nodes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Setup Callback structure when ROS message is received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Configured CMake for code compilation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Gitlab Wiki - ROS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Challenges: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Abstracting code into separate files for cleanliness with ROS and catkin_make</a:t>
            </a:r>
            <a:endParaRPr sz="17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Future: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Work with Isaac on simulation</a:t>
            </a:r>
            <a:endParaRPr sz="1700"/>
          </a:p>
          <a:p>
            <a:pPr indent="-336550" lvl="1" marL="914400" rtl="0" algn="l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kinematics/robot control work</a:t>
            </a:r>
            <a:endParaRPr sz="1700"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0125" y="1152475"/>
            <a:ext cx="21621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Implemented</a:t>
            </a:r>
            <a:r>
              <a:rPr lang="en"/>
              <a:t> </a:t>
            </a:r>
            <a:r>
              <a:rPr lang="en"/>
              <a:t>separate</a:t>
            </a:r>
            <a:r>
              <a:rPr lang="en"/>
              <a:t> media pipe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Has skeleton tracking and point outputs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Worked on CI/CD pipeline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Challenge: missing a server for the work flows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Future 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</a:t>
            </a:r>
            <a:r>
              <a:rPr lang="en"/>
              <a:t> pre-processing to smooth points and check </a:t>
            </a:r>
            <a:r>
              <a:rPr lang="en"/>
              <a:t>feasibility.</a:t>
            </a:r>
            <a:r>
              <a:rPr lang="en"/>
              <a:t> 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3">
            <a:alphaModFix/>
          </a:blip>
          <a:srcRect b="0" l="0" r="60736" t="0"/>
          <a:stretch/>
        </p:blipFill>
        <p:spPr>
          <a:xfrm>
            <a:off x="5544700" y="445025"/>
            <a:ext cx="2429199" cy="447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Zach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6210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1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Created Mediapipe Pose Detection Scripts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Execute Mediapipe on a given image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Read images from laptop camera, write pose-detected </a:t>
            </a:r>
            <a:r>
              <a:rPr lang="en"/>
              <a:t>images to file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Set up D435i Depth Camera Integration + Demos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Designed high-order callback function to sync depth coordinates and pose coordinates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Initialized Python virtual environment to manage Mediapipe/Depth Camera Dependencies, project setup page on the wiki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Challenges: </a:t>
            </a:r>
            <a:endParaRPr b="1"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GUI on secondary threads conflicts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D435i Frame Scaling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"/>
              <a:t>Work In Progress:</a:t>
            </a:r>
            <a:r>
              <a:rPr lang="en"/>
              <a:t> 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Overall system </a:t>
            </a:r>
            <a:r>
              <a:rPr lang="en"/>
              <a:t>design</a:t>
            </a:r>
            <a:endParaRPr/>
          </a:p>
          <a:p>
            <a:pPr indent="-304165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Integrating depth code into processing pipeline </a:t>
            </a:r>
            <a:endParaRPr/>
          </a:p>
        </p:txBody>
      </p:sp>
      <p:pic>
        <p:nvPicPr>
          <p:cNvPr id="76" name="Google Shape;76;p16" title="zhc2.jpeg"/>
          <p:cNvPicPr preferRelativeResize="0"/>
          <p:nvPr/>
        </p:nvPicPr>
        <p:blipFill rotWithShape="1">
          <a:blip r:embed="rId3">
            <a:alphaModFix/>
          </a:blip>
          <a:srcRect b="0" l="12302" r="44681" t="6812"/>
          <a:stretch/>
        </p:blipFill>
        <p:spPr>
          <a:xfrm>
            <a:off x="6678866" y="1888675"/>
            <a:ext cx="2003171" cy="325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" name="Google Shape;77;p16" title="matplotlib_ss.png"/>
          <p:cNvPicPr preferRelativeResize="0"/>
          <p:nvPr/>
        </p:nvPicPr>
        <p:blipFill rotWithShape="1">
          <a:blip r:embed="rId4">
            <a:alphaModFix/>
          </a:blip>
          <a:srcRect b="48640" l="11593" r="60926" t="16174"/>
          <a:stretch/>
        </p:blipFill>
        <p:spPr>
          <a:xfrm>
            <a:off x="6521700" y="0"/>
            <a:ext cx="2622302" cy="18886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2852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Isaac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857975"/>
            <a:ext cx="8520600" cy="428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495"/>
              <a:t>Summary of:</a:t>
            </a:r>
            <a:endParaRPr sz="14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Contributions</a:t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	Simulation research. MuJoCo + Unitree + ROS 1.</a:t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	Project planning (generally and point </a:t>
            </a:r>
            <a:r>
              <a:rPr lang="en" sz="1030">
                <a:solidFill>
                  <a:schemeClr val="dk1"/>
                </a:solidFill>
              </a:rPr>
              <a:t>preprocessing</a:t>
            </a:r>
            <a:r>
              <a:rPr lang="en" sz="1030">
                <a:solidFill>
                  <a:schemeClr val="dk1"/>
                </a:solidFill>
              </a:rPr>
              <a:t> ideation).</a:t>
            </a:r>
            <a:endParaRPr sz="103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Refactoring and reviewing code.</a:t>
            </a:r>
            <a:endParaRPr sz="103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852"/>
              <a:buFont typeface="Arial"/>
              <a:buNone/>
            </a:pPr>
            <a:r>
              <a:rPr lang="en" sz="1030">
                <a:solidFill>
                  <a:schemeClr val="dk1"/>
                </a:solidFill>
              </a:rPr>
              <a:t>Note taking. (Isaac = secretary?).</a:t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Any challenges</a:t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	Versioning urk…</a:t>
            </a:r>
            <a:endParaRPr sz="103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Getting Ubuntu working on my devices.</a:t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	Getting versioning right for MuJoCo/ROS integration</a:t>
            </a:r>
            <a:endParaRPr sz="103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Getting approvals on my clean up PRs lol	</a:t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Work in progress</a:t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	Coding my bit of the point/joint angle pipeline, probably proportion transforms.</a:t>
            </a:r>
            <a:endParaRPr sz="103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r>
              <a:rPr lang="en" sz="1030">
                <a:solidFill>
                  <a:schemeClr val="dk1"/>
                </a:solidFill>
              </a:rPr>
              <a:t>	Code a visual/simulation that we can move from joint angles csv</a:t>
            </a:r>
            <a:endParaRPr sz="103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54675" y="1696073"/>
            <a:ext cx="3308300" cy="244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Maxim</a:t>
            </a:r>
            <a:endParaRPr/>
          </a:p>
        </p:txBody>
      </p:sp>
      <p:sp>
        <p:nvSpPr>
          <p:cNvPr id="90" name="Google Shape;90;p18"/>
          <p:cNvSpPr txBox="1"/>
          <p:nvPr>
            <p:ph idx="1" type="body"/>
          </p:nvPr>
        </p:nvSpPr>
        <p:spPr>
          <a:xfrm>
            <a:off x="311700" y="1152475"/>
            <a:ext cx="5811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Designed architecture for how to process points and pass them through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Configured matplotlib to play back points “video”, laying groundwork for real-time processing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 of project spikes and ticket/project planning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Challenges: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Issue getting correct z points but fixed issue with camera getting depth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Work In Progress: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Figuring out reverse kinematic libraries and integration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Coding point smoothing pipeline module</a:t>
            </a:r>
            <a:endParaRPr/>
          </a:p>
        </p:txBody>
      </p:sp>
      <p:grpSp>
        <p:nvGrpSpPr>
          <p:cNvPr id="91" name="Google Shape;91;p18"/>
          <p:cNvGrpSpPr/>
          <p:nvPr/>
        </p:nvGrpSpPr>
        <p:grpSpPr>
          <a:xfrm>
            <a:off x="6179066" y="626650"/>
            <a:ext cx="2964937" cy="3890211"/>
            <a:chOff x="6430100" y="0"/>
            <a:chExt cx="2713901" cy="3560834"/>
          </a:xfrm>
        </p:grpSpPr>
        <p:pic>
          <p:nvPicPr>
            <p:cNvPr id="92" name="Google Shape;92;p18" title="test2_1739743168698.jpeg"/>
            <p:cNvPicPr preferRelativeResize="0"/>
            <p:nvPr/>
          </p:nvPicPr>
          <p:blipFill rotWithShape="1">
            <a:blip r:embed="rId3">
              <a:alphaModFix/>
            </a:blip>
            <a:srcRect b="0" l="19316" r="23212" t="0"/>
            <a:stretch/>
          </p:blipFill>
          <p:spPr>
            <a:xfrm>
              <a:off x="6430100" y="0"/>
              <a:ext cx="2713901" cy="26562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3" name="Google Shape;93;p18" title="matplotlib.png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430100" y="2656200"/>
              <a:ext cx="2713901" cy="90463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