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70"/>
  </p:notesMasterIdLst>
  <p:handoutMasterIdLst>
    <p:handoutMasterId r:id="rId71"/>
  </p:handoutMasterIdLst>
  <p:sldIdLst>
    <p:sldId id="330" r:id="rId2"/>
    <p:sldId id="258" r:id="rId3"/>
    <p:sldId id="322" r:id="rId4"/>
    <p:sldId id="260" r:id="rId5"/>
    <p:sldId id="259" r:id="rId6"/>
    <p:sldId id="304" r:id="rId7"/>
    <p:sldId id="305" r:id="rId8"/>
    <p:sldId id="306" r:id="rId9"/>
    <p:sldId id="307" r:id="rId10"/>
    <p:sldId id="308" r:id="rId11"/>
    <p:sldId id="267" r:id="rId12"/>
    <p:sldId id="268" r:id="rId13"/>
    <p:sldId id="269" r:id="rId14"/>
    <p:sldId id="324" r:id="rId15"/>
    <p:sldId id="261" r:id="rId16"/>
    <p:sldId id="262" r:id="rId17"/>
    <p:sldId id="263" r:id="rId18"/>
    <p:sldId id="265" r:id="rId19"/>
    <p:sldId id="309" r:id="rId20"/>
    <p:sldId id="266" r:id="rId21"/>
    <p:sldId id="310" r:id="rId22"/>
    <p:sldId id="311" r:id="rId23"/>
    <p:sldId id="325" r:id="rId24"/>
    <p:sldId id="264" r:id="rId25"/>
    <p:sldId id="286" r:id="rId26"/>
    <p:sldId id="287" r:id="rId27"/>
    <p:sldId id="288" r:id="rId28"/>
    <p:sldId id="326" r:id="rId29"/>
    <p:sldId id="317" r:id="rId30"/>
    <p:sldId id="318" r:id="rId31"/>
    <p:sldId id="319" r:id="rId32"/>
    <p:sldId id="327" r:id="rId33"/>
    <p:sldId id="323" r:id="rId34"/>
    <p:sldId id="273" r:id="rId35"/>
    <p:sldId id="281" r:id="rId36"/>
    <p:sldId id="274" r:id="rId37"/>
    <p:sldId id="272" r:id="rId38"/>
    <p:sldId id="282" r:id="rId39"/>
    <p:sldId id="283" r:id="rId40"/>
    <p:sldId id="284" r:id="rId41"/>
    <p:sldId id="285" r:id="rId42"/>
    <p:sldId id="275" r:id="rId43"/>
    <p:sldId id="289" r:id="rId44"/>
    <p:sldId id="291" r:id="rId45"/>
    <p:sldId id="292" r:id="rId46"/>
    <p:sldId id="328" r:id="rId47"/>
    <p:sldId id="293" r:id="rId48"/>
    <p:sldId id="290" r:id="rId49"/>
    <p:sldId id="329" r:id="rId50"/>
    <p:sldId id="276" r:id="rId51"/>
    <p:sldId id="294" r:id="rId52"/>
    <p:sldId id="295" r:id="rId53"/>
    <p:sldId id="296" r:id="rId54"/>
    <p:sldId id="297" r:id="rId55"/>
    <p:sldId id="277" r:id="rId56"/>
    <p:sldId id="298" r:id="rId57"/>
    <p:sldId id="299" r:id="rId58"/>
    <p:sldId id="300" r:id="rId59"/>
    <p:sldId id="301" r:id="rId60"/>
    <p:sldId id="302" r:id="rId61"/>
    <p:sldId id="303" r:id="rId62"/>
    <p:sldId id="278" r:id="rId63"/>
    <p:sldId id="280" r:id="rId64"/>
    <p:sldId id="279" r:id="rId65"/>
    <p:sldId id="320" r:id="rId66"/>
    <p:sldId id="321" r:id="rId67"/>
    <p:sldId id="314" r:id="rId68"/>
    <p:sldId id="331" r:id="rId69"/>
  </p:sldIdLst>
  <p:sldSz cx="9144000" cy="6858000" type="screen4x3"/>
  <p:notesSz cx="6858000" cy="9144000"/>
  <p:defaultTextStyle>
    <a:defPPr>
      <a:defRPr lang="es-ES"/>
    </a:defPPr>
    <a:lvl1pPr algn="l" rtl="0" fontAlgn="base">
      <a:spcBef>
        <a:spcPct val="0"/>
      </a:spcBef>
      <a:spcAft>
        <a:spcPct val="0"/>
      </a:spcAft>
      <a:defRPr sz="2400" kern="1200">
        <a:solidFill>
          <a:schemeClr val="tx1"/>
        </a:solidFill>
        <a:latin typeface="Times New Roman" pitchFamily="18" charset="0"/>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8448" autoAdjust="0"/>
    <p:restoredTop sz="94627" autoAdjust="0"/>
  </p:normalViewPr>
  <p:slideViewPr>
    <p:cSldViewPr>
      <p:cViewPr>
        <p:scale>
          <a:sx n="81" d="100"/>
          <a:sy n="81" d="100"/>
        </p:scale>
        <p:origin x="-1506"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3" d="100"/>
          <a:sy n="43" d="100"/>
        </p:scale>
        <p:origin x="-1328" y="-70"/>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35212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eaLnBrk="0" hangingPunct="0">
              <a:defRPr sz="1000" i="1">
                <a:cs typeface="+mn-cs"/>
              </a:defRPr>
            </a:lvl1pPr>
          </a:lstStyle>
          <a:p>
            <a:pPr>
              <a:defRPr/>
            </a:pPr>
            <a:endParaRPr lang="es-ES"/>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eaLnBrk="0" hangingPunct="0">
              <a:defRPr sz="1000" i="1">
                <a:cs typeface="+mn-cs"/>
              </a:defRPr>
            </a:lvl1pPr>
          </a:lstStyle>
          <a:p>
            <a:pPr>
              <a:defRPr/>
            </a:pPr>
            <a:endParaRPr lang="es-ES"/>
          </a:p>
        </p:txBody>
      </p:sp>
      <p:sp>
        <p:nvSpPr>
          <p:cNvPr id="13316" name="Rectangle 4"/>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s-ES" noProof="0" smtClean="0"/>
              <a:t>Haga clic para modificar el estilo de texto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eaLnBrk="0" hangingPunct="0">
              <a:defRPr sz="1000" i="1">
                <a:cs typeface="+mn-cs"/>
              </a:defRPr>
            </a:lvl1pPr>
          </a:lstStyle>
          <a:p>
            <a:pPr>
              <a:defRPr/>
            </a:pPr>
            <a:endParaRPr lang="es-ES"/>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eaLnBrk="0" hangingPunct="0">
              <a:defRPr sz="1000" i="1">
                <a:cs typeface="+mn-cs"/>
              </a:defRPr>
            </a:lvl1pPr>
          </a:lstStyle>
          <a:p>
            <a:pPr>
              <a:defRPr/>
            </a:pPr>
            <a:fld id="{4991396D-9593-4E77-AEFB-1DCCB762871A}" type="slidenum">
              <a:rPr lang="es-ES"/>
              <a:pPr>
                <a:defRPr/>
              </a:pPr>
              <a:t>‹Nº›</a:t>
            </a:fld>
            <a:endParaRPr lang="es-ES"/>
          </a:p>
        </p:txBody>
      </p:sp>
    </p:spTree>
    <p:extLst>
      <p:ext uri="{BB962C8B-B14F-4D97-AF65-F5344CB8AC3E}">
        <p14:creationId xmlns:p14="http://schemas.microsoft.com/office/powerpoint/2010/main" val="3756852359"/>
      </p:ext>
    </p:extLst>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50938" y="692150"/>
            <a:ext cx="4556125" cy="3416300"/>
          </a:xfrm>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4991396D-9593-4E77-AEFB-1DCCB762871A}" type="slidenum">
              <a:rPr lang="es-ES" smtClean="0"/>
              <a:pPr>
                <a:defRPr/>
              </a:pPr>
              <a:t>1</a:t>
            </a:fld>
            <a:endParaRPr lang="es-E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50938" y="692150"/>
            <a:ext cx="4556125" cy="3416300"/>
          </a:xfrm>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4991396D-9593-4E77-AEFB-1DCCB762871A}" type="slidenum">
              <a:rPr lang="es-ES" smtClean="0"/>
              <a:pPr>
                <a:defRPr/>
              </a:pPr>
              <a:t>10</a:t>
            </a:fld>
            <a:endParaRPr lang="es-E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50938" y="692150"/>
            <a:ext cx="4556125" cy="3416300"/>
          </a:xfrm>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4991396D-9593-4E77-AEFB-1DCCB762871A}" type="slidenum">
              <a:rPr lang="es-ES" smtClean="0"/>
              <a:pPr>
                <a:defRPr/>
              </a:pPr>
              <a:t>11</a:t>
            </a:fld>
            <a:endParaRPr lang="es-E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50938" y="692150"/>
            <a:ext cx="4556125" cy="3416300"/>
          </a:xfrm>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4991396D-9593-4E77-AEFB-1DCCB762871A}" type="slidenum">
              <a:rPr lang="es-ES" smtClean="0"/>
              <a:pPr>
                <a:defRPr/>
              </a:pPr>
              <a:t>12</a:t>
            </a:fld>
            <a:endParaRPr lang="es-E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50938" y="692150"/>
            <a:ext cx="4556125" cy="3416300"/>
          </a:xfrm>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4991396D-9593-4E77-AEFB-1DCCB762871A}" type="slidenum">
              <a:rPr lang="es-ES" smtClean="0"/>
              <a:pPr>
                <a:defRPr/>
              </a:pPr>
              <a:t>13</a:t>
            </a:fld>
            <a:endParaRPr lang="es-E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50938" y="692150"/>
            <a:ext cx="4556125" cy="3416300"/>
          </a:xfrm>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4991396D-9593-4E77-AEFB-1DCCB762871A}" type="slidenum">
              <a:rPr lang="es-ES" smtClean="0"/>
              <a:pPr>
                <a:defRPr/>
              </a:pPr>
              <a:t>14</a:t>
            </a:fld>
            <a:endParaRPr lang="es-E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50938" y="692150"/>
            <a:ext cx="4556125" cy="3416300"/>
          </a:xfrm>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4991396D-9593-4E77-AEFB-1DCCB762871A}" type="slidenum">
              <a:rPr lang="es-ES" smtClean="0"/>
              <a:pPr>
                <a:defRPr/>
              </a:pPr>
              <a:t>15</a:t>
            </a:fld>
            <a:endParaRPr lang="es-E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50938" y="692150"/>
            <a:ext cx="4556125" cy="3416300"/>
          </a:xfrm>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4991396D-9593-4E77-AEFB-1DCCB762871A}" type="slidenum">
              <a:rPr lang="es-ES" smtClean="0"/>
              <a:pPr>
                <a:defRPr/>
              </a:pPr>
              <a:t>16</a:t>
            </a:fld>
            <a:endParaRPr lang="es-E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50938" y="692150"/>
            <a:ext cx="4556125" cy="3416300"/>
          </a:xfrm>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4991396D-9593-4E77-AEFB-1DCCB762871A}" type="slidenum">
              <a:rPr lang="es-ES" smtClean="0"/>
              <a:pPr>
                <a:defRPr/>
              </a:pPr>
              <a:t>17</a:t>
            </a:fld>
            <a:endParaRPr lang="es-E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50938" y="692150"/>
            <a:ext cx="4556125" cy="3416300"/>
          </a:xfrm>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4991396D-9593-4E77-AEFB-1DCCB762871A}" type="slidenum">
              <a:rPr lang="es-ES" smtClean="0"/>
              <a:pPr>
                <a:defRPr/>
              </a:pPr>
              <a:t>18</a:t>
            </a:fld>
            <a:endParaRPr lang="es-E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50938" y="692150"/>
            <a:ext cx="4556125" cy="3416300"/>
          </a:xfrm>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4991396D-9593-4E77-AEFB-1DCCB762871A}" type="slidenum">
              <a:rPr lang="es-ES" smtClean="0"/>
              <a:pPr>
                <a:defRPr/>
              </a:pPr>
              <a:t>19</a:t>
            </a:fld>
            <a:endParaRPr 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50938" y="692150"/>
            <a:ext cx="4556125" cy="3416300"/>
          </a:xfrm>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4991396D-9593-4E77-AEFB-1DCCB762871A}" type="slidenum">
              <a:rPr lang="es-ES" smtClean="0"/>
              <a:pPr>
                <a:defRPr/>
              </a:pPr>
              <a:t>2</a:t>
            </a:fld>
            <a:endParaRPr lang="es-E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50938" y="692150"/>
            <a:ext cx="4556125" cy="3416300"/>
          </a:xfrm>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4991396D-9593-4E77-AEFB-1DCCB762871A}" type="slidenum">
              <a:rPr lang="es-ES" smtClean="0"/>
              <a:pPr>
                <a:defRPr/>
              </a:pPr>
              <a:t>20</a:t>
            </a:fld>
            <a:endParaRPr lang="es-E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50938" y="692150"/>
            <a:ext cx="4556125" cy="3416300"/>
          </a:xfrm>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4991396D-9593-4E77-AEFB-1DCCB762871A}" type="slidenum">
              <a:rPr lang="es-ES" smtClean="0"/>
              <a:pPr>
                <a:defRPr/>
              </a:pPr>
              <a:t>21</a:t>
            </a:fld>
            <a:endParaRPr lang="es-E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50938" y="692150"/>
            <a:ext cx="4556125" cy="3416300"/>
          </a:xfrm>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4991396D-9593-4E77-AEFB-1DCCB762871A}" type="slidenum">
              <a:rPr lang="es-ES" smtClean="0"/>
              <a:pPr>
                <a:defRPr/>
              </a:pPr>
              <a:t>22</a:t>
            </a:fld>
            <a:endParaRPr lang="es-E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50938" y="692150"/>
            <a:ext cx="4556125" cy="3416300"/>
          </a:xfrm>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4991396D-9593-4E77-AEFB-1DCCB762871A}" type="slidenum">
              <a:rPr lang="es-ES" smtClean="0"/>
              <a:pPr>
                <a:defRPr/>
              </a:pPr>
              <a:t>23</a:t>
            </a:fld>
            <a:endParaRPr lang="es-E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50938" y="692150"/>
            <a:ext cx="4556125" cy="3416300"/>
          </a:xfrm>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4991396D-9593-4E77-AEFB-1DCCB762871A}" type="slidenum">
              <a:rPr lang="es-ES" smtClean="0"/>
              <a:pPr>
                <a:defRPr/>
              </a:pPr>
              <a:t>24</a:t>
            </a:fld>
            <a:endParaRPr lang="es-E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50938" y="692150"/>
            <a:ext cx="4556125" cy="3416300"/>
          </a:xfrm>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4991396D-9593-4E77-AEFB-1DCCB762871A}" type="slidenum">
              <a:rPr lang="es-ES" smtClean="0"/>
              <a:pPr>
                <a:defRPr/>
              </a:pPr>
              <a:t>25</a:t>
            </a:fld>
            <a:endParaRPr lang="es-E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50938" y="692150"/>
            <a:ext cx="4556125" cy="3416300"/>
          </a:xfrm>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4991396D-9593-4E77-AEFB-1DCCB762871A}" type="slidenum">
              <a:rPr lang="es-ES" smtClean="0"/>
              <a:pPr>
                <a:defRPr/>
              </a:pPr>
              <a:t>26</a:t>
            </a:fld>
            <a:endParaRPr lang="es-E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50938" y="692150"/>
            <a:ext cx="4556125" cy="3416300"/>
          </a:xfrm>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4991396D-9593-4E77-AEFB-1DCCB762871A}" type="slidenum">
              <a:rPr lang="es-ES" smtClean="0"/>
              <a:pPr>
                <a:defRPr/>
              </a:pPr>
              <a:t>27</a:t>
            </a:fld>
            <a:endParaRPr lang="es-E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50938" y="692150"/>
            <a:ext cx="4556125" cy="3416300"/>
          </a:xfrm>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4991396D-9593-4E77-AEFB-1DCCB762871A}" type="slidenum">
              <a:rPr lang="es-ES" smtClean="0"/>
              <a:pPr>
                <a:defRPr/>
              </a:pPr>
              <a:t>28</a:t>
            </a:fld>
            <a:endParaRPr lang="es-E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50938" y="692150"/>
            <a:ext cx="4556125" cy="3416300"/>
          </a:xfrm>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4991396D-9593-4E77-AEFB-1DCCB762871A}" type="slidenum">
              <a:rPr lang="es-ES" smtClean="0"/>
              <a:pPr>
                <a:defRPr/>
              </a:pPr>
              <a:t>29</a:t>
            </a:fld>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50938" y="692150"/>
            <a:ext cx="4556125" cy="3416300"/>
          </a:xfrm>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4991396D-9593-4E77-AEFB-1DCCB762871A}" type="slidenum">
              <a:rPr lang="es-ES" smtClean="0"/>
              <a:pPr>
                <a:defRPr/>
              </a:pPr>
              <a:t>3</a:t>
            </a:fld>
            <a:endParaRPr lang="es-E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50938" y="692150"/>
            <a:ext cx="4556125" cy="3416300"/>
          </a:xfrm>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4991396D-9593-4E77-AEFB-1DCCB762871A}" type="slidenum">
              <a:rPr lang="es-ES" smtClean="0"/>
              <a:pPr>
                <a:defRPr/>
              </a:pPr>
              <a:t>30</a:t>
            </a:fld>
            <a:endParaRPr lang="es-E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50938" y="692150"/>
            <a:ext cx="4556125" cy="3416300"/>
          </a:xfrm>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4991396D-9593-4E77-AEFB-1DCCB762871A}" type="slidenum">
              <a:rPr lang="es-ES" smtClean="0"/>
              <a:pPr>
                <a:defRPr/>
              </a:pPr>
              <a:t>31</a:t>
            </a:fld>
            <a:endParaRPr lang="es-E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50938" y="692150"/>
            <a:ext cx="4556125" cy="3416300"/>
          </a:xfrm>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4991396D-9593-4E77-AEFB-1DCCB762871A}" type="slidenum">
              <a:rPr lang="es-ES" smtClean="0"/>
              <a:pPr>
                <a:defRPr/>
              </a:pPr>
              <a:t>32</a:t>
            </a:fld>
            <a:endParaRPr lang="es-E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50938" y="692150"/>
            <a:ext cx="4556125" cy="3416300"/>
          </a:xfrm>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4991396D-9593-4E77-AEFB-1DCCB762871A}" type="slidenum">
              <a:rPr lang="es-ES" smtClean="0"/>
              <a:pPr>
                <a:defRPr/>
              </a:pPr>
              <a:t>33</a:t>
            </a:fld>
            <a:endParaRPr lang="es-E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50938" y="692150"/>
            <a:ext cx="4556125" cy="3416300"/>
          </a:xfrm>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4991396D-9593-4E77-AEFB-1DCCB762871A}" type="slidenum">
              <a:rPr lang="es-ES" smtClean="0"/>
              <a:pPr>
                <a:defRPr/>
              </a:pPr>
              <a:t>34</a:t>
            </a:fld>
            <a:endParaRPr lang="es-E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50938" y="692150"/>
            <a:ext cx="4556125" cy="3416300"/>
          </a:xfrm>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4991396D-9593-4E77-AEFB-1DCCB762871A}" type="slidenum">
              <a:rPr lang="es-ES" smtClean="0"/>
              <a:pPr>
                <a:defRPr/>
              </a:pPr>
              <a:t>35</a:t>
            </a:fld>
            <a:endParaRPr lang="es-E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50938" y="692150"/>
            <a:ext cx="4556125" cy="3416300"/>
          </a:xfrm>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4991396D-9593-4E77-AEFB-1DCCB762871A}" type="slidenum">
              <a:rPr lang="es-ES" smtClean="0"/>
              <a:pPr>
                <a:defRPr/>
              </a:pPr>
              <a:t>36</a:t>
            </a:fld>
            <a:endParaRPr lang="es-E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50938" y="692150"/>
            <a:ext cx="4556125" cy="3416300"/>
          </a:xfrm>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4991396D-9593-4E77-AEFB-1DCCB762871A}" type="slidenum">
              <a:rPr lang="es-ES" smtClean="0"/>
              <a:pPr>
                <a:defRPr/>
              </a:pPr>
              <a:t>37</a:t>
            </a:fld>
            <a:endParaRPr lang="es-E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50938" y="692150"/>
            <a:ext cx="4556125" cy="3416300"/>
          </a:xfrm>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4991396D-9593-4E77-AEFB-1DCCB762871A}" type="slidenum">
              <a:rPr lang="es-ES" smtClean="0"/>
              <a:pPr>
                <a:defRPr/>
              </a:pPr>
              <a:t>38</a:t>
            </a:fld>
            <a:endParaRPr lang="es-E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50938" y="692150"/>
            <a:ext cx="4556125" cy="3416300"/>
          </a:xfrm>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4991396D-9593-4E77-AEFB-1DCCB762871A}" type="slidenum">
              <a:rPr lang="es-ES" smtClean="0"/>
              <a:pPr>
                <a:defRPr/>
              </a:pPr>
              <a:t>39</a:t>
            </a:fld>
            <a:endParaRPr 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50938" y="692150"/>
            <a:ext cx="4556125" cy="3416300"/>
          </a:xfrm>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4991396D-9593-4E77-AEFB-1DCCB762871A}" type="slidenum">
              <a:rPr lang="es-ES" smtClean="0"/>
              <a:pPr>
                <a:defRPr/>
              </a:pPr>
              <a:t>4</a:t>
            </a:fld>
            <a:endParaRPr lang="es-E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50938" y="692150"/>
            <a:ext cx="4556125" cy="3416300"/>
          </a:xfrm>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4991396D-9593-4E77-AEFB-1DCCB762871A}" type="slidenum">
              <a:rPr lang="es-ES" smtClean="0"/>
              <a:pPr>
                <a:defRPr/>
              </a:pPr>
              <a:t>40</a:t>
            </a:fld>
            <a:endParaRPr lang="es-E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50938" y="692150"/>
            <a:ext cx="4556125" cy="3416300"/>
          </a:xfrm>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4991396D-9593-4E77-AEFB-1DCCB762871A}" type="slidenum">
              <a:rPr lang="es-ES" smtClean="0"/>
              <a:pPr>
                <a:defRPr/>
              </a:pPr>
              <a:t>41</a:t>
            </a:fld>
            <a:endParaRPr lang="es-E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50938" y="692150"/>
            <a:ext cx="4556125" cy="3416300"/>
          </a:xfrm>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4991396D-9593-4E77-AEFB-1DCCB762871A}" type="slidenum">
              <a:rPr lang="es-ES" smtClean="0"/>
              <a:pPr>
                <a:defRPr/>
              </a:pPr>
              <a:t>42</a:t>
            </a:fld>
            <a:endParaRPr lang="es-E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50938" y="692150"/>
            <a:ext cx="4556125" cy="3416300"/>
          </a:xfrm>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4991396D-9593-4E77-AEFB-1DCCB762871A}" type="slidenum">
              <a:rPr lang="es-ES" smtClean="0"/>
              <a:pPr>
                <a:defRPr/>
              </a:pPr>
              <a:t>43</a:t>
            </a:fld>
            <a:endParaRPr lang="es-E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50938" y="692150"/>
            <a:ext cx="4556125" cy="3416300"/>
          </a:xfrm>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4991396D-9593-4E77-AEFB-1DCCB762871A}" type="slidenum">
              <a:rPr lang="es-ES" smtClean="0"/>
              <a:pPr>
                <a:defRPr/>
              </a:pPr>
              <a:t>44</a:t>
            </a:fld>
            <a:endParaRPr lang="es-E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50938" y="692150"/>
            <a:ext cx="4556125" cy="3416300"/>
          </a:xfrm>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4991396D-9593-4E77-AEFB-1DCCB762871A}" type="slidenum">
              <a:rPr lang="es-ES" smtClean="0"/>
              <a:pPr>
                <a:defRPr/>
              </a:pPr>
              <a:t>45</a:t>
            </a:fld>
            <a:endParaRPr lang="es-E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50938" y="692150"/>
            <a:ext cx="4556125" cy="3416300"/>
          </a:xfrm>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4991396D-9593-4E77-AEFB-1DCCB762871A}" type="slidenum">
              <a:rPr lang="es-ES" smtClean="0"/>
              <a:pPr>
                <a:defRPr/>
              </a:pPr>
              <a:t>46</a:t>
            </a:fld>
            <a:endParaRPr lang="es-E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p:cNvSpPr>
            <a:spLocks noGrp="1" noChangeArrowheads="1"/>
          </p:cNvSpPr>
          <p:nvPr>
            <p:ph type="sldNum" sz="quarter" idx="5"/>
          </p:nvPr>
        </p:nvSpPr>
        <p:spPr>
          <a:noFill/>
        </p:spPr>
        <p:txBody>
          <a:bodyPr/>
          <a:lstStyle/>
          <a:p>
            <a:fld id="{318D6D62-7D86-4940-8D9A-CE68C4CF57EC}" type="slidenum">
              <a:rPr lang="es-ES" smtClean="0">
                <a:cs typeface="Arial" charset="0"/>
              </a:rPr>
              <a:pPr/>
              <a:t>47</a:t>
            </a:fld>
            <a:endParaRPr lang="es-ES" smtClean="0">
              <a:cs typeface="Arial" charset="0"/>
            </a:endParaRPr>
          </a:p>
        </p:txBody>
      </p:sp>
      <p:sp>
        <p:nvSpPr>
          <p:cNvPr id="63490" name="Rectangle 2"/>
          <p:cNvSpPr>
            <a:spLocks noGrp="1" noRot="1" noChangeAspect="1" noChangeArrowheads="1" noTextEdit="1"/>
          </p:cNvSpPr>
          <p:nvPr>
            <p:ph type="sldImg"/>
          </p:nvPr>
        </p:nvSpPr>
        <p:spPr>
          <a:xfrm>
            <a:off x="1150938" y="692150"/>
            <a:ext cx="4556125" cy="3416300"/>
          </a:xfrm>
          <a:ln/>
        </p:spPr>
      </p:sp>
      <p:sp>
        <p:nvSpPr>
          <p:cNvPr id="63491" name="Rectangle 3"/>
          <p:cNvSpPr>
            <a:spLocks noGrp="1" noChangeArrowheads="1"/>
          </p:cNvSpPr>
          <p:nvPr>
            <p:ph type="body" idx="1"/>
          </p:nvPr>
        </p:nvSpPr>
        <p:spPr>
          <a:noFill/>
          <a:ln/>
        </p:spPr>
        <p:txBody>
          <a:bodyPr/>
          <a:lstStyle/>
          <a:p>
            <a:endParaRPr lang="es-AR"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50938" y="692150"/>
            <a:ext cx="4556125" cy="3416300"/>
          </a:xfrm>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4991396D-9593-4E77-AEFB-1DCCB762871A}" type="slidenum">
              <a:rPr lang="es-ES" smtClean="0"/>
              <a:pPr>
                <a:defRPr/>
              </a:pPr>
              <a:t>48</a:t>
            </a:fld>
            <a:endParaRPr lang="es-E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50938" y="692150"/>
            <a:ext cx="4556125" cy="3416300"/>
          </a:xfrm>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4991396D-9593-4E77-AEFB-1DCCB762871A}" type="slidenum">
              <a:rPr lang="es-ES" smtClean="0"/>
              <a:pPr>
                <a:defRPr/>
              </a:pPr>
              <a:t>49</a:t>
            </a:fld>
            <a:endParaRPr 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50938" y="692150"/>
            <a:ext cx="4556125" cy="3416300"/>
          </a:xfrm>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4991396D-9593-4E77-AEFB-1DCCB762871A}" type="slidenum">
              <a:rPr lang="es-ES" smtClean="0"/>
              <a:pPr>
                <a:defRPr/>
              </a:pPr>
              <a:t>5</a:t>
            </a:fld>
            <a:endParaRPr lang="es-E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50938" y="692150"/>
            <a:ext cx="4556125" cy="3416300"/>
          </a:xfrm>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4991396D-9593-4E77-AEFB-1DCCB762871A}" type="slidenum">
              <a:rPr lang="es-ES" smtClean="0"/>
              <a:pPr>
                <a:defRPr/>
              </a:pPr>
              <a:t>50</a:t>
            </a:fld>
            <a:endParaRPr lang="es-E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50938" y="692150"/>
            <a:ext cx="4556125" cy="3416300"/>
          </a:xfrm>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4991396D-9593-4E77-AEFB-1DCCB762871A}" type="slidenum">
              <a:rPr lang="es-ES" smtClean="0"/>
              <a:pPr>
                <a:defRPr/>
              </a:pPr>
              <a:t>51</a:t>
            </a:fld>
            <a:endParaRPr lang="es-E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50938" y="692150"/>
            <a:ext cx="4556125" cy="3416300"/>
          </a:xfrm>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4991396D-9593-4E77-AEFB-1DCCB762871A}" type="slidenum">
              <a:rPr lang="es-ES" smtClean="0"/>
              <a:pPr>
                <a:defRPr/>
              </a:pPr>
              <a:t>52</a:t>
            </a:fld>
            <a:endParaRPr lang="es-E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50938" y="692150"/>
            <a:ext cx="4556125" cy="3416300"/>
          </a:xfrm>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4991396D-9593-4E77-AEFB-1DCCB762871A}" type="slidenum">
              <a:rPr lang="es-ES" smtClean="0"/>
              <a:pPr>
                <a:defRPr/>
              </a:pPr>
              <a:t>53</a:t>
            </a:fld>
            <a:endParaRPr lang="es-E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50938" y="692150"/>
            <a:ext cx="4556125" cy="3416300"/>
          </a:xfrm>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4991396D-9593-4E77-AEFB-1DCCB762871A}" type="slidenum">
              <a:rPr lang="es-ES" smtClean="0"/>
              <a:pPr>
                <a:defRPr/>
              </a:pPr>
              <a:t>54</a:t>
            </a:fld>
            <a:endParaRPr lang="es-E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50938" y="692150"/>
            <a:ext cx="4556125" cy="3416300"/>
          </a:xfrm>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4991396D-9593-4E77-AEFB-1DCCB762871A}" type="slidenum">
              <a:rPr lang="es-ES" smtClean="0"/>
              <a:pPr>
                <a:defRPr/>
              </a:pPr>
              <a:t>55</a:t>
            </a:fld>
            <a:endParaRPr lang="es-E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50938" y="692150"/>
            <a:ext cx="4556125" cy="3416300"/>
          </a:xfrm>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4991396D-9593-4E77-AEFB-1DCCB762871A}" type="slidenum">
              <a:rPr lang="es-ES" smtClean="0"/>
              <a:pPr>
                <a:defRPr/>
              </a:pPr>
              <a:t>56</a:t>
            </a:fld>
            <a:endParaRPr lang="es-E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50938" y="692150"/>
            <a:ext cx="4556125" cy="3416300"/>
          </a:xfrm>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4991396D-9593-4E77-AEFB-1DCCB762871A}" type="slidenum">
              <a:rPr lang="es-ES" smtClean="0"/>
              <a:pPr>
                <a:defRPr/>
              </a:pPr>
              <a:t>57</a:t>
            </a:fld>
            <a:endParaRPr lang="es-E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50938" y="692150"/>
            <a:ext cx="4556125" cy="3416300"/>
          </a:xfrm>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4991396D-9593-4E77-AEFB-1DCCB762871A}" type="slidenum">
              <a:rPr lang="es-ES" smtClean="0"/>
              <a:pPr>
                <a:defRPr/>
              </a:pPr>
              <a:t>58</a:t>
            </a:fld>
            <a:endParaRPr lang="es-E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50938" y="692150"/>
            <a:ext cx="4556125" cy="3416300"/>
          </a:xfrm>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4991396D-9593-4E77-AEFB-1DCCB762871A}" type="slidenum">
              <a:rPr lang="es-ES" smtClean="0"/>
              <a:pPr>
                <a:defRPr/>
              </a:pPr>
              <a:t>59</a:t>
            </a:fld>
            <a:endParaRPr 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50938" y="692150"/>
            <a:ext cx="4556125" cy="3416300"/>
          </a:xfrm>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4991396D-9593-4E77-AEFB-1DCCB762871A}" type="slidenum">
              <a:rPr lang="es-ES" smtClean="0"/>
              <a:pPr>
                <a:defRPr/>
              </a:pPr>
              <a:t>6</a:t>
            </a:fld>
            <a:endParaRPr lang="es-E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50938" y="692150"/>
            <a:ext cx="4556125" cy="3416300"/>
          </a:xfrm>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4991396D-9593-4E77-AEFB-1DCCB762871A}" type="slidenum">
              <a:rPr lang="es-ES" smtClean="0"/>
              <a:pPr>
                <a:defRPr/>
              </a:pPr>
              <a:t>60</a:t>
            </a:fld>
            <a:endParaRPr lang="es-E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50938" y="692150"/>
            <a:ext cx="4556125" cy="3416300"/>
          </a:xfrm>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4991396D-9593-4E77-AEFB-1DCCB762871A}" type="slidenum">
              <a:rPr lang="es-ES" smtClean="0"/>
              <a:pPr>
                <a:defRPr/>
              </a:pPr>
              <a:t>61</a:t>
            </a:fld>
            <a:endParaRPr lang="es-E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50938" y="692150"/>
            <a:ext cx="4556125" cy="3416300"/>
          </a:xfrm>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4991396D-9593-4E77-AEFB-1DCCB762871A}" type="slidenum">
              <a:rPr lang="es-ES" smtClean="0"/>
              <a:pPr>
                <a:defRPr/>
              </a:pPr>
              <a:t>62</a:t>
            </a:fld>
            <a:endParaRPr lang="es-E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50938" y="692150"/>
            <a:ext cx="4556125" cy="3416300"/>
          </a:xfrm>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4991396D-9593-4E77-AEFB-1DCCB762871A}" type="slidenum">
              <a:rPr lang="es-ES" smtClean="0"/>
              <a:pPr>
                <a:defRPr/>
              </a:pPr>
              <a:t>63</a:t>
            </a:fld>
            <a:endParaRPr lang="es-E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50938" y="692150"/>
            <a:ext cx="4556125" cy="3416300"/>
          </a:xfrm>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4991396D-9593-4E77-AEFB-1DCCB762871A}" type="slidenum">
              <a:rPr lang="es-ES" smtClean="0"/>
              <a:pPr>
                <a:defRPr/>
              </a:pPr>
              <a:t>64</a:t>
            </a:fld>
            <a:endParaRPr lang="es-E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50938" y="692150"/>
            <a:ext cx="4556125" cy="3416300"/>
          </a:xfrm>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4991396D-9593-4E77-AEFB-1DCCB762871A}" type="slidenum">
              <a:rPr lang="es-ES" smtClean="0"/>
              <a:pPr>
                <a:defRPr/>
              </a:pPr>
              <a:t>65</a:t>
            </a:fld>
            <a:endParaRPr lang="es-E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50938" y="692150"/>
            <a:ext cx="4556125" cy="3416300"/>
          </a:xfrm>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4991396D-9593-4E77-AEFB-1DCCB762871A}" type="slidenum">
              <a:rPr lang="es-ES" smtClean="0"/>
              <a:pPr>
                <a:defRPr/>
              </a:pPr>
              <a:t>66</a:t>
            </a:fld>
            <a:endParaRPr lang="es-E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50938" y="692150"/>
            <a:ext cx="4556125" cy="3416300"/>
          </a:xfrm>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4991396D-9593-4E77-AEFB-1DCCB762871A}" type="slidenum">
              <a:rPr lang="es-ES" smtClean="0"/>
              <a:pPr>
                <a:defRPr/>
              </a:pPr>
              <a:t>67</a:t>
            </a:fld>
            <a:endParaRPr lang="es-E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50938" y="692150"/>
            <a:ext cx="4556125" cy="3416300"/>
          </a:xfrm>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4991396D-9593-4E77-AEFB-1DCCB762871A}" type="slidenum">
              <a:rPr lang="es-ES" smtClean="0"/>
              <a:pPr>
                <a:defRPr/>
              </a:pPr>
              <a:t>68</a:t>
            </a:fld>
            <a:endParaRPr lang="es-E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50938" y="692150"/>
            <a:ext cx="4556125" cy="3416300"/>
          </a:xfrm>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4991396D-9593-4E77-AEFB-1DCCB762871A}" type="slidenum">
              <a:rPr lang="es-ES" smtClean="0"/>
              <a:pPr>
                <a:defRPr/>
              </a:pPr>
              <a:t>7</a:t>
            </a:fld>
            <a:endParaRPr lang="es-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50938" y="692150"/>
            <a:ext cx="4556125" cy="3416300"/>
          </a:xfrm>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4991396D-9593-4E77-AEFB-1DCCB762871A}" type="slidenum">
              <a:rPr lang="es-ES" smtClean="0"/>
              <a:pPr>
                <a:defRPr/>
              </a:pPr>
              <a:t>8</a:t>
            </a:fld>
            <a:endParaRPr lang="es-E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50938" y="692150"/>
            <a:ext cx="4556125" cy="3416300"/>
          </a:xfrm>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4991396D-9593-4E77-AEFB-1DCCB762871A}" type="slidenum">
              <a:rPr lang="es-ES" smtClean="0"/>
              <a:pPr>
                <a:defRPr/>
              </a:pPr>
              <a:t>9</a:t>
            </a:fld>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8478838" cy="6173788"/>
            <a:chOff x="0" y="0"/>
            <a:chExt cx="5341" cy="3889"/>
          </a:xfrm>
        </p:grpSpPr>
        <p:sp>
          <p:nvSpPr>
            <p:cNvPr id="5" name="Freeform 3"/>
            <p:cNvSpPr>
              <a:spLocks/>
            </p:cNvSpPr>
            <p:nvPr/>
          </p:nvSpPr>
          <p:spPr bwMode="auto">
            <a:xfrm>
              <a:off x="0" y="0"/>
              <a:ext cx="3863" cy="3889"/>
            </a:xfrm>
            <a:custGeom>
              <a:avLst/>
              <a:gdLst/>
              <a:ahLst/>
              <a:cxnLst>
                <a:cxn ang="0">
                  <a:pos x="3862" y="3418"/>
                </a:cxn>
                <a:cxn ang="0">
                  <a:pos x="457" y="0"/>
                </a:cxn>
                <a:cxn ang="0">
                  <a:pos x="0" y="0"/>
                </a:cxn>
                <a:cxn ang="0">
                  <a:pos x="0" y="481"/>
                </a:cxn>
                <a:cxn ang="0">
                  <a:pos x="3394" y="3888"/>
                </a:cxn>
                <a:cxn ang="0">
                  <a:pos x="3862" y="3418"/>
                </a:cxn>
              </a:cxnLst>
              <a:rect l="0" t="0" r="r" b="b"/>
              <a:pathLst>
                <a:path w="3863" h="3889">
                  <a:moveTo>
                    <a:pt x="3862" y="3418"/>
                  </a:moveTo>
                  <a:lnTo>
                    <a:pt x="457" y="0"/>
                  </a:lnTo>
                  <a:lnTo>
                    <a:pt x="0" y="0"/>
                  </a:lnTo>
                  <a:lnTo>
                    <a:pt x="0" y="481"/>
                  </a:lnTo>
                  <a:lnTo>
                    <a:pt x="3394" y="3888"/>
                  </a:lnTo>
                  <a:lnTo>
                    <a:pt x="3862" y="3418"/>
                  </a:lnTo>
                </a:path>
              </a:pathLst>
            </a:custGeom>
            <a:solidFill>
              <a:schemeClr val="bg1">
                <a:alpha val="50000"/>
              </a:schemeClr>
            </a:solidFill>
            <a:ln w="9525">
              <a:noFill/>
              <a:round/>
              <a:headEnd type="none" w="sm" len="sm"/>
              <a:tailEnd type="none" w="sm" len="sm"/>
            </a:ln>
            <a:effectLst/>
          </p:spPr>
          <p:txBody>
            <a:bodyPr/>
            <a:lstStyle/>
            <a:p>
              <a:pPr>
                <a:defRPr/>
              </a:pPr>
              <a:endParaRPr lang="es-AR">
                <a:cs typeface="+mn-cs"/>
              </a:endParaRPr>
            </a:p>
          </p:txBody>
        </p:sp>
        <p:sp>
          <p:nvSpPr>
            <p:cNvPr id="6" name="Freeform 4"/>
            <p:cNvSpPr>
              <a:spLocks/>
            </p:cNvSpPr>
            <p:nvPr/>
          </p:nvSpPr>
          <p:spPr bwMode="auto">
            <a:xfrm>
              <a:off x="860" y="0"/>
              <a:ext cx="3394" cy="3223"/>
            </a:xfrm>
            <a:custGeom>
              <a:avLst/>
              <a:gdLst/>
              <a:ahLst/>
              <a:cxnLst>
                <a:cxn ang="0">
                  <a:pos x="370" y="0"/>
                </a:cxn>
                <a:cxn ang="0">
                  <a:pos x="3393" y="3036"/>
                </a:cxn>
                <a:cxn ang="0">
                  <a:pos x="3208" y="3222"/>
                </a:cxn>
                <a:cxn ang="0">
                  <a:pos x="0" y="0"/>
                </a:cxn>
                <a:cxn ang="0">
                  <a:pos x="370" y="0"/>
                </a:cxn>
              </a:cxnLst>
              <a:rect l="0" t="0" r="r" b="b"/>
              <a:pathLst>
                <a:path w="3394" h="3223">
                  <a:moveTo>
                    <a:pt x="370" y="0"/>
                  </a:moveTo>
                  <a:lnTo>
                    <a:pt x="3393" y="3036"/>
                  </a:lnTo>
                  <a:lnTo>
                    <a:pt x="3208" y="3222"/>
                  </a:lnTo>
                  <a:lnTo>
                    <a:pt x="0" y="0"/>
                  </a:lnTo>
                  <a:lnTo>
                    <a:pt x="370" y="0"/>
                  </a:lnTo>
                </a:path>
              </a:pathLst>
            </a:custGeom>
            <a:solidFill>
              <a:schemeClr val="bg1">
                <a:alpha val="50000"/>
              </a:schemeClr>
            </a:solidFill>
            <a:ln w="9525">
              <a:noFill/>
              <a:round/>
              <a:headEnd type="none" w="sm" len="sm"/>
              <a:tailEnd type="none" w="sm" len="sm"/>
            </a:ln>
            <a:effectLst/>
          </p:spPr>
          <p:txBody>
            <a:bodyPr/>
            <a:lstStyle/>
            <a:p>
              <a:pPr>
                <a:defRPr/>
              </a:pPr>
              <a:endParaRPr lang="es-AR">
                <a:cs typeface="+mn-cs"/>
              </a:endParaRPr>
            </a:p>
          </p:txBody>
        </p:sp>
        <p:sp>
          <p:nvSpPr>
            <p:cNvPr id="7" name="Freeform 5"/>
            <p:cNvSpPr>
              <a:spLocks/>
            </p:cNvSpPr>
            <p:nvPr/>
          </p:nvSpPr>
          <p:spPr bwMode="auto">
            <a:xfrm>
              <a:off x="2187" y="0"/>
              <a:ext cx="2859" cy="2556"/>
            </a:xfrm>
            <a:custGeom>
              <a:avLst/>
              <a:gdLst/>
              <a:ahLst/>
              <a:cxnLst>
                <a:cxn ang="0">
                  <a:pos x="630" y="0"/>
                </a:cxn>
                <a:cxn ang="0">
                  <a:pos x="2858" y="2238"/>
                </a:cxn>
                <a:cxn ang="0">
                  <a:pos x="2543" y="2555"/>
                </a:cxn>
                <a:cxn ang="0">
                  <a:pos x="0" y="0"/>
                </a:cxn>
                <a:cxn ang="0">
                  <a:pos x="630" y="0"/>
                </a:cxn>
              </a:cxnLst>
              <a:rect l="0" t="0" r="r" b="b"/>
              <a:pathLst>
                <a:path w="2859" h="2556">
                  <a:moveTo>
                    <a:pt x="630" y="0"/>
                  </a:moveTo>
                  <a:lnTo>
                    <a:pt x="2858" y="2238"/>
                  </a:lnTo>
                  <a:lnTo>
                    <a:pt x="2543" y="2555"/>
                  </a:lnTo>
                  <a:lnTo>
                    <a:pt x="0" y="0"/>
                  </a:lnTo>
                  <a:lnTo>
                    <a:pt x="630" y="0"/>
                  </a:lnTo>
                </a:path>
              </a:pathLst>
            </a:custGeom>
            <a:solidFill>
              <a:schemeClr val="bg1">
                <a:alpha val="50000"/>
              </a:schemeClr>
            </a:solidFill>
            <a:ln w="9525">
              <a:noFill/>
              <a:round/>
              <a:headEnd type="none" w="sm" len="sm"/>
              <a:tailEnd type="none" w="sm" len="sm"/>
            </a:ln>
            <a:effectLst/>
          </p:spPr>
          <p:txBody>
            <a:bodyPr/>
            <a:lstStyle/>
            <a:p>
              <a:pPr>
                <a:defRPr/>
              </a:pPr>
              <a:endParaRPr lang="es-AR">
                <a:cs typeface="+mn-cs"/>
              </a:endParaRPr>
            </a:p>
          </p:txBody>
        </p:sp>
        <p:sp>
          <p:nvSpPr>
            <p:cNvPr id="8" name="Freeform 6"/>
            <p:cNvSpPr>
              <a:spLocks/>
            </p:cNvSpPr>
            <p:nvPr/>
          </p:nvSpPr>
          <p:spPr bwMode="auto">
            <a:xfrm>
              <a:off x="3055" y="0"/>
              <a:ext cx="2286" cy="2121"/>
            </a:xfrm>
            <a:custGeom>
              <a:avLst/>
              <a:gdLst/>
              <a:ahLst/>
              <a:cxnLst>
                <a:cxn ang="0">
                  <a:pos x="0" y="0"/>
                </a:cxn>
                <a:cxn ang="0">
                  <a:pos x="2111" y="2120"/>
                </a:cxn>
                <a:cxn ang="0">
                  <a:pos x="2285" y="1945"/>
                </a:cxn>
                <a:cxn ang="0">
                  <a:pos x="348" y="0"/>
                </a:cxn>
                <a:cxn ang="0">
                  <a:pos x="0" y="0"/>
                </a:cxn>
              </a:cxnLst>
              <a:rect l="0" t="0" r="r" b="b"/>
              <a:pathLst>
                <a:path w="2286" h="2121">
                  <a:moveTo>
                    <a:pt x="0" y="0"/>
                  </a:moveTo>
                  <a:lnTo>
                    <a:pt x="2111" y="2120"/>
                  </a:lnTo>
                  <a:lnTo>
                    <a:pt x="2285" y="1945"/>
                  </a:lnTo>
                  <a:lnTo>
                    <a:pt x="348" y="0"/>
                  </a:lnTo>
                  <a:lnTo>
                    <a:pt x="0" y="0"/>
                  </a:lnTo>
                </a:path>
              </a:pathLst>
            </a:custGeom>
            <a:solidFill>
              <a:schemeClr val="bg1">
                <a:alpha val="50000"/>
              </a:schemeClr>
            </a:solidFill>
            <a:ln w="9525">
              <a:noFill/>
              <a:round/>
              <a:headEnd type="none" w="sm" len="sm"/>
              <a:tailEnd type="none" w="sm" len="sm"/>
            </a:ln>
            <a:effectLst/>
          </p:spPr>
          <p:txBody>
            <a:bodyPr/>
            <a:lstStyle/>
            <a:p>
              <a:pPr>
                <a:defRPr/>
              </a:pPr>
              <a:endParaRPr lang="es-AR">
                <a:cs typeface="+mn-cs"/>
              </a:endParaRPr>
            </a:p>
          </p:txBody>
        </p:sp>
      </p:grpSp>
      <p:sp>
        <p:nvSpPr>
          <p:cNvPr id="16391" name="Rectangle 7"/>
          <p:cNvSpPr>
            <a:spLocks noGrp="1" noChangeArrowheads="1"/>
          </p:cNvSpPr>
          <p:nvPr>
            <p:ph type="ctrTitle" sz="quarter"/>
          </p:nvPr>
        </p:nvSpPr>
        <p:spPr>
          <a:xfrm>
            <a:off x="685800" y="1143000"/>
            <a:ext cx="7772400" cy="1143000"/>
          </a:xfrm>
        </p:spPr>
        <p:txBody>
          <a:bodyPr/>
          <a:lstStyle>
            <a:lvl1pPr>
              <a:defRPr/>
            </a:lvl1pPr>
          </a:lstStyle>
          <a:p>
            <a:r>
              <a:rPr lang="es-ES"/>
              <a:t>Haga clic para modificar el estilo de título del patrón</a:t>
            </a:r>
          </a:p>
        </p:txBody>
      </p:sp>
      <p:sp>
        <p:nvSpPr>
          <p:cNvPr id="16392" name="Rectangle 8"/>
          <p:cNvSpPr>
            <a:spLocks noGrp="1" noChangeArrowheads="1"/>
          </p:cNvSpPr>
          <p:nvPr>
            <p:ph type="subTitle" sz="quarter" idx="1"/>
          </p:nvPr>
        </p:nvSpPr>
        <p:spPr>
          <a:xfrm>
            <a:off x="1371600" y="2819400"/>
            <a:ext cx="6400800" cy="1752600"/>
          </a:xfrm>
          <a:ln w="9525">
            <a:headEnd/>
            <a:tailEnd/>
          </a:ln>
        </p:spPr>
        <p:txBody>
          <a:bodyPr lIns="92075" tIns="46038" rIns="92075" bIns="46038"/>
          <a:lstStyle>
            <a:lvl1pPr marL="0" indent="0" algn="ctr">
              <a:buFont typeface="Wingdings" pitchFamily="2" charset="2"/>
              <a:buNone/>
              <a:defRPr/>
            </a:lvl1pPr>
          </a:lstStyle>
          <a:p>
            <a:r>
              <a:rPr lang="es-ES"/>
              <a:t>Haga clic para modificar el estilo de subtítulo del patrón</a:t>
            </a:r>
          </a:p>
        </p:txBody>
      </p:sp>
      <p:sp>
        <p:nvSpPr>
          <p:cNvPr id="9" name="Rectangle 9"/>
          <p:cNvSpPr>
            <a:spLocks noGrp="1" noChangeArrowheads="1"/>
          </p:cNvSpPr>
          <p:nvPr>
            <p:ph type="dt" sz="quarter" idx="10"/>
          </p:nvPr>
        </p:nvSpPr>
        <p:spPr/>
        <p:txBody>
          <a:bodyPr/>
          <a:lstStyle>
            <a:lvl1pPr>
              <a:defRPr>
                <a:solidFill>
                  <a:srgbClr val="FFFFFF"/>
                </a:solidFill>
              </a:defRPr>
            </a:lvl1pPr>
          </a:lstStyle>
          <a:p>
            <a:pPr>
              <a:defRPr/>
            </a:pPr>
            <a:endParaRPr lang="es-ES"/>
          </a:p>
        </p:txBody>
      </p:sp>
      <p:sp>
        <p:nvSpPr>
          <p:cNvPr id="10" name="Rectangle 10"/>
          <p:cNvSpPr>
            <a:spLocks noGrp="1" noChangeArrowheads="1"/>
          </p:cNvSpPr>
          <p:nvPr>
            <p:ph type="ftr" sz="quarter" idx="11"/>
          </p:nvPr>
        </p:nvSpPr>
        <p:spPr/>
        <p:txBody>
          <a:bodyPr/>
          <a:lstStyle>
            <a:lvl1pPr>
              <a:defRPr>
                <a:solidFill>
                  <a:srgbClr val="FFFFFF"/>
                </a:solidFill>
              </a:defRPr>
            </a:lvl1pPr>
          </a:lstStyle>
          <a:p>
            <a:pPr>
              <a:defRPr/>
            </a:pPr>
            <a:r>
              <a:rPr lang="es-ES"/>
              <a:t>Cont Walter Miner</a:t>
            </a:r>
          </a:p>
        </p:txBody>
      </p:sp>
      <p:sp>
        <p:nvSpPr>
          <p:cNvPr id="11" name="Rectangle 11"/>
          <p:cNvSpPr>
            <a:spLocks noGrp="1" noChangeArrowheads="1"/>
          </p:cNvSpPr>
          <p:nvPr>
            <p:ph type="sldNum" sz="quarter" idx="12"/>
          </p:nvPr>
        </p:nvSpPr>
        <p:spPr/>
        <p:txBody>
          <a:bodyPr/>
          <a:lstStyle>
            <a:lvl1pPr>
              <a:defRPr>
                <a:solidFill>
                  <a:srgbClr val="FFFFFF"/>
                </a:solidFill>
              </a:defRPr>
            </a:lvl1pPr>
          </a:lstStyle>
          <a:p>
            <a:pPr>
              <a:defRPr/>
            </a:pPr>
            <a:fld id="{06630689-72E7-49A0-BF11-EA8A400446D2}" type="slidenum">
              <a:rPr lang="es-ES"/>
              <a:pPr>
                <a:defRPr/>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t>Haga clic para modificar el estilo de título del patrón</a:t>
            </a:r>
            <a:endParaRPr lang="es-AR"/>
          </a:p>
        </p:txBody>
      </p:sp>
      <p:sp>
        <p:nvSpPr>
          <p:cNvPr id="3" name="Marcador de texto vertical 2"/>
          <p:cNvSpPr>
            <a:spLocks noGrp="1"/>
          </p:cNvSpPr>
          <p:nvPr>
            <p:ph type="body" orient="vert" idx="1"/>
          </p:nvPr>
        </p:nvSpPr>
        <p:spPr/>
        <p:txBody>
          <a:bodyPr vert="eaVert"/>
          <a:lstStyle/>
          <a:p>
            <a:pPr lvl="0"/>
            <a:r>
              <a:rPr lang="en-US"/>
              <a:t>Haga clic para modificar el estilo de texto del patrón</a:t>
            </a:r>
          </a:p>
          <a:p>
            <a:pPr lvl="1"/>
            <a:r>
              <a:rPr lang="en-US"/>
              <a:t>Segundo nivel</a:t>
            </a:r>
          </a:p>
          <a:p>
            <a:pPr lvl="2"/>
            <a:r>
              <a:rPr lang="en-US"/>
              <a:t>Tercer nivel</a:t>
            </a:r>
          </a:p>
          <a:p>
            <a:pPr lvl="3"/>
            <a:r>
              <a:rPr lang="en-US"/>
              <a:t>Cuarto nivel</a:t>
            </a:r>
          </a:p>
          <a:p>
            <a:pPr lvl="4"/>
            <a:r>
              <a:rPr lang="en-US"/>
              <a:t>Quinto nivel</a:t>
            </a:r>
            <a:endParaRPr lang="es-AR"/>
          </a:p>
        </p:txBody>
      </p:sp>
      <p:sp>
        <p:nvSpPr>
          <p:cNvPr id="4" name="Rectangle 8"/>
          <p:cNvSpPr>
            <a:spLocks noGrp="1" noChangeArrowheads="1"/>
          </p:cNvSpPr>
          <p:nvPr>
            <p:ph type="dt" sz="half" idx="10"/>
          </p:nvPr>
        </p:nvSpPr>
        <p:spPr>
          <a:ln/>
        </p:spPr>
        <p:txBody>
          <a:bodyPr/>
          <a:lstStyle>
            <a:lvl1pPr>
              <a:defRPr/>
            </a:lvl1pPr>
          </a:lstStyle>
          <a:p>
            <a:pPr>
              <a:defRPr/>
            </a:pPr>
            <a:endParaRPr lang="es-ES"/>
          </a:p>
        </p:txBody>
      </p:sp>
      <p:sp>
        <p:nvSpPr>
          <p:cNvPr id="5" name="Rectangle 9"/>
          <p:cNvSpPr>
            <a:spLocks noGrp="1" noChangeArrowheads="1"/>
          </p:cNvSpPr>
          <p:nvPr>
            <p:ph type="ftr" sz="quarter" idx="11"/>
          </p:nvPr>
        </p:nvSpPr>
        <p:spPr>
          <a:ln/>
        </p:spPr>
        <p:txBody>
          <a:bodyPr/>
          <a:lstStyle>
            <a:lvl1pPr>
              <a:defRPr/>
            </a:lvl1pPr>
          </a:lstStyle>
          <a:p>
            <a:pPr>
              <a:defRPr/>
            </a:pPr>
            <a:r>
              <a:rPr lang="es-ES"/>
              <a:t>Cont Walter Miner</a:t>
            </a:r>
          </a:p>
        </p:txBody>
      </p:sp>
      <p:sp>
        <p:nvSpPr>
          <p:cNvPr id="6" name="Rectangle 10"/>
          <p:cNvSpPr>
            <a:spLocks noGrp="1" noChangeArrowheads="1"/>
          </p:cNvSpPr>
          <p:nvPr>
            <p:ph type="sldNum" sz="quarter" idx="12"/>
          </p:nvPr>
        </p:nvSpPr>
        <p:spPr>
          <a:ln/>
        </p:spPr>
        <p:txBody>
          <a:bodyPr/>
          <a:lstStyle>
            <a:lvl1pPr>
              <a:defRPr/>
            </a:lvl1pPr>
          </a:lstStyle>
          <a:p>
            <a:pPr>
              <a:defRPr/>
            </a:pPr>
            <a:fld id="{5C3C72D2-0F8E-40EE-9132-1A80D9D7BA59}" type="slidenum">
              <a:rPr lang="es-ES"/>
              <a:pPr>
                <a:defRPr/>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15100" y="228600"/>
            <a:ext cx="1943100" cy="5867400"/>
          </a:xfrm>
        </p:spPr>
        <p:txBody>
          <a:bodyPr vert="eaVert"/>
          <a:lstStyle/>
          <a:p>
            <a:r>
              <a:rPr lang="en-US"/>
              <a:t>Haga clic para modificar el estilo de título del patrón</a:t>
            </a:r>
            <a:endParaRPr lang="es-AR"/>
          </a:p>
        </p:txBody>
      </p:sp>
      <p:sp>
        <p:nvSpPr>
          <p:cNvPr id="3" name="Marcador de texto vertical 2"/>
          <p:cNvSpPr>
            <a:spLocks noGrp="1"/>
          </p:cNvSpPr>
          <p:nvPr>
            <p:ph type="body" orient="vert" idx="1"/>
          </p:nvPr>
        </p:nvSpPr>
        <p:spPr>
          <a:xfrm>
            <a:off x="685800" y="228600"/>
            <a:ext cx="5676900" cy="5867400"/>
          </a:xfrm>
        </p:spPr>
        <p:txBody>
          <a:bodyPr vert="eaVert"/>
          <a:lstStyle/>
          <a:p>
            <a:pPr lvl="0"/>
            <a:r>
              <a:rPr lang="en-US"/>
              <a:t>Haga clic para modificar el estilo de texto del patrón</a:t>
            </a:r>
          </a:p>
          <a:p>
            <a:pPr lvl="1"/>
            <a:r>
              <a:rPr lang="en-US"/>
              <a:t>Segundo nivel</a:t>
            </a:r>
          </a:p>
          <a:p>
            <a:pPr lvl="2"/>
            <a:r>
              <a:rPr lang="en-US"/>
              <a:t>Tercer nivel</a:t>
            </a:r>
          </a:p>
          <a:p>
            <a:pPr lvl="3"/>
            <a:r>
              <a:rPr lang="en-US"/>
              <a:t>Cuarto nivel</a:t>
            </a:r>
          </a:p>
          <a:p>
            <a:pPr lvl="4"/>
            <a:r>
              <a:rPr lang="en-US"/>
              <a:t>Quinto nivel</a:t>
            </a:r>
            <a:endParaRPr lang="es-AR"/>
          </a:p>
        </p:txBody>
      </p:sp>
      <p:sp>
        <p:nvSpPr>
          <p:cNvPr id="4" name="Rectangle 8"/>
          <p:cNvSpPr>
            <a:spLocks noGrp="1" noChangeArrowheads="1"/>
          </p:cNvSpPr>
          <p:nvPr>
            <p:ph type="dt" sz="half" idx="10"/>
          </p:nvPr>
        </p:nvSpPr>
        <p:spPr>
          <a:ln/>
        </p:spPr>
        <p:txBody>
          <a:bodyPr/>
          <a:lstStyle>
            <a:lvl1pPr>
              <a:defRPr/>
            </a:lvl1pPr>
          </a:lstStyle>
          <a:p>
            <a:pPr>
              <a:defRPr/>
            </a:pPr>
            <a:endParaRPr lang="es-ES"/>
          </a:p>
        </p:txBody>
      </p:sp>
      <p:sp>
        <p:nvSpPr>
          <p:cNvPr id="5" name="Rectangle 9"/>
          <p:cNvSpPr>
            <a:spLocks noGrp="1" noChangeArrowheads="1"/>
          </p:cNvSpPr>
          <p:nvPr>
            <p:ph type="ftr" sz="quarter" idx="11"/>
          </p:nvPr>
        </p:nvSpPr>
        <p:spPr>
          <a:ln/>
        </p:spPr>
        <p:txBody>
          <a:bodyPr/>
          <a:lstStyle>
            <a:lvl1pPr>
              <a:defRPr/>
            </a:lvl1pPr>
          </a:lstStyle>
          <a:p>
            <a:pPr>
              <a:defRPr/>
            </a:pPr>
            <a:r>
              <a:rPr lang="es-ES"/>
              <a:t>Cont Walter Miner</a:t>
            </a:r>
          </a:p>
        </p:txBody>
      </p:sp>
      <p:sp>
        <p:nvSpPr>
          <p:cNvPr id="6" name="Rectangle 10"/>
          <p:cNvSpPr>
            <a:spLocks noGrp="1" noChangeArrowheads="1"/>
          </p:cNvSpPr>
          <p:nvPr>
            <p:ph type="sldNum" sz="quarter" idx="12"/>
          </p:nvPr>
        </p:nvSpPr>
        <p:spPr>
          <a:ln/>
        </p:spPr>
        <p:txBody>
          <a:bodyPr/>
          <a:lstStyle>
            <a:lvl1pPr>
              <a:defRPr/>
            </a:lvl1pPr>
          </a:lstStyle>
          <a:p>
            <a:pPr>
              <a:defRPr/>
            </a:pPr>
            <a:fld id="{B73A5AF4-8AE8-400F-927A-2A706289C60F}" type="slidenum">
              <a:rPr lang="es-ES"/>
              <a:pPr>
                <a:defRPr/>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t>Haga clic para modificar el estilo de título del patrón</a:t>
            </a:r>
            <a:endParaRPr lang="es-AR"/>
          </a:p>
        </p:txBody>
      </p:sp>
      <p:sp>
        <p:nvSpPr>
          <p:cNvPr id="3" name="Marcador de contenido 2"/>
          <p:cNvSpPr>
            <a:spLocks noGrp="1"/>
          </p:cNvSpPr>
          <p:nvPr>
            <p:ph idx="1"/>
          </p:nvPr>
        </p:nvSpPr>
        <p:spPr/>
        <p:txBody>
          <a:bodyPr/>
          <a:lstStyle/>
          <a:p>
            <a:pPr lvl="0"/>
            <a:r>
              <a:rPr lang="en-US"/>
              <a:t>Haga clic para modificar el estilo de texto del patrón</a:t>
            </a:r>
          </a:p>
          <a:p>
            <a:pPr lvl="1"/>
            <a:r>
              <a:rPr lang="en-US"/>
              <a:t>Segundo nivel</a:t>
            </a:r>
          </a:p>
          <a:p>
            <a:pPr lvl="2"/>
            <a:r>
              <a:rPr lang="en-US"/>
              <a:t>Tercer nivel</a:t>
            </a:r>
          </a:p>
          <a:p>
            <a:pPr lvl="3"/>
            <a:r>
              <a:rPr lang="en-US"/>
              <a:t>Cuarto nivel</a:t>
            </a:r>
          </a:p>
          <a:p>
            <a:pPr lvl="4"/>
            <a:r>
              <a:rPr lang="en-US"/>
              <a:t>Quinto nivel</a:t>
            </a:r>
            <a:endParaRPr lang="es-AR"/>
          </a:p>
        </p:txBody>
      </p:sp>
      <p:sp>
        <p:nvSpPr>
          <p:cNvPr id="4" name="Rectangle 8"/>
          <p:cNvSpPr>
            <a:spLocks noGrp="1" noChangeArrowheads="1"/>
          </p:cNvSpPr>
          <p:nvPr>
            <p:ph type="dt" sz="half" idx="10"/>
          </p:nvPr>
        </p:nvSpPr>
        <p:spPr>
          <a:ln/>
        </p:spPr>
        <p:txBody>
          <a:bodyPr/>
          <a:lstStyle>
            <a:lvl1pPr>
              <a:defRPr/>
            </a:lvl1pPr>
          </a:lstStyle>
          <a:p>
            <a:pPr>
              <a:defRPr/>
            </a:pPr>
            <a:endParaRPr lang="es-ES"/>
          </a:p>
        </p:txBody>
      </p:sp>
      <p:sp>
        <p:nvSpPr>
          <p:cNvPr id="5" name="Rectangle 9"/>
          <p:cNvSpPr>
            <a:spLocks noGrp="1" noChangeArrowheads="1"/>
          </p:cNvSpPr>
          <p:nvPr>
            <p:ph type="ftr" sz="quarter" idx="11"/>
          </p:nvPr>
        </p:nvSpPr>
        <p:spPr>
          <a:ln/>
        </p:spPr>
        <p:txBody>
          <a:bodyPr/>
          <a:lstStyle>
            <a:lvl1pPr>
              <a:defRPr/>
            </a:lvl1pPr>
          </a:lstStyle>
          <a:p>
            <a:pPr>
              <a:defRPr/>
            </a:pPr>
            <a:r>
              <a:rPr lang="es-ES"/>
              <a:t>Cont Walter Miner</a:t>
            </a:r>
          </a:p>
        </p:txBody>
      </p:sp>
      <p:sp>
        <p:nvSpPr>
          <p:cNvPr id="6" name="Rectangle 10"/>
          <p:cNvSpPr>
            <a:spLocks noGrp="1" noChangeArrowheads="1"/>
          </p:cNvSpPr>
          <p:nvPr>
            <p:ph type="sldNum" sz="quarter" idx="12"/>
          </p:nvPr>
        </p:nvSpPr>
        <p:spPr>
          <a:ln/>
        </p:spPr>
        <p:txBody>
          <a:bodyPr/>
          <a:lstStyle>
            <a:lvl1pPr>
              <a:defRPr/>
            </a:lvl1pPr>
          </a:lstStyle>
          <a:p>
            <a:pPr>
              <a:defRPr/>
            </a:pPr>
            <a:fld id="{BD474DDB-0E2B-46E7-91FB-F2E65734FA58}" type="slidenum">
              <a:rPr lang="es-ES"/>
              <a:pPr>
                <a:defRPr/>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en-US"/>
              <a:t>Haga clic para modificar el estilo de título del patrón</a:t>
            </a:r>
            <a:endParaRPr lang="es-AR"/>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Haga clic para modificar el estilo de texto del patrón</a:t>
            </a:r>
          </a:p>
        </p:txBody>
      </p:sp>
      <p:sp>
        <p:nvSpPr>
          <p:cNvPr id="4" name="Rectangle 8"/>
          <p:cNvSpPr>
            <a:spLocks noGrp="1" noChangeArrowheads="1"/>
          </p:cNvSpPr>
          <p:nvPr>
            <p:ph type="dt" sz="half" idx="10"/>
          </p:nvPr>
        </p:nvSpPr>
        <p:spPr>
          <a:ln/>
        </p:spPr>
        <p:txBody>
          <a:bodyPr/>
          <a:lstStyle>
            <a:lvl1pPr>
              <a:defRPr/>
            </a:lvl1pPr>
          </a:lstStyle>
          <a:p>
            <a:pPr>
              <a:defRPr/>
            </a:pPr>
            <a:endParaRPr lang="es-ES"/>
          </a:p>
        </p:txBody>
      </p:sp>
      <p:sp>
        <p:nvSpPr>
          <p:cNvPr id="5" name="Rectangle 9"/>
          <p:cNvSpPr>
            <a:spLocks noGrp="1" noChangeArrowheads="1"/>
          </p:cNvSpPr>
          <p:nvPr>
            <p:ph type="ftr" sz="quarter" idx="11"/>
          </p:nvPr>
        </p:nvSpPr>
        <p:spPr>
          <a:ln/>
        </p:spPr>
        <p:txBody>
          <a:bodyPr/>
          <a:lstStyle>
            <a:lvl1pPr>
              <a:defRPr/>
            </a:lvl1pPr>
          </a:lstStyle>
          <a:p>
            <a:pPr>
              <a:defRPr/>
            </a:pPr>
            <a:r>
              <a:rPr lang="es-ES"/>
              <a:t>Cont Walter Miner</a:t>
            </a:r>
          </a:p>
        </p:txBody>
      </p:sp>
      <p:sp>
        <p:nvSpPr>
          <p:cNvPr id="6" name="Rectangle 10"/>
          <p:cNvSpPr>
            <a:spLocks noGrp="1" noChangeArrowheads="1"/>
          </p:cNvSpPr>
          <p:nvPr>
            <p:ph type="sldNum" sz="quarter" idx="12"/>
          </p:nvPr>
        </p:nvSpPr>
        <p:spPr>
          <a:ln/>
        </p:spPr>
        <p:txBody>
          <a:bodyPr/>
          <a:lstStyle>
            <a:lvl1pPr>
              <a:defRPr/>
            </a:lvl1pPr>
          </a:lstStyle>
          <a:p>
            <a:pPr>
              <a:defRPr/>
            </a:pPr>
            <a:fld id="{151AF795-DEB3-4ACC-AF40-714F23189D96}" type="slidenum">
              <a:rPr lang="es-ES"/>
              <a:pPr>
                <a:defRPr/>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t>Haga clic para modificar el estilo de título del patrón</a:t>
            </a:r>
            <a:endParaRPr lang="es-AR"/>
          </a:p>
        </p:txBody>
      </p:sp>
      <p:sp>
        <p:nvSpPr>
          <p:cNvPr id="3" name="Marcador de contenido 2"/>
          <p:cNvSpPr>
            <a:spLocks noGrp="1"/>
          </p:cNvSpPr>
          <p:nvPr>
            <p:ph sz="half" idx="1"/>
          </p:nvPr>
        </p:nvSpPr>
        <p:spPr>
          <a:xfrm>
            <a:off x="685800" y="1641475"/>
            <a:ext cx="38100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Haga clic para modificar el estilo de texto del patrón</a:t>
            </a:r>
          </a:p>
          <a:p>
            <a:pPr lvl="1"/>
            <a:r>
              <a:rPr lang="en-US"/>
              <a:t>Segundo nivel</a:t>
            </a:r>
          </a:p>
          <a:p>
            <a:pPr lvl="2"/>
            <a:r>
              <a:rPr lang="en-US"/>
              <a:t>Tercer nivel</a:t>
            </a:r>
          </a:p>
          <a:p>
            <a:pPr lvl="3"/>
            <a:r>
              <a:rPr lang="en-US"/>
              <a:t>Cuarto nivel</a:t>
            </a:r>
          </a:p>
          <a:p>
            <a:pPr lvl="4"/>
            <a:r>
              <a:rPr lang="en-US"/>
              <a:t>Quinto nivel</a:t>
            </a:r>
            <a:endParaRPr lang="es-AR"/>
          </a:p>
        </p:txBody>
      </p:sp>
      <p:sp>
        <p:nvSpPr>
          <p:cNvPr id="4" name="Marcador de contenido 3"/>
          <p:cNvSpPr>
            <a:spLocks noGrp="1"/>
          </p:cNvSpPr>
          <p:nvPr>
            <p:ph sz="half" idx="2"/>
          </p:nvPr>
        </p:nvSpPr>
        <p:spPr>
          <a:xfrm>
            <a:off x="4648200" y="1641475"/>
            <a:ext cx="38100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Haga clic para modificar el estilo de texto del patrón</a:t>
            </a:r>
          </a:p>
          <a:p>
            <a:pPr lvl="1"/>
            <a:r>
              <a:rPr lang="en-US"/>
              <a:t>Segundo nivel</a:t>
            </a:r>
          </a:p>
          <a:p>
            <a:pPr lvl="2"/>
            <a:r>
              <a:rPr lang="en-US"/>
              <a:t>Tercer nivel</a:t>
            </a:r>
          </a:p>
          <a:p>
            <a:pPr lvl="3"/>
            <a:r>
              <a:rPr lang="en-US"/>
              <a:t>Cuarto nivel</a:t>
            </a:r>
          </a:p>
          <a:p>
            <a:pPr lvl="4"/>
            <a:r>
              <a:rPr lang="en-US"/>
              <a:t>Quinto nivel</a:t>
            </a:r>
            <a:endParaRPr lang="es-AR"/>
          </a:p>
        </p:txBody>
      </p:sp>
      <p:sp>
        <p:nvSpPr>
          <p:cNvPr id="5" name="Rectangle 8"/>
          <p:cNvSpPr>
            <a:spLocks noGrp="1" noChangeArrowheads="1"/>
          </p:cNvSpPr>
          <p:nvPr>
            <p:ph type="dt" sz="half" idx="10"/>
          </p:nvPr>
        </p:nvSpPr>
        <p:spPr>
          <a:ln/>
        </p:spPr>
        <p:txBody>
          <a:bodyPr/>
          <a:lstStyle>
            <a:lvl1pPr>
              <a:defRPr/>
            </a:lvl1pPr>
          </a:lstStyle>
          <a:p>
            <a:pPr>
              <a:defRPr/>
            </a:pPr>
            <a:endParaRPr lang="es-ES"/>
          </a:p>
        </p:txBody>
      </p:sp>
      <p:sp>
        <p:nvSpPr>
          <p:cNvPr id="6" name="Rectangle 9"/>
          <p:cNvSpPr>
            <a:spLocks noGrp="1" noChangeArrowheads="1"/>
          </p:cNvSpPr>
          <p:nvPr>
            <p:ph type="ftr" sz="quarter" idx="11"/>
          </p:nvPr>
        </p:nvSpPr>
        <p:spPr>
          <a:ln/>
        </p:spPr>
        <p:txBody>
          <a:bodyPr/>
          <a:lstStyle>
            <a:lvl1pPr>
              <a:defRPr/>
            </a:lvl1pPr>
          </a:lstStyle>
          <a:p>
            <a:pPr>
              <a:defRPr/>
            </a:pPr>
            <a:r>
              <a:rPr lang="es-ES"/>
              <a:t>Cont Walter Miner</a:t>
            </a:r>
          </a:p>
        </p:txBody>
      </p:sp>
      <p:sp>
        <p:nvSpPr>
          <p:cNvPr id="7" name="Rectangle 10"/>
          <p:cNvSpPr>
            <a:spLocks noGrp="1" noChangeArrowheads="1"/>
          </p:cNvSpPr>
          <p:nvPr>
            <p:ph type="sldNum" sz="quarter" idx="12"/>
          </p:nvPr>
        </p:nvSpPr>
        <p:spPr>
          <a:ln/>
        </p:spPr>
        <p:txBody>
          <a:bodyPr/>
          <a:lstStyle>
            <a:lvl1pPr>
              <a:defRPr/>
            </a:lvl1pPr>
          </a:lstStyle>
          <a:p>
            <a:pPr>
              <a:defRPr/>
            </a:pPr>
            <a:fld id="{4244C35A-71C8-4637-AD9A-79775D6E067A}" type="slidenum">
              <a:rPr lang="es-ES"/>
              <a:pPr>
                <a:defRPr/>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p:spPr>
        <p:txBody>
          <a:bodyPr/>
          <a:lstStyle>
            <a:lvl1pPr>
              <a:defRPr/>
            </a:lvl1pPr>
          </a:lstStyle>
          <a:p>
            <a:r>
              <a:rPr lang="en-US"/>
              <a:t>Haga clic para modificar el estilo de título del patrón</a:t>
            </a:r>
            <a:endParaRPr lang="es-AR"/>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Haga clic para modificar el estilo de texto del patrón</a:t>
            </a:r>
          </a:p>
          <a:p>
            <a:pPr lvl="1"/>
            <a:r>
              <a:rPr lang="en-US"/>
              <a:t>Segundo nivel</a:t>
            </a:r>
          </a:p>
          <a:p>
            <a:pPr lvl="2"/>
            <a:r>
              <a:rPr lang="en-US"/>
              <a:t>Tercer nivel</a:t>
            </a:r>
          </a:p>
          <a:p>
            <a:pPr lvl="3"/>
            <a:r>
              <a:rPr lang="en-US"/>
              <a:t>Cuarto nivel</a:t>
            </a:r>
          </a:p>
          <a:p>
            <a:pPr lvl="4"/>
            <a:r>
              <a:rPr lang="en-US"/>
              <a:t>Quinto nivel</a:t>
            </a:r>
            <a:endParaRPr lang="es-AR"/>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Haga clic para modificar el estilo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Haga clic para modificar el estilo de texto del patrón</a:t>
            </a:r>
          </a:p>
          <a:p>
            <a:pPr lvl="1"/>
            <a:r>
              <a:rPr lang="en-US"/>
              <a:t>Segundo nivel</a:t>
            </a:r>
          </a:p>
          <a:p>
            <a:pPr lvl="2"/>
            <a:r>
              <a:rPr lang="en-US"/>
              <a:t>Tercer nivel</a:t>
            </a:r>
          </a:p>
          <a:p>
            <a:pPr lvl="3"/>
            <a:r>
              <a:rPr lang="en-US"/>
              <a:t>Cuarto nivel</a:t>
            </a:r>
          </a:p>
          <a:p>
            <a:pPr lvl="4"/>
            <a:r>
              <a:rPr lang="en-US"/>
              <a:t>Quinto nivel</a:t>
            </a:r>
            <a:endParaRPr lang="es-AR"/>
          </a:p>
        </p:txBody>
      </p:sp>
      <p:sp>
        <p:nvSpPr>
          <p:cNvPr id="7" name="Rectangle 8"/>
          <p:cNvSpPr>
            <a:spLocks noGrp="1" noChangeArrowheads="1"/>
          </p:cNvSpPr>
          <p:nvPr>
            <p:ph type="dt" sz="half" idx="10"/>
          </p:nvPr>
        </p:nvSpPr>
        <p:spPr>
          <a:ln/>
        </p:spPr>
        <p:txBody>
          <a:bodyPr/>
          <a:lstStyle>
            <a:lvl1pPr>
              <a:defRPr/>
            </a:lvl1pPr>
          </a:lstStyle>
          <a:p>
            <a:pPr>
              <a:defRPr/>
            </a:pPr>
            <a:endParaRPr lang="es-ES"/>
          </a:p>
        </p:txBody>
      </p:sp>
      <p:sp>
        <p:nvSpPr>
          <p:cNvPr id="8" name="Rectangle 9"/>
          <p:cNvSpPr>
            <a:spLocks noGrp="1" noChangeArrowheads="1"/>
          </p:cNvSpPr>
          <p:nvPr>
            <p:ph type="ftr" sz="quarter" idx="11"/>
          </p:nvPr>
        </p:nvSpPr>
        <p:spPr>
          <a:ln/>
        </p:spPr>
        <p:txBody>
          <a:bodyPr/>
          <a:lstStyle>
            <a:lvl1pPr>
              <a:defRPr/>
            </a:lvl1pPr>
          </a:lstStyle>
          <a:p>
            <a:pPr>
              <a:defRPr/>
            </a:pPr>
            <a:r>
              <a:rPr lang="es-ES"/>
              <a:t>Cont Walter Miner</a:t>
            </a:r>
          </a:p>
        </p:txBody>
      </p:sp>
      <p:sp>
        <p:nvSpPr>
          <p:cNvPr id="9" name="Rectangle 10"/>
          <p:cNvSpPr>
            <a:spLocks noGrp="1" noChangeArrowheads="1"/>
          </p:cNvSpPr>
          <p:nvPr>
            <p:ph type="sldNum" sz="quarter" idx="12"/>
          </p:nvPr>
        </p:nvSpPr>
        <p:spPr>
          <a:ln/>
        </p:spPr>
        <p:txBody>
          <a:bodyPr/>
          <a:lstStyle>
            <a:lvl1pPr>
              <a:defRPr/>
            </a:lvl1pPr>
          </a:lstStyle>
          <a:p>
            <a:pPr>
              <a:defRPr/>
            </a:pPr>
            <a:fld id="{48AE1270-81F8-4BD7-9A0D-E88F9666A1FF}" type="slidenum">
              <a:rPr lang="es-ES"/>
              <a:pPr>
                <a:defRPr/>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t>Haga clic para modificar el estilo de título del patrón</a:t>
            </a:r>
            <a:endParaRPr lang="es-AR"/>
          </a:p>
        </p:txBody>
      </p:sp>
      <p:sp>
        <p:nvSpPr>
          <p:cNvPr id="3" name="Rectangle 8"/>
          <p:cNvSpPr>
            <a:spLocks noGrp="1" noChangeArrowheads="1"/>
          </p:cNvSpPr>
          <p:nvPr>
            <p:ph type="dt" sz="half" idx="10"/>
          </p:nvPr>
        </p:nvSpPr>
        <p:spPr>
          <a:ln/>
        </p:spPr>
        <p:txBody>
          <a:bodyPr/>
          <a:lstStyle>
            <a:lvl1pPr>
              <a:defRPr/>
            </a:lvl1pPr>
          </a:lstStyle>
          <a:p>
            <a:pPr>
              <a:defRPr/>
            </a:pPr>
            <a:endParaRPr lang="es-ES"/>
          </a:p>
        </p:txBody>
      </p:sp>
      <p:sp>
        <p:nvSpPr>
          <p:cNvPr id="4" name="Rectangle 9"/>
          <p:cNvSpPr>
            <a:spLocks noGrp="1" noChangeArrowheads="1"/>
          </p:cNvSpPr>
          <p:nvPr>
            <p:ph type="ftr" sz="quarter" idx="11"/>
          </p:nvPr>
        </p:nvSpPr>
        <p:spPr>
          <a:ln/>
        </p:spPr>
        <p:txBody>
          <a:bodyPr/>
          <a:lstStyle>
            <a:lvl1pPr>
              <a:defRPr/>
            </a:lvl1pPr>
          </a:lstStyle>
          <a:p>
            <a:pPr>
              <a:defRPr/>
            </a:pPr>
            <a:r>
              <a:rPr lang="es-ES"/>
              <a:t>Cont Walter Miner</a:t>
            </a:r>
          </a:p>
        </p:txBody>
      </p:sp>
      <p:sp>
        <p:nvSpPr>
          <p:cNvPr id="5" name="Rectangle 10"/>
          <p:cNvSpPr>
            <a:spLocks noGrp="1" noChangeArrowheads="1"/>
          </p:cNvSpPr>
          <p:nvPr>
            <p:ph type="sldNum" sz="quarter" idx="12"/>
          </p:nvPr>
        </p:nvSpPr>
        <p:spPr>
          <a:ln/>
        </p:spPr>
        <p:txBody>
          <a:bodyPr/>
          <a:lstStyle>
            <a:lvl1pPr>
              <a:defRPr/>
            </a:lvl1pPr>
          </a:lstStyle>
          <a:p>
            <a:pPr>
              <a:defRPr/>
            </a:pPr>
            <a:fld id="{8301E402-DFE0-4EB4-A4F0-78932AA4F57F}" type="slidenum">
              <a:rPr lang="es-ES"/>
              <a:pPr>
                <a:defRPr/>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pPr>
              <a:defRPr/>
            </a:pPr>
            <a:endParaRPr lang="es-ES"/>
          </a:p>
        </p:txBody>
      </p:sp>
      <p:sp>
        <p:nvSpPr>
          <p:cNvPr id="3" name="Rectangle 9"/>
          <p:cNvSpPr>
            <a:spLocks noGrp="1" noChangeArrowheads="1"/>
          </p:cNvSpPr>
          <p:nvPr>
            <p:ph type="ftr" sz="quarter" idx="11"/>
          </p:nvPr>
        </p:nvSpPr>
        <p:spPr>
          <a:ln/>
        </p:spPr>
        <p:txBody>
          <a:bodyPr/>
          <a:lstStyle>
            <a:lvl1pPr>
              <a:defRPr/>
            </a:lvl1pPr>
          </a:lstStyle>
          <a:p>
            <a:pPr>
              <a:defRPr/>
            </a:pPr>
            <a:r>
              <a:rPr lang="es-ES"/>
              <a:t>Cont Walter Miner</a:t>
            </a:r>
          </a:p>
        </p:txBody>
      </p:sp>
      <p:sp>
        <p:nvSpPr>
          <p:cNvPr id="4" name="Rectangle 10"/>
          <p:cNvSpPr>
            <a:spLocks noGrp="1" noChangeArrowheads="1"/>
          </p:cNvSpPr>
          <p:nvPr>
            <p:ph type="sldNum" sz="quarter" idx="12"/>
          </p:nvPr>
        </p:nvSpPr>
        <p:spPr>
          <a:ln/>
        </p:spPr>
        <p:txBody>
          <a:bodyPr/>
          <a:lstStyle>
            <a:lvl1pPr>
              <a:defRPr/>
            </a:lvl1pPr>
          </a:lstStyle>
          <a:p>
            <a:pPr>
              <a:defRPr/>
            </a:pPr>
            <a:fld id="{41389ED7-B3A8-4671-A745-E61360F8B303}" type="slidenum">
              <a:rPr lang="es-ES"/>
              <a:pPr>
                <a:defRPr/>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n-US"/>
              <a:t>Haga clic para modificar el estilo de título del patrón</a:t>
            </a:r>
            <a:endParaRPr lang="es-AR"/>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Haga clic para modificar el estilo de texto del patrón</a:t>
            </a:r>
          </a:p>
          <a:p>
            <a:pPr lvl="1"/>
            <a:r>
              <a:rPr lang="en-US"/>
              <a:t>Segundo nivel</a:t>
            </a:r>
          </a:p>
          <a:p>
            <a:pPr lvl="2"/>
            <a:r>
              <a:rPr lang="en-US"/>
              <a:t>Tercer nivel</a:t>
            </a:r>
          </a:p>
          <a:p>
            <a:pPr lvl="3"/>
            <a:r>
              <a:rPr lang="en-US"/>
              <a:t>Cuarto nivel</a:t>
            </a:r>
          </a:p>
          <a:p>
            <a:pPr lvl="4"/>
            <a:r>
              <a:rPr lang="en-US"/>
              <a:t>Quinto nivel</a:t>
            </a:r>
            <a:endParaRPr lang="es-AR"/>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Haga clic para modificar el estilo de texto del patrón</a:t>
            </a:r>
          </a:p>
        </p:txBody>
      </p:sp>
      <p:sp>
        <p:nvSpPr>
          <p:cNvPr id="5" name="Rectangle 8"/>
          <p:cNvSpPr>
            <a:spLocks noGrp="1" noChangeArrowheads="1"/>
          </p:cNvSpPr>
          <p:nvPr>
            <p:ph type="dt" sz="half" idx="10"/>
          </p:nvPr>
        </p:nvSpPr>
        <p:spPr>
          <a:ln/>
        </p:spPr>
        <p:txBody>
          <a:bodyPr/>
          <a:lstStyle>
            <a:lvl1pPr>
              <a:defRPr/>
            </a:lvl1pPr>
          </a:lstStyle>
          <a:p>
            <a:pPr>
              <a:defRPr/>
            </a:pPr>
            <a:endParaRPr lang="es-ES"/>
          </a:p>
        </p:txBody>
      </p:sp>
      <p:sp>
        <p:nvSpPr>
          <p:cNvPr id="6" name="Rectangle 9"/>
          <p:cNvSpPr>
            <a:spLocks noGrp="1" noChangeArrowheads="1"/>
          </p:cNvSpPr>
          <p:nvPr>
            <p:ph type="ftr" sz="quarter" idx="11"/>
          </p:nvPr>
        </p:nvSpPr>
        <p:spPr>
          <a:ln/>
        </p:spPr>
        <p:txBody>
          <a:bodyPr/>
          <a:lstStyle>
            <a:lvl1pPr>
              <a:defRPr/>
            </a:lvl1pPr>
          </a:lstStyle>
          <a:p>
            <a:pPr>
              <a:defRPr/>
            </a:pPr>
            <a:r>
              <a:rPr lang="es-ES"/>
              <a:t>Cont Walter Miner</a:t>
            </a:r>
          </a:p>
        </p:txBody>
      </p:sp>
      <p:sp>
        <p:nvSpPr>
          <p:cNvPr id="7" name="Rectangle 10"/>
          <p:cNvSpPr>
            <a:spLocks noGrp="1" noChangeArrowheads="1"/>
          </p:cNvSpPr>
          <p:nvPr>
            <p:ph type="sldNum" sz="quarter" idx="12"/>
          </p:nvPr>
        </p:nvSpPr>
        <p:spPr>
          <a:ln/>
        </p:spPr>
        <p:txBody>
          <a:bodyPr/>
          <a:lstStyle>
            <a:lvl1pPr>
              <a:defRPr/>
            </a:lvl1pPr>
          </a:lstStyle>
          <a:p>
            <a:pPr>
              <a:defRPr/>
            </a:pPr>
            <a:fld id="{3FCC17BE-6AA4-4321-AEBC-F0FCFC0B3EE6}" type="slidenum">
              <a:rPr lang="es-ES"/>
              <a:pPr>
                <a:defRPr/>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n-US"/>
              <a:t>Haga clic para modificar el estilo de título del patrón</a:t>
            </a:r>
            <a:endParaRPr lang="es-AR"/>
          </a:p>
        </p:txBody>
      </p:sp>
      <p:sp>
        <p:nvSpPr>
          <p:cNvPr id="3" name="Marcador de posición de imagen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AR" noProof="0"/>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Haga clic para modificar el estilo de texto del patrón</a:t>
            </a:r>
          </a:p>
        </p:txBody>
      </p:sp>
      <p:sp>
        <p:nvSpPr>
          <p:cNvPr id="5" name="Rectangle 8"/>
          <p:cNvSpPr>
            <a:spLocks noGrp="1" noChangeArrowheads="1"/>
          </p:cNvSpPr>
          <p:nvPr>
            <p:ph type="dt" sz="half" idx="10"/>
          </p:nvPr>
        </p:nvSpPr>
        <p:spPr>
          <a:ln/>
        </p:spPr>
        <p:txBody>
          <a:bodyPr/>
          <a:lstStyle>
            <a:lvl1pPr>
              <a:defRPr/>
            </a:lvl1pPr>
          </a:lstStyle>
          <a:p>
            <a:pPr>
              <a:defRPr/>
            </a:pPr>
            <a:endParaRPr lang="es-ES"/>
          </a:p>
        </p:txBody>
      </p:sp>
      <p:sp>
        <p:nvSpPr>
          <p:cNvPr id="6" name="Rectangle 9"/>
          <p:cNvSpPr>
            <a:spLocks noGrp="1" noChangeArrowheads="1"/>
          </p:cNvSpPr>
          <p:nvPr>
            <p:ph type="ftr" sz="quarter" idx="11"/>
          </p:nvPr>
        </p:nvSpPr>
        <p:spPr>
          <a:ln/>
        </p:spPr>
        <p:txBody>
          <a:bodyPr/>
          <a:lstStyle>
            <a:lvl1pPr>
              <a:defRPr/>
            </a:lvl1pPr>
          </a:lstStyle>
          <a:p>
            <a:pPr>
              <a:defRPr/>
            </a:pPr>
            <a:r>
              <a:rPr lang="es-ES"/>
              <a:t>Cont Walter Miner</a:t>
            </a:r>
          </a:p>
        </p:txBody>
      </p:sp>
      <p:sp>
        <p:nvSpPr>
          <p:cNvPr id="7" name="Rectangle 10"/>
          <p:cNvSpPr>
            <a:spLocks noGrp="1" noChangeArrowheads="1"/>
          </p:cNvSpPr>
          <p:nvPr>
            <p:ph type="sldNum" sz="quarter" idx="12"/>
          </p:nvPr>
        </p:nvSpPr>
        <p:spPr>
          <a:ln/>
        </p:spPr>
        <p:txBody>
          <a:bodyPr/>
          <a:lstStyle>
            <a:lvl1pPr>
              <a:defRPr/>
            </a:lvl1pPr>
          </a:lstStyle>
          <a:p>
            <a:pPr>
              <a:defRPr/>
            </a:pPr>
            <a:fld id="{7021FF1F-4944-48EC-8EFC-804409C09B98}" type="slidenum">
              <a:rPr lang="es-ES"/>
              <a:pPr>
                <a:defRPr/>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8478838" cy="6173788"/>
            <a:chOff x="0" y="0"/>
            <a:chExt cx="5341" cy="3889"/>
          </a:xfrm>
        </p:grpSpPr>
        <p:sp>
          <p:nvSpPr>
            <p:cNvPr id="15363" name="Freeform 3"/>
            <p:cNvSpPr>
              <a:spLocks/>
            </p:cNvSpPr>
            <p:nvPr/>
          </p:nvSpPr>
          <p:spPr bwMode="auto">
            <a:xfrm>
              <a:off x="0" y="0"/>
              <a:ext cx="3863" cy="3889"/>
            </a:xfrm>
            <a:custGeom>
              <a:avLst/>
              <a:gdLst/>
              <a:ahLst/>
              <a:cxnLst>
                <a:cxn ang="0">
                  <a:pos x="3862" y="3418"/>
                </a:cxn>
                <a:cxn ang="0">
                  <a:pos x="457" y="0"/>
                </a:cxn>
                <a:cxn ang="0">
                  <a:pos x="0" y="0"/>
                </a:cxn>
                <a:cxn ang="0">
                  <a:pos x="0" y="481"/>
                </a:cxn>
                <a:cxn ang="0">
                  <a:pos x="3394" y="3888"/>
                </a:cxn>
                <a:cxn ang="0">
                  <a:pos x="3862" y="3418"/>
                </a:cxn>
              </a:cxnLst>
              <a:rect l="0" t="0" r="r" b="b"/>
              <a:pathLst>
                <a:path w="3863" h="3889">
                  <a:moveTo>
                    <a:pt x="3862" y="3418"/>
                  </a:moveTo>
                  <a:lnTo>
                    <a:pt x="457" y="0"/>
                  </a:lnTo>
                  <a:lnTo>
                    <a:pt x="0" y="0"/>
                  </a:lnTo>
                  <a:lnTo>
                    <a:pt x="0" y="481"/>
                  </a:lnTo>
                  <a:lnTo>
                    <a:pt x="3394" y="3888"/>
                  </a:lnTo>
                  <a:lnTo>
                    <a:pt x="3862" y="3418"/>
                  </a:lnTo>
                </a:path>
              </a:pathLst>
            </a:custGeom>
            <a:solidFill>
              <a:schemeClr val="bg1">
                <a:alpha val="50000"/>
              </a:schemeClr>
            </a:solidFill>
            <a:ln w="9525">
              <a:noFill/>
              <a:round/>
              <a:headEnd type="none" w="sm" len="sm"/>
              <a:tailEnd type="none" w="sm" len="sm"/>
            </a:ln>
            <a:effectLst/>
          </p:spPr>
          <p:txBody>
            <a:bodyPr/>
            <a:lstStyle/>
            <a:p>
              <a:pPr>
                <a:defRPr/>
              </a:pPr>
              <a:endParaRPr lang="es-AR">
                <a:cs typeface="+mn-cs"/>
              </a:endParaRPr>
            </a:p>
          </p:txBody>
        </p:sp>
        <p:sp>
          <p:nvSpPr>
            <p:cNvPr id="15364" name="Freeform 4"/>
            <p:cNvSpPr>
              <a:spLocks/>
            </p:cNvSpPr>
            <p:nvPr/>
          </p:nvSpPr>
          <p:spPr bwMode="auto">
            <a:xfrm>
              <a:off x="860" y="0"/>
              <a:ext cx="3394" cy="3223"/>
            </a:xfrm>
            <a:custGeom>
              <a:avLst/>
              <a:gdLst/>
              <a:ahLst/>
              <a:cxnLst>
                <a:cxn ang="0">
                  <a:pos x="370" y="0"/>
                </a:cxn>
                <a:cxn ang="0">
                  <a:pos x="3393" y="3036"/>
                </a:cxn>
                <a:cxn ang="0">
                  <a:pos x="3208" y="3222"/>
                </a:cxn>
                <a:cxn ang="0">
                  <a:pos x="0" y="0"/>
                </a:cxn>
                <a:cxn ang="0">
                  <a:pos x="370" y="0"/>
                </a:cxn>
              </a:cxnLst>
              <a:rect l="0" t="0" r="r" b="b"/>
              <a:pathLst>
                <a:path w="3394" h="3223">
                  <a:moveTo>
                    <a:pt x="370" y="0"/>
                  </a:moveTo>
                  <a:lnTo>
                    <a:pt x="3393" y="3036"/>
                  </a:lnTo>
                  <a:lnTo>
                    <a:pt x="3208" y="3222"/>
                  </a:lnTo>
                  <a:lnTo>
                    <a:pt x="0" y="0"/>
                  </a:lnTo>
                  <a:lnTo>
                    <a:pt x="370" y="0"/>
                  </a:lnTo>
                </a:path>
              </a:pathLst>
            </a:custGeom>
            <a:solidFill>
              <a:schemeClr val="bg1">
                <a:alpha val="50000"/>
              </a:schemeClr>
            </a:solidFill>
            <a:ln w="9525">
              <a:noFill/>
              <a:round/>
              <a:headEnd type="none" w="sm" len="sm"/>
              <a:tailEnd type="none" w="sm" len="sm"/>
            </a:ln>
            <a:effectLst/>
          </p:spPr>
          <p:txBody>
            <a:bodyPr/>
            <a:lstStyle/>
            <a:p>
              <a:pPr>
                <a:defRPr/>
              </a:pPr>
              <a:endParaRPr lang="es-AR">
                <a:cs typeface="+mn-cs"/>
              </a:endParaRPr>
            </a:p>
          </p:txBody>
        </p:sp>
        <p:sp>
          <p:nvSpPr>
            <p:cNvPr id="15365" name="Freeform 5"/>
            <p:cNvSpPr>
              <a:spLocks/>
            </p:cNvSpPr>
            <p:nvPr/>
          </p:nvSpPr>
          <p:spPr bwMode="auto">
            <a:xfrm>
              <a:off x="2187" y="0"/>
              <a:ext cx="2859" cy="2556"/>
            </a:xfrm>
            <a:custGeom>
              <a:avLst/>
              <a:gdLst/>
              <a:ahLst/>
              <a:cxnLst>
                <a:cxn ang="0">
                  <a:pos x="630" y="0"/>
                </a:cxn>
                <a:cxn ang="0">
                  <a:pos x="2858" y="2238"/>
                </a:cxn>
                <a:cxn ang="0">
                  <a:pos x="2543" y="2555"/>
                </a:cxn>
                <a:cxn ang="0">
                  <a:pos x="0" y="0"/>
                </a:cxn>
                <a:cxn ang="0">
                  <a:pos x="630" y="0"/>
                </a:cxn>
              </a:cxnLst>
              <a:rect l="0" t="0" r="r" b="b"/>
              <a:pathLst>
                <a:path w="2859" h="2556">
                  <a:moveTo>
                    <a:pt x="630" y="0"/>
                  </a:moveTo>
                  <a:lnTo>
                    <a:pt x="2858" y="2238"/>
                  </a:lnTo>
                  <a:lnTo>
                    <a:pt x="2543" y="2555"/>
                  </a:lnTo>
                  <a:lnTo>
                    <a:pt x="0" y="0"/>
                  </a:lnTo>
                  <a:lnTo>
                    <a:pt x="630" y="0"/>
                  </a:lnTo>
                </a:path>
              </a:pathLst>
            </a:custGeom>
            <a:solidFill>
              <a:schemeClr val="bg1">
                <a:alpha val="50000"/>
              </a:schemeClr>
            </a:solidFill>
            <a:ln w="9525">
              <a:noFill/>
              <a:round/>
              <a:headEnd type="none" w="sm" len="sm"/>
              <a:tailEnd type="none" w="sm" len="sm"/>
            </a:ln>
            <a:effectLst/>
          </p:spPr>
          <p:txBody>
            <a:bodyPr/>
            <a:lstStyle/>
            <a:p>
              <a:pPr>
                <a:defRPr/>
              </a:pPr>
              <a:endParaRPr lang="es-AR">
                <a:cs typeface="+mn-cs"/>
              </a:endParaRPr>
            </a:p>
          </p:txBody>
        </p:sp>
        <p:sp>
          <p:nvSpPr>
            <p:cNvPr id="15366" name="Freeform 6"/>
            <p:cNvSpPr>
              <a:spLocks/>
            </p:cNvSpPr>
            <p:nvPr/>
          </p:nvSpPr>
          <p:spPr bwMode="auto">
            <a:xfrm>
              <a:off x="3055" y="0"/>
              <a:ext cx="2286" cy="2121"/>
            </a:xfrm>
            <a:custGeom>
              <a:avLst/>
              <a:gdLst/>
              <a:ahLst/>
              <a:cxnLst>
                <a:cxn ang="0">
                  <a:pos x="0" y="0"/>
                </a:cxn>
                <a:cxn ang="0">
                  <a:pos x="2111" y="2120"/>
                </a:cxn>
                <a:cxn ang="0">
                  <a:pos x="2285" y="1945"/>
                </a:cxn>
                <a:cxn ang="0">
                  <a:pos x="348" y="0"/>
                </a:cxn>
                <a:cxn ang="0">
                  <a:pos x="0" y="0"/>
                </a:cxn>
              </a:cxnLst>
              <a:rect l="0" t="0" r="r" b="b"/>
              <a:pathLst>
                <a:path w="2286" h="2121">
                  <a:moveTo>
                    <a:pt x="0" y="0"/>
                  </a:moveTo>
                  <a:lnTo>
                    <a:pt x="2111" y="2120"/>
                  </a:lnTo>
                  <a:lnTo>
                    <a:pt x="2285" y="1945"/>
                  </a:lnTo>
                  <a:lnTo>
                    <a:pt x="348" y="0"/>
                  </a:lnTo>
                  <a:lnTo>
                    <a:pt x="0" y="0"/>
                  </a:lnTo>
                </a:path>
              </a:pathLst>
            </a:custGeom>
            <a:solidFill>
              <a:schemeClr val="bg1">
                <a:alpha val="50000"/>
              </a:schemeClr>
            </a:solidFill>
            <a:ln w="9525">
              <a:noFill/>
              <a:round/>
              <a:headEnd type="none" w="sm" len="sm"/>
              <a:tailEnd type="none" w="sm" len="sm"/>
            </a:ln>
            <a:effectLst/>
          </p:spPr>
          <p:txBody>
            <a:bodyPr/>
            <a:lstStyle/>
            <a:p>
              <a:pPr>
                <a:defRPr/>
              </a:pPr>
              <a:endParaRPr lang="es-AR">
                <a:cs typeface="+mn-cs"/>
              </a:endParaRPr>
            </a:p>
          </p:txBody>
        </p:sp>
      </p:grpSp>
      <p:sp>
        <p:nvSpPr>
          <p:cNvPr id="15367" name="Rectangle 7"/>
          <p:cNvSpPr>
            <a:spLocks noGrp="1" noChangeArrowheads="1"/>
          </p:cNvSpPr>
          <p:nvPr>
            <p:ph type="title"/>
          </p:nvPr>
        </p:nvSpPr>
        <p:spPr bwMode="auto">
          <a:xfrm>
            <a:off x="685800" y="228600"/>
            <a:ext cx="7772400" cy="1219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s-ES" smtClean="0"/>
              <a:t>Haga clic para modificar el estilo de título del patrón</a:t>
            </a:r>
          </a:p>
        </p:txBody>
      </p:sp>
      <p:sp>
        <p:nvSpPr>
          <p:cNvPr id="15368" name="Rectangle 8"/>
          <p:cNvSpPr>
            <a:spLocks noGrp="1" noChangeArrowheads="1"/>
          </p:cNvSpPr>
          <p:nvPr>
            <p:ph type="dt" sz="half" idx="2"/>
          </p:nvPr>
        </p:nvSpPr>
        <p:spPr bwMode="auto">
          <a:xfrm>
            <a:off x="6858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spcBef>
                <a:spcPct val="50000"/>
              </a:spcBef>
              <a:defRPr sz="1400">
                <a:cs typeface="+mn-cs"/>
              </a:defRPr>
            </a:lvl1pPr>
          </a:lstStyle>
          <a:p>
            <a:pPr>
              <a:defRPr/>
            </a:pPr>
            <a:endParaRPr lang="es-ES"/>
          </a:p>
        </p:txBody>
      </p:sp>
      <p:sp>
        <p:nvSpPr>
          <p:cNvPr id="15369" name="Rectangle 9"/>
          <p:cNvSpPr>
            <a:spLocks noGrp="1" noChangeArrowheads="1"/>
          </p:cNvSpPr>
          <p:nvPr>
            <p:ph type="ftr" sz="quarter" idx="3"/>
          </p:nvPr>
        </p:nvSpPr>
        <p:spPr bwMode="auto">
          <a:xfrm>
            <a:off x="3124200" y="6248400"/>
            <a:ext cx="28956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ctr">
              <a:spcBef>
                <a:spcPct val="50000"/>
              </a:spcBef>
              <a:defRPr sz="1400">
                <a:cs typeface="+mn-cs"/>
              </a:defRPr>
            </a:lvl1pPr>
          </a:lstStyle>
          <a:p>
            <a:pPr>
              <a:defRPr/>
            </a:pPr>
            <a:r>
              <a:rPr lang="es-ES"/>
              <a:t>Cont Walter Miner</a:t>
            </a:r>
          </a:p>
        </p:txBody>
      </p:sp>
      <p:sp>
        <p:nvSpPr>
          <p:cNvPr id="15370" name="Rectangle 10"/>
          <p:cNvSpPr>
            <a:spLocks noGrp="1" noChangeArrowheads="1"/>
          </p:cNvSpPr>
          <p:nvPr>
            <p:ph type="sldNum" sz="quarter" idx="4"/>
          </p:nvPr>
        </p:nvSpPr>
        <p:spPr bwMode="auto">
          <a:xfrm>
            <a:off x="65532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400">
                <a:cs typeface="+mn-cs"/>
              </a:defRPr>
            </a:lvl1pPr>
          </a:lstStyle>
          <a:p>
            <a:pPr>
              <a:defRPr/>
            </a:pPr>
            <a:fld id="{D4EEEF6B-8A5A-47DE-BDCD-F9559D955694}" type="slidenum">
              <a:rPr lang="es-ES"/>
              <a:pPr>
                <a:defRPr/>
              </a:pPr>
              <a:t>‹Nº›</a:t>
            </a:fld>
            <a:endParaRPr lang="es-ES"/>
          </a:p>
        </p:txBody>
      </p:sp>
      <p:sp>
        <p:nvSpPr>
          <p:cNvPr id="15371" name="Rectangle 11"/>
          <p:cNvSpPr>
            <a:spLocks noGrp="1" noChangeArrowheads="1"/>
          </p:cNvSpPr>
          <p:nvPr>
            <p:ph type="body" idx="1"/>
          </p:nvPr>
        </p:nvSpPr>
        <p:spPr bwMode="auto">
          <a:xfrm>
            <a:off x="685800" y="1641475"/>
            <a:ext cx="7772400" cy="4454525"/>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Tree>
  </p:cSld>
  <p:clrMap bg1="dk2" tx1="lt1" bg2="dk1" tx2="lt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Lst>
  <p:hf sldNum="0" hdr="0" dt="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imes New Roman" pitchFamily="18"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imes New Roman" pitchFamily="18"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imes New Roman" pitchFamily="18"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imes New Roman" pitchFamily="18"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imes New Roman" pitchFamily="18"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imes New Roman" pitchFamily="18"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imes New Roman" pitchFamily="18"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imes New Roman" pitchFamily="18" charset="0"/>
        </a:defRPr>
      </a:lvl9pPr>
    </p:titleStyle>
    <p:bodyStyle>
      <a:lvl1pPr marL="342900" indent="-342900" algn="l" rtl="0" eaLnBrk="0" fontAlgn="base" hangingPunct="0">
        <a:spcBef>
          <a:spcPct val="20000"/>
        </a:spcBef>
        <a:spcAft>
          <a:spcPct val="0"/>
        </a:spcAft>
        <a:buClr>
          <a:schemeClr val="tx2"/>
        </a:buClr>
        <a:buSzPct val="75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1"/>
        </a:buClr>
        <a:buChar char="»"/>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tx2"/>
        </a:buClr>
        <a:buSzPct val="75000"/>
        <a:buFont typeface="Wingdings"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tx1"/>
        </a:buClr>
        <a:buChar char="–"/>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tx1"/>
        </a:buClr>
        <a:buChar char="–"/>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tx1"/>
        </a:buClr>
        <a:buChar char="–"/>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tx1"/>
        </a:buClr>
        <a:buChar char="–"/>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tx1"/>
        </a:buClr>
        <a:buChar char="–"/>
        <a:defRPr sz="2000">
          <a:solidFill>
            <a:schemeClr val="tx1"/>
          </a:solidFill>
          <a:effectLst>
            <a:outerShdw blurRad="38100" dist="38100" dir="2700000" algn="tl">
              <a:srgbClr val="000000"/>
            </a:outerShdw>
          </a:effectLst>
          <a:latin typeface="+mn-lt"/>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Marcador de pie de página 4"/>
          <p:cNvSpPr>
            <a:spLocks noGrp="1"/>
          </p:cNvSpPr>
          <p:nvPr>
            <p:ph type="ftr" sz="quarter" idx="11"/>
          </p:nvPr>
        </p:nvSpPr>
        <p:spPr>
          <a:noFill/>
        </p:spPr>
        <p:txBody>
          <a:bodyPr/>
          <a:lstStyle/>
          <a:p>
            <a:r>
              <a:rPr lang="es-ES" smtClean="0">
                <a:latin typeface="Verdana" pitchFamily="34" charset="0"/>
                <a:cs typeface="Arial" charset="0"/>
              </a:rPr>
              <a:t>Cont. Walter Miner</a:t>
            </a:r>
          </a:p>
        </p:txBody>
      </p:sp>
      <p:sp>
        <p:nvSpPr>
          <p:cNvPr id="115714" name="Rectangle 2"/>
          <p:cNvSpPr>
            <a:spLocks noGrp="1" noChangeArrowheads="1"/>
          </p:cNvSpPr>
          <p:nvPr>
            <p:ph type="title"/>
          </p:nvPr>
        </p:nvSpPr>
        <p:spPr>
          <a:xfrm>
            <a:off x="539750" y="260350"/>
            <a:ext cx="7772400" cy="1728788"/>
          </a:xfrm>
        </p:spPr>
        <p:txBody>
          <a:bodyPr/>
          <a:lstStyle/>
          <a:p>
            <a:pPr algn="l" eaLnBrk="1" hangingPunct="1">
              <a:defRPr/>
            </a:pPr>
            <a:r>
              <a:rPr lang="es-MX" sz="3200" dirty="0" smtClean="0">
                <a:solidFill>
                  <a:schemeClr val="tx1"/>
                </a:solidFill>
                <a:latin typeface="Verdana" pitchFamily="34" charset="0"/>
              </a:rPr>
              <a:t>Sindicatura General de la</a:t>
            </a:r>
            <a:br>
              <a:rPr lang="es-MX" sz="3200" dirty="0" smtClean="0">
                <a:solidFill>
                  <a:schemeClr val="tx1"/>
                </a:solidFill>
                <a:latin typeface="Verdana" pitchFamily="34" charset="0"/>
              </a:rPr>
            </a:br>
            <a:r>
              <a:rPr lang="es-MX" sz="3200" dirty="0" smtClean="0">
                <a:solidFill>
                  <a:schemeClr val="tx1"/>
                </a:solidFill>
                <a:latin typeface="Verdana" pitchFamily="34" charset="0"/>
              </a:rPr>
              <a:t>Provincia de Salta</a:t>
            </a:r>
            <a:r>
              <a:rPr lang="es-ES" sz="3200" dirty="0" smtClean="0">
                <a:solidFill>
                  <a:schemeClr val="tx1"/>
                </a:solidFill>
                <a:latin typeface="Verdana" pitchFamily="34" charset="0"/>
              </a:rPr>
              <a:t/>
            </a:r>
            <a:br>
              <a:rPr lang="es-ES" sz="3200" dirty="0" smtClean="0">
                <a:solidFill>
                  <a:schemeClr val="tx1"/>
                </a:solidFill>
                <a:latin typeface="Verdana" pitchFamily="34" charset="0"/>
              </a:rPr>
            </a:br>
            <a:r>
              <a:rPr lang="es-MX" sz="2400" dirty="0" smtClean="0">
                <a:solidFill>
                  <a:schemeClr val="tx1"/>
                </a:solidFill>
                <a:latin typeface="Verdana" pitchFamily="34" charset="0"/>
              </a:rPr>
              <a:t>Ciudad de Salta</a:t>
            </a:r>
            <a:r>
              <a:rPr lang="es-ES" sz="2400" dirty="0" smtClean="0">
                <a:solidFill>
                  <a:schemeClr val="tx1"/>
                </a:solidFill>
                <a:latin typeface="Verdana" pitchFamily="34" charset="0"/>
              </a:rPr>
              <a:t>, 30 de junio</a:t>
            </a:r>
            <a:r>
              <a:rPr lang="es-MX" sz="2400" dirty="0" smtClean="0">
                <a:solidFill>
                  <a:schemeClr val="tx1"/>
                </a:solidFill>
                <a:latin typeface="Verdana" pitchFamily="34" charset="0"/>
              </a:rPr>
              <a:t> y 1 de julio</a:t>
            </a:r>
            <a:r>
              <a:rPr lang="es-ES" sz="2400" dirty="0" smtClean="0">
                <a:solidFill>
                  <a:schemeClr val="tx1"/>
                </a:solidFill>
                <a:latin typeface="Verdana" pitchFamily="34" charset="0"/>
              </a:rPr>
              <a:t> de 2011</a:t>
            </a:r>
            <a:r>
              <a:rPr lang="es-ES" sz="3200" dirty="0" smtClean="0">
                <a:solidFill>
                  <a:schemeClr val="tx1"/>
                </a:solidFill>
                <a:latin typeface="Arial" charset="0"/>
              </a:rPr>
              <a:t> </a:t>
            </a:r>
          </a:p>
        </p:txBody>
      </p:sp>
      <p:sp>
        <p:nvSpPr>
          <p:cNvPr id="115715" name="Rectangle 3"/>
          <p:cNvSpPr>
            <a:spLocks noGrp="1" noChangeArrowheads="1"/>
          </p:cNvSpPr>
          <p:nvPr>
            <p:ph type="body" idx="1"/>
          </p:nvPr>
        </p:nvSpPr>
        <p:spPr>
          <a:xfrm>
            <a:off x="1835150" y="3276600"/>
            <a:ext cx="6548438" cy="1954213"/>
          </a:xfrm>
        </p:spPr>
        <p:txBody>
          <a:bodyPr/>
          <a:lstStyle/>
          <a:p>
            <a:pPr eaLnBrk="1" hangingPunct="1">
              <a:buFont typeface="Wingdings" pitchFamily="2" charset="2"/>
              <a:buNone/>
              <a:defRPr/>
            </a:pPr>
            <a:r>
              <a:rPr lang="es-MX" sz="2800">
                <a:solidFill>
                  <a:schemeClr val="tx2"/>
                </a:solidFill>
                <a:latin typeface="Arial" charset="0"/>
              </a:rPr>
              <a:t>Curso</a:t>
            </a:r>
          </a:p>
          <a:p>
            <a:pPr eaLnBrk="1" hangingPunct="1">
              <a:buFont typeface="Wingdings" pitchFamily="2" charset="2"/>
              <a:buNone/>
              <a:defRPr/>
            </a:pPr>
            <a:r>
              <a:rPr lang="es-ES" sz="4400">
                <a:solidFill>
                  <a:schemeClr val="tx2"/>
                </a:solidFill>
                <a:latin typeface="Arial" charset="0"/>
              </a:rPr>
              <a:t>Informes de Auditoría</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Marcador de pie de página 4"/>
          <p:cNvSpPr>
            <a:spLocks noGrp="1"/>
          </p:cNvSpPr>
          <p:nvPr>
            <p:ph type="ftr" sz="quarter" idx="11"/>
          </p:nvPr>
        </p:nvSpPr>
        <p:spPr>
          <a:noFill/>
        </p:spPr>
        <p:txBody>
          <a:bodyPr/>
          <a:lstStyle/>
          <a:p>
            <a:r>
              <a:rPr lang="es-ES" smtClean="0">
                <a:cs typeface="Arial" charset="0"/>
              </a:rPr>
              <a:t>Cont Walter Miner</a:t>
            </a:r>
          </a:p>
        </p:txBody>
      </p:sp>
      <p:sp>
        <p:nvSpPr>
          <p:cNvPr id="77826" name="Rectangle 1026"/>
          <p:cNvSpPr>
            <a:spLocks noGrp="1" noChangeArrowheads="1"/>
          </p:cNvSpPr>
          <p:nvPr>
            <p:ph type="title"/>
          </p:nvPr>
        </p:nvSpPr>
        <p:spPr/>
        <p:txBody>
          <a:bodyPr/>
          <a:lstStyle/>
          <a:p>
            <a:pPr algn="l" eaLnBrk="1" hangingPunct="1">
              <a:defRPr/>
            </a:pPr>
            <a:r>
              <a:rPr lang="es-MX" sz="4000">
                <a:latin typeface="Arial" charset="0"/>
              </a:rPr>
              <a:t>Uso indebido de los signos de puntuación</a:t>
            </a:r>
            <a:endParaRPr lang="es-ES" sz="4000">
              <a:latin typeface="Arial" charset="0"/>
            </a:endParaRPr>
          </a:p>
        </p:txBody>
      </p:sp>
      <p:sp>
        <p:nvSpPr>
          <p:cNvPr id="77827" name="Rectangle 1027"/>
          <p:cNvSpPr>
            <a:spLocks noGrp="1" noChangeArrowheads="1"/>
          </p:cNvSpPr>
          <p:nvPr>
            <p:ph type="body" idx="1"/>
          </p:nvPr>
        </p:nvSpPr>
        <p:spPr>
          <a:xfrm>
            <a:off x="685800" y="2133600"/>
            <a:ext cx="8153400" cy="3962400"/>
          </a:xfrm>
        </p:spPr>
        <p:txBody>
          <a:bodyPr/>
          <a:lstStyle/>
          <a:p>
            <a:pPr eaLnBrk="1" hangingPunct="1">
              <a:lnSpc>
                <a:spcPct val="90000"/>
              </a:lnSpc>
              <a:defRPr/>
            </a:pPr>
            <a:r>
              <a:rPr lang="es-MX">
                <a:latin typeface="Arial" charset="0"/>
              </a:rPr>
              <a:t>“Todo hombre que te busca va a pedirte algo: el rico aburrido, la amenidad de tu conversación; el pobre, tu dinero.”</a:t>
            </a:r>
            <a:br>
              <a:rPr lang="es-MX">
                <a:latin typeface="Arial" charset="0"/>
              </a:rPr>
            </a:br>
            <a:endParaRPr lang="es-MX">
              <a:latin typeface="Arial" charset="0"/>
            </a:endParaRPr>
          </a:p>
          <a:p>
            <a:pPr eaLnBrk="1" hangingPunct="1">
              <a:lnSpc>
                <a:spcPct val="90000"/>
              </a:lnSpc>
              <a:defRPr/>
            </a:pPr>
            <a:r>
              <a:rPr lang="es-MX">
                <a:latin typeface="Arial" charset="0"/>
              </a:rPr>
              <a:t>“Todo hombre que te busca va a pedirte: algo, el rico aburrido; la amenidad de tu conversación, el pobre; tu dinero.”</a:t>
            </a:r>
            <a:br>
              <a:rPr lang="es-MX">
                <a:latin typeface="Arial" charset="0"/>
              </a:rPr>
            </a:br>
            <a:endParaRPr lang="es-ES">
              <a:latin typeface="Arial"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Marcador de pie de página 4"/>
          <p:cNvSpPr>
            <a:spLocks noGrp="1"/>
          </p:cNvSpPr>
          <p:nvPr>
            <p:ph type="ftr" sz="quarter" idx="11"/>
          </p:nvPr>
        </p:nvSpPr>
        <p:spPr>
          <a:noFill/>
        </p:spPr>
        <p:txBody>
          <a:bodyPr/>
          <a:lstStyle/>
          <a:p>
            <a:r>
              <a:rPr lang="es-ES" smtClean="0">
                <a:cs typeface="Arial" charset="0"/>
              </a:rPr>
              <a:t>Cont Walter Miner</a:t>
            </a:r>
          </a:p>
        </p:txBody>
      </p:sp>
      <p:sp>
        <p:nvSpPr>
          <p:cNvPr id="25602" name="Rectangle 2"/>
          <p:cNvSpPr>
            <a:spLocks noGrp="1" noChangeArrowheads="1"/>
          </p:cNvSpPr>
          <p:nvPr>
            <p:ph type="title"/>
          </p:nvPr>
        </p:nvSpPr>
        <p:spPr/>
        <p:txBody>
          <a:bodyPr/>
          <a:lstStyle/>
          <a:p>
            <a:pPr algn="l" eaLnBrk="1" hangingPunct="1">
              <a:defRPr/>
            </a:pPr>
            <a:r>
              <a:rPr lang="es-ES" sz="4000">
                <a:latin typeface="Arial" charset="0"/>
              </a:rPr>
              <a:t>1.2. Síntesis</a:t>
            </a:r>
          </a:p>
        </p:txBody>
      </p:sp>
      <p:sp>
        <p:nvSpPr>
          <p:cNvPr id="25603" name="Rectangle 3"/>
          <p:cNvSpPr>
            <a:spLocks noGrp="1" noChangeArrowheads="1"/>
          </p:cNvSpPr>
          <p:nvPr>
            <p:ph type="body" idx="1"/>
          </p:nvPr>
        </p:nvSpPr>
        <p:spPr>
          <a:xfrm>
            <a:off x="685800" y="1641475"/>
            <a:ext cx="8207375" cy="4454525"/>
          </a:xfrm>
        </p:spPr>
        <p:txBody>
          <a:bodyPr/>
          <a:lstStyle/>
          <a:p>
            <a:pPr eaLnBrk="1" hangingPunct="1">
              <a:defRPr/>
            </a:pPr>
            <a:r>
              <a:rPr lang="es-ES" sz="2800">
                <a:latin typeface="Arial" charset="0"/>
              </a:rPr>
              <a:t>Las oraciones y párrafos cortos son preferibles a) acortan la comunicación entre el escritor y el lector</a:t>
            </a:r>
            <a:br>
              <a:rPr lang="es-ES" sz="2800">
                <a:latin typeface="Arial" charset="0"/>
              </a:rPr>
            </a:br>
            <a:r>
              <a:rPr lang="es-ES" sz="2800">
                <a:latin typeface="Arial" charset="0"/>
              </a:rPr>
              <a:t>b) reducen el riesgo gramatical</a:t>
            </a:r>
          </a:p>
          <a:p>
            <a:pPr eaLnBrk="1" hangingPunct="1">
              <a:defRPr/>
            </a:pPr>
            <a:r>
              <a:rPr lang="es-ES" sz="2800">
                <a:latin typeface="Arial" charset="0"/>
              </a:rPr>
              <a:t>Utilizando solamente oraciones cortas, el estilo resulta cortado, pobre y monótono.</a:t>
            </a:r>
            <a:br>
              <a:rPr lang="es-ES" sz="2800">
                <a:latin typeface="Arial" charset="0"/>
              </a:rPr>
            </a:br>
            <a:r>
              <a:rPr lang="es-ES" sz="2800">
                <a:latin typeface="Arial" charset="0"/>
              </a:rPr>
              <a:t>Usando únicamente oraciones largas, la lectura sería confusa y fatigante.</a:t>
            </a:r>
            <a:br>
              <a:rPr lang="es-ES" sz="2800">
                <a:latin typeface="Arial" charset="0"/>
              </a:rPr>
            </a:br>
            <a:r>
              <a:rPr lang="es-ES" sz="2800">
                <a:latin typeface="Arial" charset="0"/>
              </a:rPr>
              <a:t>Una buena técnica es combinarlas unas con otras, en forma equilibrada.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Marcador de pie de página 4"/>
          <p:cNvSpPr>
            <a:spLocks noGrp="1"/>
          </p:cNvSpPr>
          <p:nvPr>
            <p:ph type="ftr" sz="quarter" idx="11"/>
          </p:nvPr>
        </p:nvSpPr>
        <p:spPr>
          <a:noFill/>
        </p:spPr>
        <p:txBody>
          <a:bodyPr/>
          <a:lstStyle/>
          <a:p>
            <a:r>
              <a:rPr lang="es-ES" smtClean="0">
                <a:cs typeface="Arial" charset="0"/>
              </a:rPr>
              <a:t>Cont Walter Miner</a:t>
            </a:r>
          </a:p>
        </p:txBody>
      </p:sp>
      <p:sp>
        <p:nvSpPr>
          <p:cNvPr id="26626" name="Rectangle 1026"/>
          <p:cNvSpPr>
            <a:spLocks noGrp="1" noChangeArrowheads="1"/>
          </p:cNvSpPr>
          <p:nvPr>
            <p:ph type="title"/>
          </p:nvPr>
        </p:nvSpPr>
        <p:spPr/>
        <p:txBody>
          <a:bodyPr/>
          <a:lstStyle/>
          <a:p>
            <a:pPr algn="l" eaLnBrk="1" hangingPunct="1">
              <a:defRPr/>
            </a:pPr>
            <a:r>
              <a:rPr lang="es-ES" sz="4000">
                <a:latin typeface="Arial" charset="0"/>
              </a:rPr>
              <a:t>1.3. Simplicidad</a:t>
            </a:r>
          </a:p>
        </p:txBody>
      </p:sp>
      <p:sp>
        <p:nvSpPr>
          <p:cNvPr id="26627" name="Rectangle 1027"/>
          <p:cNvSpPr>
            <a:spLocks noGrp="1" noChangeArrowheads="1"/>
          </p:cNvSpPr>
          <p:nvPr>
            <p:ph type="body" idx="1"/>
          </p:nvPr>
        </p:nvSpPr>
        <p:spPr>
          <a:xfrm>
            <a:off x="685800" y="1641475"/>
            <a:ext cx="8207375" cy="4454525"/>
          </a:xfrm>
        </p:spPr>
        <p:txBody>
          <a:bodyPr/>
          <a:lstStyle/>
          <a:p>
            <a:pPr eaLnBrk="1" hangingPunct="1">
              <a:defRPr/>
            </a:pPr>
            <a:r>
              <a:rPr lang="es-ES" sz="2800">
                <a:latin typeface="Arial" charset="0"/>
              </a:rPr>
              <a:t>Significa escribir en forma fácil y llana, no rebuscada, sin recurrir a palabras o expresiones complicadas o simplemente llamativas.</a:t>
            </a:r>
          </a:p>
          <a:p>
            <a:pPr eaLnBrk="1" hangingPunct="1">
              <a:defRPr/>
            </a:pPr>
            <a:r>
              <a:rPr lang="es-ES" sz="2800">
                <a:latin typeface="Arial" charset="0"/>
              </a:rPr>
              <a:t>El estilo más apropiado es el conocido como coloquial, es decir el utilizado en una conversación formal ante superiores jerárquicos, funcionarios desconocidos o en una exposición pública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Marcador de pie de página 4"/>
          <p:cNvSpPr>
            <a:spLocks noGrp="1"/>
          </p:cNvSpPr>
          <p:nvPr>
            <p:ph type="ftr" sz="quarter" idx="11"/>
          </p:nvPr>
        </p:nvSpPr>
        <p:spPr>
          <a:noFill/>
        </p:spPr>
        <p:txBody>
          <a:bodyPr/>
          <a:lstStyle/>
          <a:p>
            <a:r>
              <a:rPr lang="es-ES" smtClean="0">
                <a:cs typeface="Arial" charset="0"/>
              </a:rPr>
              <a:t>Cont Walter Miner</a:t>
            </a:r>
          </a:p>
        </p:txBody>
      </p:sp>
      <p:sp>
        <p:nvSpPr>
          <p:cNvPr id="27650" name="Rectangle 1026"/>
          <p:cNvSpPr>
            <a:spLocks noGrp="1" noChangeArrowheads="1"/>
          </p:cNvSpPr>
          <p:nvPr>
            <p:ph type="title"/>
          </p:nvPr>
        </p:nvSpPr>
        <p:spPr/>
        <p:txBody>
          <a:bodyPr/>
          <a:lstStyle/>
          <a:p>
            <a:pPr algn="l" eaLnBrk="1" hangingPunct="1">
              <a:defRPr/>
            </a:pPr>
            <a:r>
              <a:rPr lang="es-ES" sz="4000">
                <a:latin typeface="Arial" charset="0"/>
              </a:rPr>
              <a:t>1.4. Corrección gramatical</a:t>
            </a:r>
          </a:p>
        </p:txBody>
      </p:sp>
      <p:sp>
        <p:nvSpPr>
          <p:cNvPr id="27651" name="Rectangle 1027"/>
          <p:cNvSpPr>
            <a:spLocks noGrp="1" noChangeArrowheads="1"/>
          </p:cNvSpPr>
          <p:nvPr>
            <p:ph type="body" idx="1"/>
          </p:nvPr>
        </p:nvSpPr>
        <p:spPr/>
        <p:txBody>
          <a:bodyPr/>
          <a:lstStyle/>
          <a:p>
            <a:pPr eaLnBrk="1" hangingPunct="1">
              <a:buFont typeface="Wingdings" pitchFamily="2" charset="2"/>
              <a:buChar char="Ø"/>
              <a:defRPr/>
            </a:pPr>
            <a:r>
              <a:rPr lang="es-ES" sz="2800">
                <a:latin typeface="Arial" charset="0"/>
              </a:rPr>
              <a:t>Significa utilizar las palabras y formas gramaticales correctas.</a:t>
            </a:r>
            <a:br>
              <a:rPr lang="es-ES" sz="2800">
                <a:latin typeface="Arial" charset="0"/>
              </a:rPr>
            </a:br>
            <a:r>
              <a:rPr lang="es-ES" sz="2800">
                <a:latin typeface="Arial" charset="0"/>
              </a:rPr>
              <a:t>Esta habilidad se adquiere a través de la educación formal recibida así como los estudios o esfuerzos personales.</a:t>
            </a:r>
            <a:br>
              <a:rPr lang="es-ES" sz="2800">
                <a:latin typeface="Arial" charset="0"/>
              </a:rPr>
            </a:br>
            <a:r>
              <a:rPr lang="es-ES" sz="2800">
                <a:latin typeface="Arial" charset="0"/>
              </a:rPr>
              <a:t>Más allá de eso, ante la duda están los recursos del diccionario o la posibilidad de repasar las estructuras gramaticales.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0"/>
          <p:cNvSpPr>
            <a:spLocks noGrp="1" noChangeArrowheads="1"/>
          </p:cNvSpPr>
          <p:nvPr>
            <p:ph type="ftr" sz="quarter" idx="11"/>
          </p:nvPr>
        </p:nvSpPr>
        <p:spPr>
          <a:noFill/>
        </p:spPr>
        <p:txBody>
          <a:bodyPr/>
          <a:lstStyle/>
          <a:p>
            <a:r>
              <a:rPr lang="es-ES" smtClean="0">
                <a:cs typeface="Arial" charset="0"/>
              </a:rPr>
              <a:t>Cont Walter Miner</a:t>
            </a:r>
          </a:p>
        </p:txBody>
      </p:sp>
      <p:sp>
        <p:nvSpPr>
          <p:cNvPr id="103428" name="Rectangle 4"/>
          <p:cNvSpPr>
            <a:spLocks noGrp="1" noChangeArrowheads="1"/>
          </p:cNvSpPr>
          <p:nvPr>
            <p:ph type="ctrTitle"/>
          </p:nvPr>
        </p:nvSpPr>
        <p:spPr>
          <a:xfrm>
            <a:off x="685800" y="1412875"/>
            <a:ext cx="7772400" cy="1439863"/>
          </a:xfrm>
        </p:spPr>
        <p:txBody>
          <a:bodyPr/>
          <a:lstStyle/>
          <a:p>
            <a:pPr eaLnBrk="1" hangingPunct="1">
              <a:defRPr/>
            </a:pPr>
            <a:r>
              <a:rPr lang="es-ES">
                <a:latin typeface="Arial" charset="0"/>
              </a:rPr>
              <a:t>Ejercicio Nº 1</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Marcador de pie de página 4"/>
          <p:cNvSpPr>
            <a:spLocks noGrp="1"/>
          </p:cNvSpPr>
          <p:nvPr>
            <p:ph type="ftr" sz="quarter" idx="11"/>
          </p:nvPr>
        </p:nvSpPr>
        <p:spPr>
          <a:noFill/>
        </p:spPr>
        <p:txBody>
          <a:bodyPr/>
          <a:lstStyle/>
          <a:p>
            <a:r>
              <a:rPr lang="es-ES" smtClean="0">
                <a:cs typeface="Arial" charset="0"/>
              </a:rPr>
              <a:t>Cont Walter Miner</a:t>
            </a:r>
          </a:p>
        </p:txBody>
      </p:sp>
      <p:sp>
        <p:nvSpPr>
          <p:cNvPr id="18434" name="Rectangle 2"/>
          <p:cNvSpPr>
            <a:spLocks noGrp="1" noChangeArrowheads="1"/>
          </p:cNvSpPr>
          <p:nvPr>
            <p:ph type="title"/>
          </p:nvPr>
        </p:nvSpPr>
        <p:spPr>
          <a:xfrm>
            <a:off x="457200" y="228600"/>
            <a:ext cx="8229600" cy="1544638"/>
          </a:xfrm>
        </p:spPr>
        <p:txBody>
          <a:bodyPr/>
          <a:lstStyle/>
          <a:p>
            <a:pPr marL="838200" indent="-838200" algn="l" eaLnBrk="1" hangingPunct="1">
              <a:buFontTx/>
              <a:buAutoNum type="arabicPeriod" startAt="2"/>
              <a:defRPr/>
            </a:pPr>
            <a:r>
              <a:rPr lang="es-MX" sz="4000">
                <a:latin typeface="Arial" charset="0"/>
              </a:rPr>
              <a:t>Algunas sugerencias sobre el estilo de redacción</a:t>
            </a:r>
            <a:endParaRPr lang="es-ES" sz="4000">
              <a:latin typeface="Arial" charset="0"/>
            </a:endParaRPr>
          </a:p>
        </p:txBody>
      </p:sp>
      <p:sp>
        <p:nvSpPr>
          <p:cNvPr id="18435" name="Rectangle 3"/>
          <p:cNvSpPr>
            <a:spLocks noGrp="1" noChangeArrowheads="1"/>
          </p:cNvSpPr>
          <p:nvPr>
            <p:ph type="body" idx="1"/>
          </p:nvPr>
        </p:nvSpPr>
        <p:spPr>
          <a:xfrm>
            <a:off x="971550" y="2514600"/>
            <a:ext cx="7486650" cy="3581400"/>
          </a:xfrm>
        </p:spPr>
        <p:txBody>
          <a:bodyPr/>
          <a:lstStyle/>
          <a:p>
            <a:pPr marL="609600" indent="-609600" eaLnBrk="1" hangingPunct="1">
              <a:buFont typeface="Wingdings" pitchFamily="2" charset="2"/>
              <a:buAutoNum type="alphaLcPeriod"/>
              <a:defRPr/>
            </a:pPr>
            <a:r>
              <a:rPr lang="es-MX">
                <a:latin typeface="Arial" charset="0"/>
              </a:rPr>
              <a:t>Ordenamiento</a:t>
            </a:r>
            <a:br>
              <a:rPr lang="es-MX">
                <a:latin typeface="Arial" charset="0"/>
              </a:rPr>
            </a:br>
            <a:endParaRPr lang="es-MX" sz="1800">
              <a:latin typeface="Arial" charset="0"/>
            </a:endParaRPr>
          </a:p>
          <a:p>
            <a:pPr marL="609600" indent="-609600" eaLnBrk="1" hangingPunct="1">
              <a:buFont typeface="Wingdings" pitchFamily="2" charset="2"/>
              <a:buAutoNum type="alphaLcPeriod"/>
              <a:defRPr/>
            </a:pPr>
            <a:r>
              <a:rPr lang="es-MX">
                <a:latin typeface="Arial" charset="0"/>
              </a:rPr>
              <a:t>Las palabras</a:t>
            </a:r>
          </a:p>
          <a:p>
            <a:pPr marL="609600" indent="-609600" eaLnBrk="1" hangingPunct="1">
              <a:buFont typeface="Wingdings" pitchFamily="2" charset="2"/>
              <a:buAutoNum type="alphaLcPeriod"/>
              <a:defRPr/>
            </a:pPr>
            <a:endParaRPr lang="es-MX" sz="1800">
              <a:latin typeface="Arial" charset="0"/>
            </a:endParaRPr>
          </a:p>
          <a:p>
            <a:pPr marL="609600" indent="-609600" eaLnBrk="1" hangingPunct="1">
              <a:buFont typeface="Wingdings" pitchFamily="2" charset="2"/>
              <a:buAutoNum type="alphaLcPeriod"/>
              <a:defRPr/>
            </a:pPr>
            <a:r>
              <a:rPr lang="es-MX">
                <a:latin typeface="Arial" charset="0"/>
              </a:rPr>
              <a:t>La oración</a:t>
            </a:r>
          </a:p>
          <a:p>
            <a:pPr marL="609600" indent="-609600" eaLnBrk="1" hangingPunct="1">
              <a:buFont typeface="Wingdings" pitchFamily="2" charset="2"/>
              <a:buAutoNum type="alphaLcPeriod"/>
              <a:defRPr/>
            </a:pPr>
            <a:endParaRPr lang="es-MX" sz="1800">
              <a:latin typeface="Arial" charset="0"/>
            </a:endParaRPr>
          </a:p>
          <a:p>
            <a:pPr marL="609600" indent="-609600" eaLnBrk="1" hangingPunct="1">
              <a:buFont typeface="Wingdings" pitchFamily="2" charset="2"/>
              <a:buAutoNum type="alphaLcPeriod"/>
              <a:defRPr/>
            </a:pPr>
            <a:r>
              <a:rPr lang="es-ES">
                <a:latin typeface="Arial" charset="0"/>
              </a:rPr>
              <a:t>Los párrafos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Marcador de pie de página 4"/>
          <p:cNvSpPr>
            <a:spLocks noGrp="1"/>
          </p:cNvSpPr>
          <p:nvPr>
            <p:ph type="ftr" sz="quarter" idx="11"/>
          </p:nvPr>
        </p:nvSpPr>
        <p:spPr>
          <a:noFill/>
        </p:spPr>
        <p:txBody>
          <a:bodyPr/>
          <a:lstStyle/>
          <a:p>
            <a:r>
              <a:rPr lang="es-ES" smtClean="0">
                <a:cs typeface="Arial" charset="0"/>
              </a:rPr>
              <a:t>Cont Walter Miner</a:t>
            </a:r>
          </a:p>
        </p:txBody>
      </p:sp>
      <p:sp>
        <p:nvSpPr>
          <p:cNvPr id="19458" name="Rectangle 2"/>
          <p:cNvSpPr>
            <a:spLocks noGrp="1" noChangeArrowheads="1"/>
          </p:cNvSpPr>
          <p:nvPr>
            <p:ph type="title"/>
          </p:nvPr>
        </p:nvSpPr>
        <p:spPr/>
        <p:txBody>
          <a:bodyPr/>
          <a:lstStyle/>
          <a:p>
            <a:pPr algn="l" eaLnBrk="1" hangingPunct="1">
              <a:defRPr/>
            </a:pPr>
            <a:r>
              <a:rPr lang="es-MX" sz="4000">
                <a:latin typeface="Arial" charset="0"/>
              </a:rPr>
              <a:t>2.1. Ordenamiento</a:t>
            </a:r>
            <a:endParaRPr lang="es-ES" sz="4000">
              <a:latin typeface="Arial" charset="0"/>
            </a:endParaRPr>
          </a:p>
        </p:txBody>
      </p:sp>
      <p:sp>
        <p:nvSpPr>
          <p:cNvPr id="19459" name="Rectangle 3"/>
          <p:cNvSpPr>
            <a:spLocks noGrp="1" noChangeArrowheads="1"/>
          </p:cNvSpPr>
          <p:nvPr>
            <p:ph type="body" idx="1"/>
          </p:nvPr>
        </p:nvSpPr>
        <p:spPr>
          <a:xfrm>
            <a:off x="685800" y="2590800"/>
            <a:ext cx="7772400" cy="3505200"/>
          </a:xfrm>
        </p:spPr>
        <p:txBody>
          <a:bodyPr/>
          <a:lstStyle/>
          <a:p>
            <a:pPr eaLnBrk="1" hangingPunct="1">
              <a:defRPr/>
            </a:pPr>
            <a:r>
              <a:rPr lang="es-MX" sz="2800">
                <a:latin typeface="Arial" charset="0"/>
              </a:rPr>
              <a:t>Elegir un esquema o diseño adecuado y mantenerlo</a:t>
            </a:r>
          </a:p>
          <a:p>
            <a:pPr eaLnBrk="1" hangingPunct="1">
              <a:defRPr/>
            </a:pPr>
            <a:endParaRPr lang="es-MX" sz="2800">
              <a:latin typeface="Arial" charset="0"/>
            </a:endParaRPr>
          </a:p>
          <a:p>
            <a:pPr eaLnBrk="1" hangingPunct="1">
              <a:defRPr/>
            </a:pPr>
            <a:r>
              <a:rPr lang="es-MX" sz="2800">
                <a:latin typeface="Arial" charset="0"/>
              </a:rPr>
              <a:t>Organizar los párrafos, manteniendo una debida secuencia en las ideas expresadas</a:t>
            </a:r>
          </a:p>
          <a:p>
            <a:pPr eaLnBrk="1" hangingPunct="1">
              <a:defRPr/>
            </a:pPr>
            <a:endParaRPr lang="es-ES" sz="2800">
              <a:latin typeface="Arial"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Marcador de pie de página 4"/>
          <p:cNvSpPr>
            <a:spLocks noGrp="1"/>
          </p:cNvSpPr>
          <p:nvPr>
            <p:ph type="ftr" sz="quarter" idx="11"/>
          </p:nvPr>
        </p:nvSpPr>
        <p:spPr>
          <a:noFill/>
        </p:spPr>
        <p:txBody>
          <a:bodyPr/>
          <a:lstStyle/>
          <a:p>
            <a:r>
              <a:rPr lang="es-ES" smtClean="0">
                <a:cs typeface="Arial" charset="0"/>
              </a:rPr>
              <a:t>Cont Walter Miner</a:t>
            </a:r>
          </a:p>
        </p:txBody>
      </p:sp>
      <p:sp>
        <p:nvSpPr>
          <p:cNvPr id="20482" name="Rectangle 2"/>
          <p:cNvSpPr>
            <a:spLocks noGrp="1" noChangeArrowheads="1"/>
          </p:cNvSpPr>
          <p:nvPr>
            <p:ph type="title"/>
          </p:nvPr>
        </p:nvSpPr>
        <p:spPr/>
        <p:txBody>
          <a:bodyPr/>
          <a:lstStyle/>
          <a:p>
            <a:pPr algn="l" eaLnBrk="1" hangingPunct="1">
              <a:defRPr/>
            </a:pPr>
            <a:r>
              <a:rPr lang="es-MX" sz="4000">
                <a:latin typeface="Arial" charset="0"/>
              </a:rPr>
              <a:t>2.2.  Las palabras</a:t>
            </a:r>
            <a:endParaRPr lang="es-ES" sz="4000">
              <a:latin typeface="Arial" charset="0"/>
            </a:endParaRPr>
          </a:p>
        </p:txBody>
      </p:sp>
      <p:sp>
        <p:nvSpPr>
          <p:cNvPr id="20483" name="Rectangle 3"/>
          <p:cNvSpPr>
            <a:spLocks noGrp="1" noChangeArrowheads="1"/>
          </p:cNvSpPr>
          <p:nvPr>
            <p:ph type="body" idx="1"/>
          </p:nvPr>
        </p:nvSpPr>
        <p:spPr>
          <a:xfrm>
            <a:off x="685800" y="2205038"/>
            <a:ext cx="7772400" cy="4195762"/>
          </a:xfrm>
        </p:spPr>
        <p:txBody>
          <a:bodyPr/>
          <a:lstStyle/>
          <a:p>
            <a:pPr eaLnBrk="1" hangingPunct="1">
              <a:defRPr/>
            </a:pPr>
            <a:r>
              <a:rPr lang="es-MX" sz="2800">
                <a:latin typeface="Arial" charset="0"/>
              </a:rPr>
              <a:t>Asegurarse de su significado</a:t>
            </a:r>
          </a:p>
          <a:p>
            <a:pPr eaLnBrk="1" hangingPunct="1">
              <a:defRPr/>
            </a:pPr>
            <a:r>
              <a:rPr lang="es-MX" sz="2800">
                <a:latin typeface="Arial" charset="0"/>
              </a:rPr>
              <a:t>Omitir palabras innecesarias</a:t>
            </a:r>
          </a:p>
          <a:p>
            <a:pPr eaLnBrk="1" hangingPunct="1">
              <a:defRPr/>
            </a:pPr>
            <a:r>
              <a:rPr lang="es-MX" sz="2800">
                <a:latin typeface="Arial" charset="0"/>
              </a:rPr>
              <a:t>Elegir términos claros y sencillos</a:t>
            </a:r>
          </a:p>
          <a:p>
            <a:pPr eaLnBrk="1" hangingPunct="1">
              <a:defRPr/>
            </a:pPr>
            <a:r>
              <a:rPr lang="es-MX" sz="2800">
                <a:latin typeface="Arial" charset="0"/>
              </a:rPr>
              <a:t>Evitar la jerga técnica innecesaria</a:t>
            </a:r>
          </a:p>
          <a:p>
            <a:pPr eaLnBrk="1" hangingPunct="1">
              <a:defRPr/>
            </a:pPr>
            <a:r>
              <a:rPr lang="es-MX" sz="2800">
                <a:solidFill>
                  <a:schemeClr val="hlink"/>
                </a:solidFill>
                <a:latin typeface="Arial" charset="0"/>
              </a:rPr>
              <a:t>No</a:t>
            </a:r>
            <a:r>
              <a:rPr lang="es-MX" sz="2800">
                <a:latin typeface="Arial" charset="0"/>
              </a:rPr>
              <a:t> utilizar frases de tipo “clisé”</a:t>
            </a:r>
          </a:p>
          <a:p>
            <a:pPr eaLnBrk="1" hangingPunct="1">
              <a:defRPr/>
            </a:pPr>
            <a:r>
              <a:rPr lang="es-MX" sz="2800">
                <a:latin typeface="Arial" charset="0"/>
              </a:rPr>
              <a:t>Usar palabras concretas</a:t>
            </a:r>
          </a:p>
          <a:p>
            <a:pPr eaLnBrk="1" hangingPunct="1">
              <a:defRPr/>
            </a:pPr>
            <a:r>
              <a:rPr lang="es-MX" sz="2800">
                <a:latin typeface="Arial" charset="0"/>
              </a:rPr>
              <a:t>Evitar las frases rebuscadas</a:t>
            </a:r>
            <a:endParaRPr lang="es-ES" sz="2800">
              <a:latin typeface="Arial"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Marcador de pie de página 4"/>
          <p:cNvSpPr>
            <a:spLocks noGrp="1"/>
          </p:cNvSpPr>
          <p:nvPr>
            <p:ph type="ftr" sz="quarter" idx="11"/>
          </p:nvPr>
        </p:nvSpPr>
        <p:spPr>
          <a:noFill/>
        </p:spPr>
        <p:txBody>
          <a:bodyPr/>
          <a:lstStyle/>
          <a:p>
            <a:r>
              <a:rPr lang="es-ES" smtClean="0">
                <a:cs typeface="Arial" charset="0"/>
              </a:rPr>
              <a:t>Cont Walter Miner</a:t>
            </a:r>
          </a:p>
        </p:txBody>
      </p:sp>
      <p:sp>
        <p:nvSpPr>
          <p:cNvPr id="22530" name="Rectangle 2"/>
          <p:cNvSpPr>
            <a:spLocks noGrp="1" noChangeArrowheads="1"/>
          </p:cNvSpPr>
          <p:nvPr>
            <p:ph type="title"/>
          </p:nvPr>
        </p:nvSpPr>
        <p:spPr/>
        <p:txBody>
          <a:bodyPr/>
          <a:lstStyle/>
          <a:p>
            <a:pPr algn="l" eaLnBrk="1" hangingPunct="1">
              <a:defRPr/>
            </a:pPr>
            <a:r>
              <a:rPr lang="es-MX" sz="4000">
                <a:latin typeface="Arial" charset="0"/>
              </a:rPr>
              <a:t>2.3. La oración</a:t>
            </a:r>
            <a:endParaRPr lang="es-ES" sz="4000">
              <a:latin typeface="Arial" charset="0"/>
            </a:endParaRPr>
          </a:p>
        </p:txBody>
      </p:sp>
      <p:sp>
        <p:nvSpPr>
          <p:cNvPr id="22531" name="Rectangle 3"/>
          <p:cNvSpPr>
            <a:spLocks noGrp="1" noChangeArrowheads="1"/>
          </p:cNvSpPr>
          <p:nvPr>
            <p:ph type="body" idx="1"/>
          </p:nvPr>
        </p:nvSpPr>
        <p:spPr>
          <a:xfrm>
            <a:off x="685800" y="1600200"/>
            <a:ext cx="8229600" cy="4495800"/>
          </a:xfrm>
        </p:spPr>
        <p:txBody>
          <a:bodyPr/>
          <a:lstStyle/>
          <a:p>
            <a:pPr eaLnBrk="1" hangingPunct="1">
              <a:buFont typeface="Wingdings" pitchFamily="2" charset="2"/>
              <a:buNone/>
              <a:defRPr/>
            </a:pPr>
            <a:r>
              <a:rPr lang="es-MX" sz="2800">
                <a:solidFill>
                  <a:schemeClr val="hlink"/>
                </a:solidFill>
                <a:latin typeface="Arial" charset="0"/>
              </a:rPr>
              <a:t>Premisas</a:t>
            </a:r>
            <a:endParaRPr lang="es-MX" sz="2800">
              <a:latin typeface="Arial" charset="0"/>
            </a:endParaRPr>
          </a:p>
          <a:p>
            <a:pPr eaLnBrk="1" hangingPunct="1">
              <a:defRPr/>
            </a:pPr>
            <a:r>
              <a:rPr lang="es-MX" sz="2800">
                <a:latin typeface="Arial" charset="0"/>
              </a:rPr>
              <a:t>Preferir las proposiciones cortas</a:t>
            </a:r>
          </a:p>
          <a:p>
            <a:pPr eaLnBrk="1" hangingPunct="1">
              <a:defRPr/>
            </a:pPr>
            <a:r>
              <a:rPr lang="es-MX" sz="2800">
                <a:latin typeface="Arial" charset="0"/>
              </a:rPr>
              <a:t>Evitar las intercalaciones excesivas (frases incidentales). De emplearlas, ubicarlas preferentemente entre comas, antes que entre paréntesis o guiones</a:t>
            </a:r>
          </a:p>
          <a:p>
            <a:pPr eaLnBrk="1" hangingPunct="1">
              <a:defRPr/>
            </a:pPr>
            <a:r>
              <a:rPr lang="es-MX" sz="2800">
                <a:latin typeface="Arial" charset="0"/>
              </a:rPr>
              <a:t>Emplear los adjetivos con cuidado</a:t>
            </a:r>
          </a:p>
          <a:p>
            <a:pPr eaLnBrk="1" hangingPunct="1">
              <a:defRPr/>
            </a:pPr>
            <a:r>
              <a:rPr lang="es-MX" sz="2800">
                <a:latin typeface="Arial" charset="0"/>
              </a:rPr>
              <a:t>Controlar la correcta ubicación de los signos de puntuación</a:t>
            </a:r>
            <a:endParaRPr lang="es-E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Marcador de pie de página 4"/>
          <p:cNvSpPr>
            <a:spLocks noGrp="1"/>
          </p:cNvSpPr>
          <p:nvPr>
            <p:ph type="ftr" sz="quarter" idx="11"/>
          </p:nvPr>
        </p:nvSpPr>
        <p:spPr>
          <a:noFill/>
        </p:spPr>
        <p:txBody>
          <a:bodyPr/>
          <a:lstStyle/>
          <a:p>
            <a:r>
              <a:rPr lang="es-ES" smtClean="0">
                <a:cs typeface="Arial" charset="0"/>
              </a:rPr>
              <a:t>Cont Walter Miner</a:t>
            </a:r>
          </a:p>
        </p:txBody>
      </p:sp>
      <p:sp>
        <p:nvSpPr>
          <p:cNvPr id="79874" name="Rectangle 2"/>
          <p:cNvSpPr>
            <a:spLocks noGrp="1" noChangeArrowheads="1"/>
          </p:cNvSpPr>
          <p:nvPr>
            <p:ph type="title"/>
          </p:nvPr>
        </p:nvSpPr>
        <p:spPr/>
        <p:txBody>
          <a:bodyPr/>
          <a:lstStyle/>
          <a:p>
            <a:pPr algn="l" eaLnBrk="1" hangingPunct="1">
              <a:defRPr/>
            </a:pPr>
            <a:r>
              <a:rPr lang="es-MX" sz="4000">
                <a:latin typeface="Arial" charset="0"/>
              </a:rPr>
              <a:t>2.3. La oración</a:t>
            </a:r>
            <a:endParaRPr lang="es-ES" sz="4000">
              <a:latin typeface="Arial" charset="0"/>
            </a:endParaRPr>
          </a:p>
        </p:txBody>
      </p:sp>
      <p:sp>
        <p:nvSpPr>
          <p:cNvPr id="79875" name="Rectangle 3"/>
          <p:cNvSpPr>
            <a:spLocks noGrp="1" noChangeArrowheads="1"/>
          </p:cNvSpPr>
          <p:nvPr>
            <p:ph type="body" idx="1"/>
          </p:nvPr>
        </p:nvSpPr>
        <p:spPr>
          <a:xfrm>
            <a:off x="685800" y="2057400"/>
            <a:ext cx="7772400" cy="4038600"/>
          </a:xfrm>
        </p:spPr>
        <p:txBody>
          <a:bodyPr/>
          <a:lstStyle/>
          <a:p>
            <a:pPr eaLnBrk="1" hangingPunct="1">
              <a:defRPr/>
            </a:pPr>
            <a:r>
              <a:rPr lang="es-MX" sz="2800">
                <a:latin typeface="Arial" charset="0"/>
              </a:rPr>
              <a:t>Colocar el énfasis, preferentemente, en la primera o última parte de la oración</a:t>
            </a:r>
          </a:p>
          <a:p>
            <a:pPr eaLnBrk="1" hangingPunct="1">
              <a:defRPr/>
            </a:pPr>
            <a:r>
              <a:rPr lang="es-MX" sz="2800">
                <a:latin typeface="Arial" charset="0"/>
              </a:rPr>
              <a:t>Evitar el uso de signos de exclamación o interrogación</a:t>
            </a:r>
          </a:p>
          <a:p>
            <a:pPr eaLnBrk="1" hangingPunct="1">
              <a:defRPr/>
            </a:pPr>
            <a:r>
              <a:rPr lang="es-MX" sz="2800">
                <a:latin typeface="Arial" charset="0"/>
              </a:rPr>
              <a:t>Agrupar las expresiones de igual sentido</a:t>
            </a:r>
          </a:p>
          <a:p>
            <a:pPr eaLnBrk="1" hangingPunct="1">
              <a:defRPr/>
            </a:pPr>
            <a:r>
              <a:rPr lang="es-MX" sz="2800">
                <a:latin typeface="Arial" charset="0"/>
              </a:rPr>
              <a:t>Evitar el empleo de oraciones negativas innecesarias, de expresiones ambiguas y de frases vacilantes o sin vigor</a:t>
            </a:r>
            <a:endParaRPr lang="es-ES" sz="2800">
              <a:latin typeface="Arial"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0"/>
          <p:cNvSpPr>
            <a:spLocks noGrp="1" noChangeArrowheads="1"/>
          </p:cNvSpPr>
          <p:nvPr>
            <p:ph type="ftr" sz="quarter" idx="11"/>
          </p:nvPr>
        </p:nvSpPr>
        <p:spPr>
          <a:noFill/>
        </p:spPr>
        <p:txBody>
          <a:bodyPr/>
          <a:lstStyle/>
          <a:p>
            <a:r>
              <a:rPr lang="es-ES" smtClean="0">
                <a:cs typeface="Arial" charset="0"/>
              </a:rPr>
              <a:t>Cont Walter Miner</a:t>
            </a:r>
          </a:p>
        </p:txBody>
      </p:sp>
      <p:sp>
        <p:nvSpPr>
          <p:cNvPr id="6146" name="Rectangle 2"/>
          <p:cNvSpPr>
            <a:spLocks noGrp="1" noChangeArrowheads="1"/>
          </p:cNvSpPr>
          <p:nvPr>
            <p:ph type="ctrTitle"/>
          </p:nvPr>
        </p:nvSpPr>
        <p:spPr>
          <a:xfrm>
            <a:off x="611188" y="457200"/>
            <a:ext cx="8304212" cy="685800"/>
          </a:xfrm>
        </p:spPr>
        <p:txBody>
          <a:bodyPr/>
          <a:lstStyle/>
          <a:p>
            <a:pPr algn="l" eaLnBrk="1" hangingPunct="1">
              <a:defRPr/>
            </a:pPr>
            <a:r>
              <a:rPr lang="es-ES" sz="4000">
                <a:latin typeface="Arial" charset="0"/>
              </a:rPr>
              <a:t>Contenido del programa</a:t>
            </a:r>
          </a:p>
        </p:txBody>
      </p:sp>
      <p:sp>
        <p:nvSpPr>
          <p:cNvPr id="6147" name="Rectangle 3"/>
          <p:cNvSpPr>
            <a:spLocks noGrp="1" noChangeArrowheads="1"/>
          </p:cNvSpPr>
          <p:nvPr>
            <p:ph type="subTitle" idx="1"/>
          </p:nvPr>
        </p:nvSpPr>
        <p:spPr>
          <a:xfrm>
            <a:off x="685800" y="1905000"/>
            <a:ext cx="7848600" cy="3962400"/>
          </a:xfrm>
        </p:spPr>
        <p:txBody>
          <a:bodyPr/>
          <a:lstStyle/>
          <a:p>
            <a:pPr marL="342900" indent="-342900" algn="l" eaLnBrk="1" hangingPunct="1">
              <a:buFont typeface="Wingdings" pitchFamily="2" charset="2"/>
              <a:buChar char="Ø"/>
              <a:defRPr/>
            </a:pPr>
            <a:r>
              <a:rPr lang="es-MX" sz="2800">
                <a:latin typeface="Arial" charset="0"/>
              </a:rPr>
              <a:t>Introducción</a:t>
            </a:r>
          </a:p>
          <a:p>
            <a:pPr marL="342900" indent="-342900" algn="l" eaLnBrk="1" hangingPunct="1">
              <a:buFont typeface="Wingdings" pitchFamily="2" charset="2"/>
              <a:buChar char="Ø"/>
              <a:defRPr/>
            </a:pPr>
            <a:r>
              <a:rPr lang="es-ES" sz="2800">
                <a:latin typeface="Arial" charset="0"/>
              </a:rPr>
              <a:t>Principios básicos de redacción</a:t>
            </a:r>
            <a:endParaRPr lang="es-MX" sz="2800">
              <a:latin typeface="Arial" charset="0"/>
            </a:endParaRPr>
          </a:p>
          <a:p>
            <a:pPr marL="342900" indent="-342900" algn="l" eaLnBrk="1" hangingPunct="1">
              <a:buFont typeface="Wingdings" pitchFamily="2" charset="2"/>
              <a:buChar char="Ø"/>
              <a:defRPr/>
            </a:pPr>
            <a:r>
              <a:rPr lang="es-MX" sz="2800">
                <a:latin typeface="Arial" charset="0"/>
              </a:rPr>
              <a:t>Estructura del informe</a:t>
            </a:r>
            <a:endParaRPr lang="es-ES" sz="2800">
              <a:latin typeface="Arial" charset="0"/>
            </a:endParaRPr>
          </a:p>
          <a:p>
            <a:pPr marL="342900" indent="-342900" algn="l" eaLnBrk="1" hangingPunct="1">
              <a:buFont typeface="Wingdings" pitchFamily="2" charset="2"/>
              <a:buChar char="Ø"/>
              <a:defRPr/>
            </a:pPr>
            <a:r>
              <a:rPr lang="es-MX" sz="2800">
                <a:latin typeface="Arial" charset="0"/>
              </a:rPr>
              <a:t>Principales acciones para la emisión </a:t>
            </a:r>
            <a:r>
              <a:rPr lang="es-ES" sz="2800">
                <a:latin typeface="Arial" charset="0"/>
              </a:rPr>
              <a:t>del informe</a:t>
            </a:r>
            <a:endParaRPr lang="es-MX" sz="2800">
              <a:latin typeface="Arial" charset="0"/>
            </a:endParaRPr>
          </a:p>
          <a:p>
            <a:pPr marL="342900" indent="-342900" algn="l" eaLnBrk="1" hangingPunct="1">
              <a:buFont typeface="Wingdings" pitchFamily="2" charset="2"/>
              <a:buChar char="Ø"/>
              <a:defRPr/>
            </a:pPr>
            <a:r>
              <a:rPr lang="es-MX" sz="2800">
                <a:latin typeface="Arial" charset="0"/>
              </a:rPr>
              <a:t>Seguimiento de las recomendaciones</a:t>
            </a:r>
          </a:p>
          <a:p>
            <a:pPr marL="342900" indent="-342900" algn="l" eaLnBrk="1" hangingPunct="1">
              <a:buFont typeface="Wingdings" pitchFamily="2" charset="2"/>
              <a:buChar char="Ø"/>
              <a:defRPr/>
            </a:pPr>
            <a:r>
              <a:rPr lang="es-MX" sz="2800">
                <a:latin typeface="Arial" charset="0"/>
              </a:rPr>
              <a:t>Cierre del curso</a:t>
            </a:r>
            <a:endParaRPr lang="es-ES" sz="2800">
              <a:latin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Marcador de pie de página 4"/>
          <p:cNvSpPr>
            <a:spLocks noGrp="1"/>
          </p:cNvSpPr>
          <p:nvPr>
            <p:ph type="ftr" sz="quarter" idx="11"/>
          </p:nvPr>
        </p:nvSpPr>
        <p:spPr>
          <a:noFill/>
        </p:spPr>
        <p:txBody>
          <a:bodyPr/>
          <a:lstStyle/>
          <a:p>
            <a:r>
              <a:rPr lang="es-ES" smtClean="0">
                <a:cs typeface="Arial" charset="0"/>
              </a:rPr>
              <a:t>Cont Walter Miner</a:t>
            </a:r>
          </a:p>
        </p:txBody>
      </p:sp>
      <p:sp>
        <p:nvSpPr>
          <p:cNvPr id="23554" name="Rectangle 2"/>
          <p:cNvSpPr>
            <a:spLocks noGrp="1" noChangeArrowheads="1"/>
          </p:cNvSpPr>
          <p:nvPr>
            <p:ph type="title"/>
          </p:nvPr>
        </p:nvSpPr>
        <p:spPr/>
        <p:txBody>
          <a:bodyPr/>
          <a:lstStyle/>
          <a:p>
            <a:pPr algn="l" eaLnBrk="1" hangingPunct="1">
              <a:defRPr/>
            </a:pPr>
            <a:r>
              <a:rPr lang="es-MX" sz="4000">
                <a:latin typeface="Arial" charset="0"/>
              </a:rPr>
              <a:t>2.4. Los párrafos</a:t>
            </a:r>
            <a:r>
              <a:rPr lang="es-MX"/>
              <a:t> </a:t>
            </a:r>
            <a:endParaRPr lang="es-ES"/>
          </a:p>
        </p:txBody>
      </p:sp>
      <p:sp>
        <p:nvSpPr>
          <p:cNvPr id="23555" name="Rectangle 3"/>
          <p:cNvSpPr>
            <a:spLocks noGrp="1" noChangeArrowheads="1"/>
          </p:cNvSpPr>
          <p:nvPr>
            <p:ph type="body" idx="1"/>
          </p:nvPr>
        </p:nvSpPr>
        <p:spPr>
          <a:xfrm>
            <a:off x="685800" y="1844675"/>
            <a:ext cx="7772400" cy="4251325"/>
          </a:xfrm>
        </p:spPr>
        <p:txBody>
          <a:bodyPr/>
          <a:lstStyle/>
          <a:p>
            <a:pPr eaLnBrk="1" hangingPunct="1">
              <a:lnSpc>
                <a:spcPct val="90000"/>
              </a:lnSpc>
              <a:buFont typeface="Wingdings" pitchFamily="2" charset="2"/>
              <a:buNone/>
              <a:defRPr/>
            </a:pPr>
            <a:r>
              <a:rPr lang="es-MX" sz="2800">
                <a:solidFill>
                  <a:schemeClr val="hlink"/>
                </a:solidFill>
                <a:latin typeface="Arial" charset="0"/>
              </a:rPr>
              <a:t>Pautas</a:t>
            </a:r>
          </a:p>
          <a:p>
            <a:pPr eaLnBrk="1" hangingPunct="1">
              <a:lnSpc>
                <a:spcPct val="90000"/>
              </a:lnSpc>
              <a:defRPr/>
            </a:pPr>
            <a:r>
              <a:rPr lang="es-MX" sz="2800">
                <a:latin typeface="Arial" charset="0"/>
              </a:rPr>
              <a:t>Construir párrafos utilizando varias oraciones separadas por “punto y seguido”</a:t>
            </a:r>
          </a:p>
          <a:p>
            <a:pPr eaLnBrk="1" hangingPunct="1">
              <a:lnSpc>
                <a:spcPct val="90000"/>
              </a:lnSpc>
              <a:defRPr/>
            </a:pPr>
            <a:r>
              <a:rPr lang="es-MX" sz="2800">
                <a:latin typeface="Arial" charset="0"/>
              </a:rPr>
              <a:t>Incluir en la primer oración la idea principal</a:t>
            </a:r>
          </a:p>
          <a:p>
            <a:pPr eaLnBrk="1" hangingPunct="1">
              <a:lnSpc>
                <a:spcPct val="90000"/>
              </a:lnSpc>
              <a:defRPr/>
            </a:pPr>
            <a:r>
              <a:rPr lang="es-MX" sz="2800">
                <a:latin typeface="Arial" charset="0"/>
              </a:rPr>
              <a:t>Utilizar nexos gramaticales (pero, en razón de lo expuesto, si bien, por otra parte) para dar unidad a los párrafos</a:t>
            </a:r>
          </a:p>
          <a:p>
            <a:pPr eaLnBrk="1" hangingPunct="1">
              <a:lnSpc>
                <a:spcPct val="90000"/>
              </a:lnSpc>
              <a:defRPr/>
            </a:pPr>
            <a:r>
              <a:rPr lang="es-ES" sz="2800">
                <a:latin typeface="Arial" charset="0"/>
              </a:rPr>
              <a:t>Emplear conjunciones (o modos conjuntivos) para transitar de un párrafo a otro</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Marcador de pie de página 4"/>
          <p:cNvSpPr>
            <a:spLocks noGrp="1"/>
          </p:cNvSpPr>
          <p:nvPr>
            <p:ph type="ftr" sz="quarter" idx="11"/>
          </p:nvPr>
        </p:nvSpPr>
        <p:spPr>
          <a:noFill/>
        </p:spPr>
        <p:txBody>
          <a:bodyPr/>
          <a:lstStyle/>
          <a:p>
            <a:r>
              <a:rPr lang="es-ES" smtClean="0">
                <a:cs typeface="Arial" charset="0"/>
              </a:rPr>
              <a:t>Cont Walter Miner</a:t>
            </a:r>
          </a:p>
        </p:txBody>
      </p:sp>
      <p:sp>
        <p:nvSpPr>
          <p:cNvPr id="80898" name="Rectangle 1026"/>
          <p:cNvSpPr>
            <a:spLocks noGrp="1" noChangeArrowheads="1"/>
          </p:cNvSpPr>
          <p:nvPr>
            <p:ph type="title"/>
          </p:nvPr>
        </p:nvSpPr>
        <p:spPr/>
        <p:txBody>
          <a:bodyPr/>
          <a:lstStyle/>
          <a:p>
            <a:pPr algn="l" eaLnBrk="1" hangingPunct="1">
              <a:defRPr/>
            </a:pPr>
            <a:r>
              <a:rPr lang="es-MX" sz="4000">
                <a:latin typeface="Arial" charset="0"/>
              </a:rPr>
              <a:t>Conjunciones de “Causa”</a:t>
            </a:r>
            <a:endParaRPr lang="es-ES" sz="4000">
              <a:latin typeface="Arial" charset="0"/>
            </a:endParaRPr>
          </a:p>
        </p:txBody>
      </p:sp>
      <p:sp>
        <p:nvSpPr>
          <p:cNvPr id="80899" name="Rectangle 1027"/>
          <p:cNvSpPr>
            <a:spLocks noGrp="1" noChangeArrowheads="1"/>
          </p:cNvSpPr>
          <p:nvPr>
            <p:ph type="body" idx="1"/>
          </p:nvPr>
        </p:nvSpPr>
        <p:spPr>
          <a:xfrm>
            <a:off x="685800" y="1981200"/>
            <a:ext cx="7772400" cy="4114800"/>
          </a:xfrm>
        </p:spPr>
        <p:txBody>
          <a:bodyPr/>
          <a:lstStyle/>
          <a:p>
            <a:pPr eaLnBrk="1" hangingPunct="1">
              <a:buFont typeface="Wingdings" pitchFamily="2" charset="2"/>
              <a:buChar char="Ø"/>
              <a:defRPr/>
            </a:pPr>
            <a:r>
              <a:rPr lang="es-MX" sz="2800">
                <a:latin typeface="Arial" charset="0"/>
              </a:rPr>
              <a:t>Por esta razón</a:t>
            </a:r>
          </a:p>
          <a:p>
            <a:pPr eaLnBrk="1" hangingPunct="1">
              <a:buFont typeface="Wingdings" pitchFamily="2" charset="2"/>
              <a:buChar char="Ø"/>
              <a:defRPr/>
            </a:pPr>
            <a:r>
              <a:rPr lang="es-MX" sz="2800">
                <a:latin typeface="Arial" charset="0"/>
              </a:rPr>
              <a:t>Porque</a:t>
            </a:r>
          </a:p>
          <a:p>
            <a:pPr eaLnBrk="1" hangingPunct="1">
              <a:buFont typeface="Wingdings" pitchFamily="2" charset="2"/>
              <a:buChar char="Ø"/>
              <a:defRPr/>
            </a:pPr>
            <a:r>
              <a:rPr lang="es-MX" sz="2800">
                <a:latin typeface="Arial" charset="0"/>
              </a:rPr>
              <a:t>Por lo antedicho</a:t>
            </a:r>
          </a:p>
          <a:p>
            <a:pPr eaLnBrk="1" hangingPunct="1">
              <a:buFont typeface="Wingdings" pitchFamily="2" charset="2"/>
              <a:buChar char="Ø"/>
              <a:defRPr/>
            </a:pPr>
            <a:r>
              <a:rPr lang="es-MX" sz="2800">
                <a:latin typeface="Arial" charset="0"/>
              </a:rPr>
              <a:t>Por lo que antecede</a:t>
            </a:r>
          </a:p>
          <a:p>
            <a:pPr eaLnBrk="1" hangingPunct="1">
              <a:buFont typeface="Wingdings" pitchFamily="2" charset="2"/>
              <a:buChar char="Ø"/>
              <a:defRPr/>
            </a:pPr>
            <a:r>
              <a:rPr lang="es-MX" sz="2800">
                <a:latin typeface="Arial" charset="0"/>
              </a:rPr>
              <a:t>Como</a:t>
            </a:r>
          </a:p>
          <a:p>
            <a:pPr eaLnBrk="1" hangingPunct="1">
              <a:buFont typeface="Wingdings" pitchFamily="2" charset="2"/>
              <a:buChar char="Ø"/>
              <a:defRPr/>
            </a:pPr>
            <a:r>
              <a:rPr lang="es-MX" sz="2800">
                <a:latin typeface="Arial" charset="0"/>
              </a:rPr>
              <a:t>Puesto que</a:t>
            </a:r>
          </a:p>
          <a:p>
            <a:pPr eaLnBrk="1" hangingPunct="1">
              <a:buFont typeface="Wingdings" pitchFamily="2" charset="2"/>
              <a:buChar char="Ø"/>
              <a:defRPr/>
            </a:pPr>
            <a:r>
              <a:rPr lang="es-MX" sz="2800">
                <a:latin typeface="Arial" charset="0"/>
              </a:rPr>
              <a:t>Debido a</a:t>
            </a:r>
            <a:endParaRPr lang="es-ES" sz="2800">
              <a:latin typeface="Arial"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Marcador de pie de página 4"/>
          <p:cNvSpPr>
            <a:spLocks noGrp="1"/>
          </p:cNvSpPr>
          <p:nvPr>
            <p:ph type="ftr" sz="quarter" idx="11"/>
          </p:nvPr>
        </p:nvSpPr>
        <p:spPr>
          <a:noFill/>
        </p:spPr>
        <p:txBody>
          <a:bodyPr/>
          <a:lstStyle/>
          <a:p>
            <a:r>
              <a:rPr lang="es-ES" smtClean="0">
                <a:cs typeface="Arial" charset="0"/>
              </a:rPr>
              <a:t>Cont Walter Miner</a:t>
            </a:r>
          </a:p>
        </p:txBody>
      </p:sp>
      <p:sp>
        <p:nvSpPr>
          <p:cNvPr id="81922" name="Rectangle 1026"/>
          <p:cNvSpPr>
            <a:spLocks noGrp="1" noChangeArrowheads="1"/>
          </p:cNvSpPr>
          <p:nvPr>
            <p:ph type="title"/>
          </p:nvPr>
        </p:nvSpPr>
        <p:spPr>
          <a:xfrm>
            <a:off x="685800" y="228600"/>
            <a:ext cx="8153400" cy="1219200"/>
          </a:xfrm>
        </p:spPr>
        <p:txBody>
          <a:bodyPr/>
          <a:lstStyle/>
          <a:p>
            <a:pPr algn="l" eaLnBrk="1" hangingPunct="1">
              <a:defRPr/>
            </a:pPr>
            <a:r>
              <a:rPr lang="es-MX" sz="4000">
                <a:latin typeface="Arial" charset="0"/>
              </a:rPr>
              <a:t>Conjunciones de “Consecuencia”</a:t>
            </a:r>
            <a:endParaRPr lang="es-ES" sz="4000">
              <a:latin typeface="Arial" charset="0"/>
            </a:endParaRPr>
          </a:p>
        </p:txBody>
      </p:sp>
      <p:sp>
        <p:nvSpPr>
          <p:cNvPr id="81923" name="Rectangle 1027"/>
          <p:cNvSpPr>
            <a:spLocks noGrp="1" noChangeArrowheads="1"/>
          </p:cNvSpPr>
          <p:nvPr>
            <p:ph type="body" idx="1"/>
          </p:nvPr>
        </p:nvSpPr>
        <p:spPr/>
        <p:txBody>
          <a:bodyPr/>
          <a:lstStyle/>
          <a:p>
            <a:pPr eaLnBrk="1" hangingPunct="1">
              <a:lnSpc>
                <a:spcPct val="90000"/>
              </a:lnSpc>
              <a:buFont typeface="Wingdings" pitchFamily="2" charset="2"/>
              <a:buChar char="Ø"/>
              <a:defRPr/>
            </a:pPr>
            <a:r>
              <a:rPr lang="es-MX" sz="2800">
                <a:latin typeface="Arial" charset="0"/>
              </a:rPr>
              <a:t>Por lo tanto</a:t>
            </a:r>
          </a:p>
          <a:p>
            <a:pPr eaLnBrk="1" hangingPunct="1">
              <a:lnSpc>
                <a:spcPct val="90000"/>
              </a:lnSpc>
              <a:buFont typeface="Wingdings" pitchFamily="2" charset="2"/>
              <a:buChar char="Ø"/>
              <a:defRPr/>
            </a:pPr>
            <a:r>
              <a:rPr lang="es-MX" sz="2800">
                <a:latin typeface="Arial" charset="0"/>
              </a:rPr>
              <a:t>Por lo antes dicho</a:t>
            </a:r>
          </a:p>
          <a:p>
            <a:pPr eaLnBrk="1" hangingPunct="1">
              <a:lnSpc>
                <a:spcPct val="90000"/>
              </a:lnSpc>
              <a:buFont typeface="Wingdings" pitchFamily="2" charset="2"/>
              <a:buChar char="Ø"/>
              <a:defRPr/>
            </a:pPr>
            <a:r>
              <a:rPr lang="es-MX" sz="2800">
                <a:latin typeface="Arial" charset="0"/>
              </a:rPr>
              <a:t>Por consiguiente</a:t>
            </a:r>
          </a:p>
          <a:p>
            <a:pPr eaLnBrk="1" hangingPunct="1">
              <a:lnSpc>
                <a:spcPct val="90000"/>
              </a:lnSpc>
              <a:buFont typeface="Wingdings" pitchFamily="2" charset="2"/>
              <a:buChar char="Ø"/>
              <a:defRPr/>
            </a:pPr>
            <a:r>
              <a:rPr lang="es-MX" sz="2800">
                <a:latin typeface="Arial" charset="0"/>
              </a:rPr>
              <a:t>Consecuentemente</a:t>
            </a:r>
          </a:p>
          <a:p>
            <a:pPr eaLnBrk="1" hangingPunct="1">
              <a:lnSpc>
                <a:spcPct val="90000"/>
              </a:lnSpc>
              <a:buFont typeface="Wingdings" pitchFamily="2" charset="2"/>
              <a:buChar char="Ø"/>
              <a:defRPr/>
            </a:pPr>
            <a:r>
              <a:rPr lang="es-MX" sz="2800">
                <a:latin typeface="Arial" charset="0"/>
              </a:rPr>
              <a:t>Por lo expuesto</a:t>
            </a:r>
          </a:p>
          <a:p>
            <a:pPr eaLnBrk="1" hangingPunct="1">
              <a:lnSpc>
                <a:spcPct val="90000"/>
              </a:lnSpc>
              <a:buFont typeface="Wingdings" pitchFamily="2" charset="2"/>
              <a:buChar char="Ø"/>
              <a:defRPr/>
            </a:pPr>
            <a:r>
              <a:rPr lang="es-MX" sz="2800">
                <a:latin typeface="Arial" charset="0"/>
              </a:rPr>
              <a:t>En atención a lo expuesto</a:t>
            </a:r>
          </a:p>
          <a:p>
            <a:pPr eaLnBrk="1" hangingPunct="1">
              <a:lnSpc>
                <a:spcPct val="90000"/>
              </a:lnSpc>
              <a:buFont typeface="Wingdings" pitchFamily="2" charset="2"/>
              <a:buChar char="Ø"/>
              <a:defRPr/>
            </a:pPr>
            <a:r>
              <a:rPr lang="es-MX" sz="2800">
                <a:latin typeface="Arial" charset="0"/>
              </a:rPr>
              <a:t>En consecuencia</a:t>
            </a:r>
          </a:p>
          <a:p>
            <a:pPr eaLnBrk="1" hangingPunct="1">
              <a:lnSpc>
                <a:spcPct val="90000"/>
              </a:lnSpc>
              <a:buFont typeface="Wingdings" pitchFamily="2" charset="2"/>
              <a:buChar char="Ø"/>
              <a:defRPr/>
            </a:pPr>
            <a:r>
              <a:rPr lang="es-MX" sz="2800">
                <a:latin typeface="Arial" charset="0"/>
              </a:rPr>
              <a:t>Dado que</a:t>
            </a:r>
          </a:p>
          <a:p>
            <a:pPr eaLnBrk="1" hangingPunct="1">
              <a:lnSpc>
                <a:spcPct val="90000"/>
              </a:lnSpc>
              <a:buFont typeface="Wingdings" pitchFamily="2" charset="2"/>
              <a:buChar char="Ø"/>
              <a:defRPr/>
            </a:pPr>
            <a:r>
              <a:rPr lang="es-MX" sz="2800">
                <a:latin typeface="Arial" charset="0"/>
              </a:rPr>
              <a:t>De acuerdo con </a:t>
            </a:r>
            <a:endParaRPr lang="es-ES" sz="2800">
              <a:latin typeface="Arial"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0"/>
          <p:cNvSpPr>
            <a:spLocks noGrp="1" noChangeArrowheads="1"/>
          </p:cNvSpPr>
          <p:nvPr>
            <p:ph type="ftr" sz="quarter" idx="11"/>
          </p:nvPr>
        </p:nvSpPr>
        <p:spPr>
          <a:noFill/>
        </p:spPr>
        <p:txBody>
          <a:bodyPr/>
          <a:lstStyle/>
          <a:p>
            <a:r>
              <a:rPr lang="es-ES" smtClean="0">
                <a:cs typeface="Arial" charset="0"/>
              </a:rPr>
              <a:t>Cont Walter Miner</a:t>
            </a:r>
          </a:p>
        </p:txBody>
      </p:sp>
      <p:sp>
        <p:nvSpPr>
          <p:cNvPr id="105476" name="Rectangle 4"/>
          <p:cNvSpPr>
            <a:spLocks noGrp="1" noChangeArrowheads="1"/>
          </p:cNvSpPr>
          <p:nvPr>
            <p:ph type="ctrTitle"/>
          </p:nvPr>
        </p:nvSpPr>
        <p:spPr>
          <a:xfrm>
            <a:off x="684213" y="1628775"/>
            <a:ext cx="7772400" cy="1143000"/>
          </a:xfrm>
        </p:spPr>
        <p:txBody>
          <a:bodyPr/>
          <a:lstStyle/>
          <a:p>
            <a:pPr eaLnBrk="1" hangingPunct="1">
              <a:defRPr/>
            </a:pPr>
            <a:r>
              <a:rPr lang="es-ES">
                <a:latin typeface="Arial" charset="0"/>
              </a:rPr>
              <a:t>Ejercicio Nº 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Marcador de pie de página 4"/>
          <p:cNvSpPr>
            <a:spLocks noGrp="1"/>
          </p:cNvSpPr>
          <p:nvPr>
            <p:ph type="ftr" sz="quarter" idx="11"/>
          </p:nvPr>
        </p:nvSpPr>
        <p:spPr>
          <a:noFill/>
        </p:spPr>
        <p:txBody>
          <a:bodyPr/>
          <a:lstStyle/>
          <a:p>
            <a:r>
              <a:rPr lang="es-ES" smtClean="0">
                <a:cs typeface="Arial" charset="0"/>
              </a:rPr>
              <a:t>Cont Walter Miner</a:t>
            </a:r>
          </a:p>
        </p:txBody>
      </p:sp>
      <p:sp>
        <p:nvSpPr>
          <p:cNvPr id="38914" name="Rectangle 2"/>
          <p:cNvSpPr>
            <a:spLocks noGrp="1" noChangeArrowheads="1"/>
          </p:cNvSpPr>
          <p:nvPr>
            <p:ph type="title"/>
          </p:nvPr>
        </p:nvSpPr>
        <p:spPr>
          <a:xfrm>
            <a:off x="685800" y="228600"/>
            <a:ext cx="7772400" cy="1616075"/>
          </a:xfrm>
        </p:spPr>
        <p:txBody>
          <a:bodyPr/>
          <a:lstStyle/>
          <a:p>
            <a:pPr marL="838200" indent="-838200" algn="l" eaLnBrk="1" hangingPunct="1">
              <a:buFontTx/>
              <a:buAutoNum type="arabicPeriod" startAt="3"/>
            </a:pPr>
            <a:r>
              <a:rPr lang="es-MX" sz="4000" smtClean="0">
                <a:effectLst/>
                <a:latin typeface="Arial" charset="0"/>
              </a:rPr>
              <a:t>Defectos que deben evitarse en la redacción</a:t>
            </a:r>
            <a:endParaRPr lang="es-ES" sz="4000" smtClean="0">
              <a:effectLst/>
              <a:latin typeface="Arial" charset="0"/>
            </a:endParaRPr>
          </a:p>
        </p:txBody>
      </p:sp>
      <p:sp>
        <p:nvSpPr>
          <p:cNvPr id="21507" name="Rectangle 3"/>
          <p:cNvSpPr>
            <a:spLocks noGrp="1" noChangeArrowheads="1"/>
          </p:cNvSpPr>
          <p:nvPr>
            <p:ph type="body" idx="1"/>
          </p:nvPr>
        </p:nvSpPr>
        <p:spPr>
          <a:xfrm>
            <a:off x="1258888" y="2060575"/>
            <a:ext cx="7199312" cy="4035425"/>
          </a:xfrm>
        </p:spPr>
        <p:txBody>
          <a:bodyPr/>
          <a:lstStyle/>
          <a:p>
            <a:pPr eaLnBrk="1" hangingPunct="1">
              <a:defRPr/>
            </a:pPr>
            <a:endParaRPr lang="es-MX"/>
          </a:p>
          <a:p>
            <a:pPr eaLnBrk="1" hangingPunct="1">
              <a:defRPr/>
            </a:pPr>
            <a:r>
              <a:rPr lang="es-MX" sz="2800">
                <a:latin typeface="Arial" charset="0"/>
              </a:rPr>
              <a:t>Exageración</a:t>
            </a:r>
          </a:p>
          <a:p>
            <a:pPr eaLnBrk="1" hangingPunct="1">
              <a:buFont typeface="Wingdings" pitchFamily="2" charset="2"/>
              <a:buNone/>
              <a:defRPr/>
            </a:pPr>
            <a:endParaRPr lang="es-MX" sz="2800">
              <a:latin typeface="Arial" charset="0"/>
            </a:endParaRPr>
          </a:p>
          <a:p>
            <a:pPr eaLnBrk="1" hangingPunct="1">
              <a:defRPr/>
            </a:pPr>
            <a:r>
              <a:rPr lang="es-MX" sz="2800">
                <a:latin typeface="Arial" charset="0"/>
              </a:rPr>
              <a:t>Uso de palabras emocionales</a:t>
            </a:r>
          </a:p>
          <a:p>
            <a:pPr eaLnBrk="1" hangingPunct="1">
              <a:buFont typeface="Wingdings" pitchFamily="2" charset="2"/>
              <a:buNone/>
              <a:defRPr/>
            </a:pPr>
            <a:endParaRPr lang="es-MX" sz="2800">
              <a:latin typeface="Arial" charset="0"/>
            </a:endParaRPr>
          </a:p>
          <a:p>
            <a:pPr eaLnBrk="1" hangingPunct="1">
              <a:defRPr/>
            </a:pPr>
            <a:r>
              <a:rPr lang="es-MX" sz="2800">
                <a:latin typeface="Arial" charset="0"/>
              </a:rPr>
              <a:t>Indefinición</a:t>
            </a:r>
            <a:endParaRPr lang="es-ES" sz="2800">
              <a:latin typeface="Arial"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Marcador de pie de página 4"/>
          <p:cNvSpPr>
            <a:spLocks noGrp="1"/>
          </p:cNvSpPr>
          <p:nvPr>
            <p:ph type="ftr" sz="quarter" idx="11"/>
          </p:nvPr>
        </p:nvSpPr>
        <p:spPr>
          <a:noFill/>
        </p:spPr>
        <p:txBody>
          <a:bodyPr/>
          <a:lstStyle/>
          <a:p>
            <a:r>
              <a:rPr lang="es-ES" smtClean="0">
                <a:cs typeface="Arial" charset="0"/>
              </a:rPr>
              <a:t>Cont Walter Miner</a:t>
            </a:r>
          </a:p>
        </p:txBody>
      </p:sp>
      <p:sp>
        <p:nvSpPr>
          <p:cNvPr id="49154" name="Rectangle 2"/>
          <p:cNvSpPr>
            <a:spLocks noGrp="1" noChangeArrowheads="1"/>
          </p:cNvSpPr>
          <p:nvPr>
            <p:ph type="title"/>
          </p:nvPr>
        </p:nvSpPr>
        <p:spPr/>
        <p:txBody>
          <a:bodyPr/>
          <a:lstStyle/>
          <a:p>
            <a:pPr algn="l" eaLnBrk="1" hangingPunct="1">
              <a:defRPr/>
            </a:pPr>
            <a:r>
              <a:rPr lang="es-ES" sz="4000">
                <a:latin typeface="Arial" charset="0"/>
              </a:rPr>
              <a:t>3.1. Exageración</a:t>
            </a:r>
          </a:p>
        </p:txBody>
      </p:sp>
      <p:sp>
        <p:nvSpPr>
          <p:cNvPr id="49155" name="Rectangle 3"/>
          <p:cNvSpPr>
            <a:spLocks noGrp="1" noChangeArrowheads="1"/>
          </p:cNvSpPr>
          <p:nvPr>
            <p:ph type="body" idx="1"/>
          </p:nvPr>
        </p:nvSpPr>
        <p:spPr>
          <a:xfrm>
            <a:off x="685800" y="1641475"/>
            <a:ext cx="8207375" cy="4454525"/>
          </a:xfrm>
        </p:spPr>
        <p:txBody>
          <a:bodyPr/>
          <a:lstStyle/>
          <a:p>
            <a:pPr eaLnBrk="1" hangingPunct="1">
              <a:lnSpc>
                <a:spcPct val="90000"/>
              </a:lnSpc>
              <a:buFont typeface="Wingdings" pitchFamily="2" charset="2"/>
              <a:buNone/>
              <a:defRPr/>
            </a:pPr>
            <a:r>
              <a:rPr lang="es-ES" sz="2800">
                <a:latin typeface="Arial" charset="0"/>
              </a:rPr>
              <a:t>Ejemplo:</a:t>
            </a:r>
          </a:p>
          <a:p>
            <a:pPr eaLnBrk="1" hangingPunct="1">
              <a:lnSpc>
                <a:spcPct val="90000"/>
              </a:lnSpc>
              <a:defRPr/>
            </a:pPr>
            <a:r>
              <a:rPr lang="es-ES" sz="2800">
                <a:latin typeface="Arial" charset="0"/>
              </a:rPr>
              <a:t>Cualquier aumento en los lapsos de entrega de nuestros productos provocaría un </a:t>
            </a:r>
            <a:r>
              <a:rPr lang="es-ES" sz="2800">
                <a:solidFill>
                  <a:schemeClr val="hlink"/>
                </a:solidFill>
                <a:latin typeface="Arial" charset="0"/>
              </a:rPr>
              <a:t>irreparable y alarmante</a:t>
            </a:r>
            <a:r>
              <a:rPr lang="es-ES" sz="2800">
                <a:latin typeface="Arial" charset="0"/>
              </a:rPr>
              <a:t> perjuicio al organismo, con el consiguiente deterioro de la imagen </a:t>
            </a:r>
            <a:r>
              <a:rPr lang="es-ES" sz="2800">
                <a:solidFill>
                  <a:schemeClr val="hlink"/>
                </a:solidFill>
                <a:latin typeface="Arial" charset="0"/>
              </a:rPr>
              <a:t>local, regional y nacional del ente.</a:t>
            </a:r>
          </a:p>
          <a:p>
            <a:pPr eaLnBrk="1" hangingPunct="1">
              <a:lnSpc>
                <a:spcPct val="90000"/>
              </a:lnSpc>
              <a:defRPr/>
            </a:pPr>
            <a:r>
              <a:rPr lang="es-ES" sz="2800">
                <a:latin typeface="Arial" charset="0"/>
              </a:rPr>
              <a:t>Cualquier aumento en los lapsos de entrega de nuestros productos provocaría un perjuicio al organismo, con el consiguiente deterioro de su imagen.</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Marcador de pie de página 4"/>
          <p:cNvSpPr>
            <a:spLocks noGrp="1"/>
          </p:cNvSpPr>
          <p:nvPr>
            <p:ph type="ftr" sz="quarter" idx="11"/>
          </p:nvPr>
        </p:nvSpPr>
        <p:spPr>
          <a:noFill/>
        </p:spPr>
        <p:txBody>
          <a:bodyPr/>
          <a:lstStyle/>
          <a:p>
            <a:r>
              <a:rPr lang="es-ES" smtClean="0">
                <a:cs typeface="Arial" charset="0"/>
              </a:rPr>
              <a:t>Cont Walter Miner</a:t>
            </a:r>
          </a:p>
        </p:txBody>
      </p:sp>
      <p:sp>
        <p:nvSpPr>
          <p:cNvPr id="50178" name="Rectangle 1026"/>
          <p:cNvSpPr>
            <a:spLocks noGrp="1" noChangeArrowheads="1"/>
          </p:cNvSpPr>
          <p:nvPr>
            <p:ph type="title"/>
          </p:nvPr>
        </p:nvSpPr>
        <p:spPr>
          <a:xfrm>
            <a:off x="685800" y="228600"/>
            <a:ext cx="8278813" cy="1219200"/>
          </a:xfrm>
        </p:spPr>
        <p:txBody>
          <a:bodyPr/>
          <a:lstStyle/>
          <a:p>
            <a:pPr algn="l" eaLnBrk="1" hangingPunct="1">
              <a:defRPr/>
            </a:pPr>
            <a:r>
              <a:rPr lang="es-ES" sz="4000">
                <a:latin typeface="Arial" charset="0"/>
              </a:rPr>
              <a:t>3.2. Uso de palabras emocionales</a:t>
            </a:r>
          </a:p>
        </p:txBody>
      </p:sp>
      <p:sp>
        <p:nvSpPr>
          <p:cNvPr id="50179" name="Rectangle 1027"/>
          <p:cNvSpPr>
            <a:spLocks noGrp="1" noChangeArrowheads="1"/>
          </p:cNvSpPr>
          <p:nvPr>
            <p:ph type="body" idx="1"/>
          </p:nvPr>
        </p:nvSpPr>
        <p:spPr>
          <a:xfrm>
            <a:off x="685800" y="1641475"/>
            <a:ext cx="8207375" cy="4454525"/>
          </a:xfrm>
        </p:spPr>
        <p:txBody>
          <a:bodyPr/>
          <a:lstStyle/>
          <a:p>
            <a:pPr eaLnBrk="1" hangingPunct="1">
              <a:defRPr/>
            </a:pPr>
            <a:r>
              <a:rPr lang="es-ES" sz="2800">
                <a:solidFill>
                  <a:schemeClr val="tx2"/>
                </a:solidFill>
                <a:latin typeface="Arial" charset="0"/>
              </a:rPr>
              <a:t>En vista de los repetidos actos de deslealtad comercial en que ha incurrido maliciosamente el mencionado agente</a:t>
            </a:r>
            <a:r>
              <a:rPr lang="es-ES" sz="2800">
                <a:latin typeface="Arial" charset="0"/>
              </a:rPr>
              <a:t>, que hasta el presente había recibido todo tipo de consideración y atento servicio por parte de nuestro organismo, </a:t>
            </a:r>
            <a:r>
              <a:rPr lang="es-ES" sz="2800">
                <a:solidFill>
                  <a:schemeClr val="tx2"/>
                </a:solidFill>
                <a:latin typeface="Arial" charset="0"/>
              </a:rPr>
              <a:t>el suscripto considera ineludible</a:t>
            </a:r>
            <a:r>
              <a:rPr lang="es-ES" sz="2800">
                <a:latin typeface="Arial" charset="0"/>
              </a:rPr>
              <a:t> proceder a imponer una sanción correctiva al causante, </a:t>
            </a:r>
            <a:r>
              <a:rPr lang="es-ES" sz="2800">
                <a:solidFill>
                  <a:schemeClr val="tx2"/>
                </a:solidFill>
                <a:latin typeface="Arial" charset="0"/>
              </a:rPr>
              <a:t>eliminándolo de nuestro registro de proveedores y</a:t>
            </a:r>
            <a:r>
              <a:rPr lang="es-ES" sz="2800">
                <a:latin typeface="Arial" charset="0"/>
              </a:rPr>
              <a:t> procediendo a </a:t>
            </a:r>
            <a:r>
              <a:rPr lang="es-ES" sz="2800">
                <a:solidFill>
                  <a:schemeClr val="tx2"/>
                </a:solidFill>
                <a:latin typeface="Arial" charset="0"/>
              </a:rPr>
              <a:t>dar a conocer a la cámara respectiva la decisión tomada</a:t>
            </a:r>
            <a:r>
              <a:rPr lang="es-ES" sz="2800">
                <a:latin typeface="Arial" charset="0"/>
              </a:rPr>
              <a:t>.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Marcador de pie de página 4"/>
          <p:cNvSpPr>
            <a:spLocks noGrp="1"/>
          </p:cNvSpPr>
          <p:nvPr>
            <p:ph type="ftr" sz="quarter" idx="11"/>
          </p:nvPr>
        </p:nvSpPr>
        <p:spPr>
          <a:noFill/>
        </p:spPr>
        <p:txBody>
          <a:bodyPr/>
          <a:lstStyle/>
          <a:p>
            <a:r>
              <a:rPr lang="es-ES" smtClean="0">
                <a:cs typeface="Arial" charset="0"/>
              </a:rPr>
              <a:t>Cont Walter Miner</a:t>
            </a:r>
          </a:p>
        </p:txBody>
      </p:sp>
      <p:sp>
        <p:nvSpPr>
          <p:cNvPr id="51202" name="Rectangle 1026"/>
          <p:cNvSpPr>
            <a:spLocks noGrp="1" noChangeArrowheads="1"/>
          </p:cNvSpPr>
          <p:nvPr>
            <p:ph type="title"/>
          </p:nvPr>
        </p:nvSpPr>
        <p:spPr/>
        <p:txBody>
          <a:bodyPr/>
          <a:lstStyle/>
          <a:p>
            <a:pPr algn="l" eaLnBrk="1" hangingPunct="1">
              <a:defRPr/>
            </a:pPr>
            <a:r>
              <a:rPr lang="es-ES" sz="4000">
                <a:latin typeface="Arial" charset="0"/>
              </a:rPr>
              <a:t>3.3. Indefinición</a:t>
            </a:r>
          </a:p>
        </p:txBody>
      </p:sp>
      <p:sp>
        <p:nvSpPr>
          <p:cNvPr id="51203" name="Rectangle 1027"/>
          <p:cNvSpPr>
            <a:spLocks noGrp="1" noChangeArrowheads="1"/>
          </p:cNvSpPr>
          <p:nvPr>
            <p:ph type="body" idx="1"/>
          </p:nvPr>
        </p:nvSpPr>
        <p:spPr/>
        <p:txBody>
          <a:bodyPr/>
          <a:lstStyle/>
          <a:p>
            <a:pPr eaLnBrk="1" hangingPunct="1">
              <a:defRPr/>
            </a:pPr>
            <a:r>
              <a:rPr lang="es-ES" sz="2800">
                <a:latin typeface="Arial" charset="0"/>
              </a:rPr>
              <a:t>De todo lo expuesto, el suscripto se permite informar a esa superioridad que, en caso de considerarlo conveniente y económico, podría procederse a contratar los servicios del citado proveedor o de quien se resuelva en definitiva (</a:t>
            </a:r>
            <a:r>
              <a:rPr lang="es-ES" sz="2800">
                <a:solidFill>
                  <a:schemeClr val="tx2"/>
                </a:solidFill>
                <a:latin typeface="Arial" charset="0"/>
              </a:rPr>
              <a:t>texto indefinido</a:t>
            </a:r>
            <a:r>
              <a:rPr lang="es-ES" sz="2800">
                <a:latin typeface="Arial" charset="0"/>
              </a:rPr>
              <a:t>).</a:t>
            </a:r>
          </a:p>
          <a:p>
            <a:pPr eaLnBrk="1" hangingPunct="1">
              <a:defRPr/>
            </a:pPr>
            <a:r>
              <a:rPr lang="es-ES" sz="2800">
                <a:latin typeface="Arial" charset="0"/>
              </a:rPr>
              <a:t>De lo expuesto, el suscripto informa que pueden contratarse los servicios del citado proveedor (</a:t>
            </a:r>
            <a:r>
              <a:rPr lang="es-ES" sz="2800">
                <a:solidFill>
                  <a:schemeClr val="tx2"/>
                </a:solidFill>
                <a:latin typeface="Arial" charset="0"/>
              </a:rPr>
              <a:t>texto definido</a:t>
            </a:r>
            <a:r>
              <a:rPr lang="es-ES" sz="2800">
                <a:latin typeface="Arial" charset="0"/>
              </a:rPr>
              <a: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0"/>
          <p:cNvSpPr>
            <a:spLocks noGrp="1" noChangeArrowheads="1"/>
          </p:cNvSpPr>
          <p:nvPr>
            <p:ph type="ftr" sz="quarter" idx="11"/>
          </p:nvPr>
        </p:nvSpPr>
        <p:spPr>
          <a:noFill/>
        </p:spPr>
        <p:txBody>
          <a:bodyPr/>
          <a:lstStyle/>
          <a:p>
            <a:r>
              <a:rPr lang="es-ES" smtClean="0">
                <a:cs typeface="Arial" charset="0"/>
              </a:rPr>
              <a:t>Cont Walter Miner</a:t>
            </a:r>
          </a:p>
        </p:txBody>
      </p:sp>
      <p:sp>
        <p:nvSpPr>
          <p:cNvPr id="107524" name="Rectangle 4"/>
          <p:cNvSpPr>
            <a:spLocks noGrp="1" noChangeArrowheads="1"/>
          </p:cNvSpPr>
          <p:nvPr>
            <p:ph type="ctrTitle"/>
          </p:nvPr>
        </p:nvSpPr>
        <p:spPr>
          <a:xfrm>
            <a:off x="611188" y="1557338"/>
            <a:ext cx="7772400" cy="1143000"/>
          </a:xfrm>
        </p:spPr>
        <p:txBody>
          <a:bodyPr/>
          <a:lstStyle/>
          <a:p>
            <a:pPr eaLnBrk="1" hangingPunct="1">
              <a:defRPr/>
            </a:pPr>
            <a:r>
              <a:rPr lang="es-ES">
                <a:latin typeface="Arial" charset="0"/>
              </a:rPr>
              <a:t>Ejercicio Nº 3</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0"/>
          <p:cNvSpPr>
            <a:spLocks noGrp="1" noChangeArrowheads="1"/>
          </p:cNvSpPr>
          <p:nvPr>
            <p:ph type="ftr" sz="quarter" idx="11"/>
          </p:nvPr>
        </p:nvSpPr>
        <p:spPr>
          <a:noFill/>
        </p:spPr>
        <p:txBody>
          <a:bodyPr/>
          <a:lstStyle/>
          <a:p>
            <a:r>
              <a:rPr lang="es-ES" smtClean="0">
                <a:cs typeface="Arial" charset="0"/>
              </a:rPr>
              <a:t>Cont Walter Miner</a:t>
            </a:r>
          </a:p>
        </p:txBody>
      </p:sp>
      <p:sp>
        <p:nvSpPr>
          <p:cNvPr id="89090" name="Rectangle 2"/>
          <p:cNvSpPr>
            <a:spLocks noGrp="1" noChangeArrowheads="1"/>
          </p:cNvSpPr>
          <p:nvPr>
            <p:ph type="ctrTitle"/>
          </p:nvPr>
        </p:nvSpPr>
        <p:spPr>
          <a:xfrm>
            <a:off x="685800" y="1143000"/>
            <a:ext cx="6019800" cy="1143000"/>
          </a:xfrm>
        </p:spPr>
        <p:txBody>
          <a:bodyPr/>
          <a:lstStyle/>
          <a:p>
            <a:pPr eaLnBrk="1" hangingPunct="1">
              <a:defRPr/>
            </a:pPr>
            <a:r>
              <a:rPr lang="es-MX">
                <a:latin typeface="Arial" charset="0"/>
              </a:rPr>
              <a:t>Unidad 3</a:t>
            </a:r>
            <a:endParaRPr lang="es-ES">
              <a:latin typeface="Arial" charset="0"/>
            </a:endParaRPr>
          </a:p>
        </p:txBody>
      </p:sp>
      <p:sp>
        <p:nvSpPr>
          <p:cNvPr id="89091" name="Rectangle 3"/>
          <p:cNvSpPr>
            <a:spLocks noGrp="1" noChangeArrowheads="1"/>
          </p:cNvSpPr>
          <p:nvPr>
            <p:ph type="subTitle" idx="1"/>
          </p:nvPr>
        </p:nvSpPr>
        <p:spPr/>
        <p:txBody>
          <a:bodyPr/>
          <a:lstStyle/>
          <a:p>
            <a:pPr eaLnBrk="1" hangingPunct="1">
              <a:defRPr/>
            </a:pPr>
            <a:r>
              <a:rPr lang="es-MX">
                <a:latin typeface="Arial" charset="0"/>
              </a:rPr>
              <a:t>Estructura del Informe</a:t>
            </a:r>
            <a:endParaRPr lang="es-ES">
              <a:latin typeface="Arial"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0"/>
          <p:cNvSpPr>
            <a:spLocks noGrp="1" noChangeArrowheads="1"/>
          </p:cNvSpPr>
          <p:nvPr>
            <p:ph type="ftr" sz="quarter" idx="11"/>
          </p:nvPr>
        </p:nvSpPr>
        <p:spPr>
          <a:noFill/>
        </p:spPr>
        <p:txBody>
          <a:bodyPr/>
          <a:lstStyle/>
          <a:p>
            <a:r>
              <a:rPr lang="es-ES" smtClean="0">
                <a:cs typeface="Arial" charset="0"/>
              </a:rPr>
              <a:t>Cont Walter Miner</a:t>
            </a:r>
          </a:p>
        </p:txBody>
      </p:sp>
      <p:sp>
        <p:nvSpPr>
          <p:cNvPr id="98308" name="Rectangle 4"/>
          <p:cNvSpPr>
            <a:spLocks noGrp="1" noChangeArrowheads="1"/>
          </p:cNvSpPr>
          <p:nvPr>
            <p:ph type="ctrTitle"/>
          </p:nvPr>
        </p:nvSpPr>
        <p:spPr/>
        <p:txBody>
          <a:bodyPr/>
          <a:lstStyle/>
          <a:p>
            <a:pPr eaLnBrk="1" hangingPunct="1">
              <a:defRPr/>
            </a:pPr>
            <a:r>
              <a:rPr lang="es-ES">
                <a:latin typeface="Arial" charset="0"/>
              </a:rPr>
              <a:t>Unidad 2</a:t>
            </a:r>
          </a:p>
        </p:txBody>
      </p:sp>
      <p:sp>
        <p:nvSpPr>
          <p:cNvPr id="98309" name="Rectangle 5"/>
          <p:cNvSpPr>
            <a:spLocks noGrp="1" noChangeArrowheads="1"/>
          </p:cNvSpPr>
          <p:nvPr>
            <p:ph type="subTitle" idx="1"/>
          </p:nvPr>
        </p:nvSpPr>
        <p:spPr/>
        <p:txBody>
          <a:bodyPr/>
          <a:lstStyle/>
          <a:p>
            <a:pPr eaLnBrk="1" hangingPunct="1">
              <a:defRPr/>
            </a:pPr>
            <a:r>
              <a:rPr lang="es-ES">
                <a:latin typeface="Arial" charset="0"/>
              </a:rPr>
              <a:t>Principios básicos de</a:t>
            </a:r>
          </a:p>
          <a:p>
            <a:pPr eaLnBrk="1" hangingPunct="1">
              <a:defRPr/>
            </a:pPr>
            <a:r>
              <a:rPr lang="es-ES">
                <a:latin typeface="Arial" charset="0"/>
              </a:rPr>
              <a:t>redacción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Marcador de pie de página 4"/>
          <p:cNvSpPr>
            <a:spLocks noGrp="1"/>
          </p:cNvSpPr>
          <p:nvPr>
            <p:ph type="ftr" sz="quarter" idx="11"/>
          </p:nvPr>
        </p:nvSpPr>
        <p:spPr>
          <a:noFill/>
        </p:spPr>
        <p:txBody>
          <a:bodyPr/>
          <a:lstStyle/>
          <a:p>
            <a:r>
              <a:rPr lang="es-ES" smtClean="0">
                <a:cs typeface="Arial" charset="0"/>
              </a:rPr>
              <a:t>Cont Walter Miner</a:t>
            </a:r>
          </a:p>
        </p:txBody>
      </p:sp>
      <p:sp>
        <p:nvSpPr>
          <p:cNvPr id="90114" name="Rectangle 2"/>
          <p:cNvSpPr>
            <a:spLocks noGrp="1" noChangeArrowheads="1"/>
          </p:cNvSpPr>
          <p:nvPr>
            <p:ph type="title"/>
          </p:nvPr>
        </p:nvSpPr>
        <p:spPr/>
        <p:txBody>
          <a:bodyPr/>
          <a:lstStyle/>
          <a:p>
            <a:pPr eaLnBrk="1" hangingPunct="1">
              <a:defRPr/>
            </a:pPr>
            <a:r>
              <a:rPr lang="es-MX">
                <a:latin typeface="Arial" charset="0"/>
              </a:rPr>
              <a:t>Informe Ejecutivo</a:t>
            </a:r>
            <a:endParaRPr lang="es-ES">
              <a:latin typeface="Arial" charset="0"/>
            </a:endParaRPr>
          </a:p>
        </p:txBody>
      </p:sp>
      <p:sp>
        <p:nvSpPr>
          <p:cNvPr id="90115" name="Rectangle 3"/>
          <p:cNvSpPr>
            <a:spLocks noGrp="1" noChangeArrowheads="1"/>
          </p:cNvSpPr>
          <p:nvPr>
            <p:ph type="body" idx="1"/>
          </p:nvPr>
        </p:nvSpPr>
        <p:spPr>
          <a:xfrm>
            <a:off x="685800" y="1844675"/>
            <a:ext cx="7772400" cy="3889375"/>
          </a:xfrm>
        </p:spPr>
        <p:txBody>
          <a:bodyPr/>
          <a:lstStyle/>
          <a:p>
            <a:pPr eaLnBrk="1" hangingPunct="1">
              <a:lnSpc>
                <a:spcPct val="90000"/>
              </a:lnSpc>
              <a:buFont typeface="Wingdings" pitchFamily="2" charset="2"/>
              <a:buChar char="Ø"/>
              <a:defRPr/>
            </a:pPr>
            <a:r>
              <a:rPr lang="es-MX">
                <a:latin typeface="Arial" charset="0"/>
              </a:rPr>
              <a:t>Nombre del ente</a:t>
            </a:r>
            <a:br>
              <a:rPr lang="es-MX">
                <a:latin typeface="Arial" charset="0"/>
              </a:rPr>
            </a:br>
            <a:r>
              <a:rPr lang="es-MX">
                <a:latin typeface="Arial" charset="0"/>
              </a:rPr>
              <a:t>Título del informe</a:t>
            </a:r>
          </a:p>
          <a:p>
            <a:pPr eaLnBrk="1" hangingPunct="1">
              <a:lnSpc>
                <a:spcPct val="90000"/>
              </a:lnSpc>
              <a:buFont typeface="Wingdings" pitchFamily="2" charset="2"/>
              <a:buChar char="Ø"/>
              <a:defRPr/>
            </a:pPr>
            <a:r>
              <a:rPr lang="es-MX">
                <a:latin typeface="Arial" charset="0"/>
              </a:rPr>
              <a:t>Objeto de la auditoría</a:t>
            </a:r>
          </a:p>
          <a:p>
            <a:pPr eaLnBrk="1" hangingPunct="1">
              <a:lnSpc>
                <a:spcPct val="90000"/>
              </a:lnSpc>
              <a:buFont typeface="Wingdings" pitchFamily="2" charset="2"/>
              <a:buChar char="Ø"/>
              <a:defRPr/>
            </a:pPr>
            <a:r>
              <a:rPr lang="es-MX">
                <a:latin typeface="Arial" charset="0"/>
              </a:rPr>
              <a:t>Síntesis</a:t>
            </a:r>
          </a:p>
          <a:p>
            <a:pPr eaLnBrk="1" hangingPunct="1">
              <a:lnSpc>
                <a:spcPct val="90000"/>
              </a:lnSpc>
              <a:buFont typeface="Wingdings" pitchFamily="2" charset="2"/>
              <a:buChar char="Ø"/>
              <a:defRPr/>
            </a:pPr>
            <a:r>
              <a:rPr lang="es-MX">
                <a:latin typeface="Arial" charset="0"/>
              </a:rPr>
              <a:t>Conclusión</a:t>
            </a:r>
          </a:p>
          <a:p>
            <a:pPr eaLnBrk="1" hangingPunct="1">
              <a:lnSpc>
                <a:spcPct val="90000"/>
              </a:lnSpc>
              <a:buFont typeface="Wingdings" pitchFamily="2" charset="2"/>
              <a:buChar char="Ø"/>
              <a:defRPr/>
            </a:pPr>
            <a:r>
              <a:rPr lang="es-MX">
                <a:latin typeface="Arial" charset="0"/>
              </a:rPr>
              <a:t>Lugar y fecha de emisión, firma y sello del emisor</a:t>
            </a:r>
            <a:endParaRPr lang="es-ES">
              <a:latin typeface="Arial"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Marcador de pie de página 4"/>
          <p:cNvSpPr>
            <a:spLocks noGrp="1"/>
          </p:cNvSpPr>
          <p:nvPr>
            <p:ph type="ftr" sz="quarter" idx="11"/>
          </p:nvPr>
        </p:nvSpPr>
        <p:spPr>
          <a:noFill/>
        </p:spPr>
        <p:txBody>
          <a:bodyPr/>
          <a:lstStyle/>
          <a:p>
            <a:r>
              <a:rPr lang="es-ES" smtClean="0">
                <a:cs typeface="Arial" charset="0"/>
              </a:rPr>
              <a:t>Cont Walter Miner</a:t>
            </a:r>
          </a:p>
        </p:txBody>
      </p:sp>
      <p:sp>
        <p:nvSpPr>
          <p:cNvPr id="92162" name="Rectangle 2"/>
          <p:cNvSpPr>
            <a:spLocks noGrp="1" noChangeArrowheads="1"/>
          </p:cNvSpPr>
          <p:nvPr>
            <p:ph type="title"/>
          </p:nvPr>
        </p:nvSpPr>
        <p:spPr>
          <a:xfrm>
            <a:off x="685800" y="115888"/>
            <a:ext cx="7772400" cy="576262"/>
          </a:xfrm>
        </p:spPr>
        <p:txBody>
          <a:bodyPr/>
          <a:lstStyle/>
          <a:p>
            <a:pPr eaLnBrk="1" hangingPunct="1">
              <a:defRPr/>
            </a:pPr>
            <a:r>
              <a:rPr lang="es-MX" sz="4000">
                <a:latin typeface="Arial" charset="0"/>
              </a:rPr>
              <a:t>Informe Analítico</a:t>
            </a:r>
            <a:endParaRPr lang="es-ES" sz="4000">
              <a:latin typeface="Arial" charset="0"/>
            </a:endParaRPr>
          </a:p>
        </p:txBody>
      </p:sp>
      <p:sp>
        <p:nvSpPr>
          <p:cNvPr id="92163" name="Rectangle 3"/>
          <p:cNvSpPr>
            <a:spLocks noGrp="1" noChangeArrowheads="1"/>
          </p:cNvSpPr>
          <p:nvPr>
            <p:ph type="body" idx="1"/>
          </p:nvPr>
        </p:nvSpPr>
        <p:spPr>
          <a:xfrm>
            <a:off x="684213" y="981075"/>
            <a:ext cx="8278812" cy="5114925"/>
          </a:xfrm>
        </p:spPr>
        <p:txBody>
          <a:bodyPr/>
          <a:lstStyle/>
          <a:p>
            <a:pPr eaLnBrk="1" hangingPunct="1">
              <a:lnSpc>
                <a:spcPct val="90000"/>
              </a:lnSpc>
              <a:buFont typeface="Wingdings" pitchFamily="2" charset="2"/>
              <a:buChar char="Ø"/>
              <a:defRPr/>
            </a:pPr>
            <a:r>
              <a:rPr lang="es-MX" sz="2800">
                <a:latin typeface="Arial" charset="0"/>
              </a:rPr>
              <a:t>Nombre del ente</a:t>
            </a:r>
            <a:br>
              <a:rPr lang="es-MX" sz="2800">
                <a:latin typeface="Arial" charset="0"/>
              </a:rPr>
            </a:br>
            <a:r>
              <a:rPr lang="es-MX" sz="2800">
                <a:latin typeface="Arial" charset="0"/>
              </a:rPr>
              <a:t>Título del informe</a:t>
            </a:r>
          </a:p>
          <a:p>
            <a:pPr eaLnBrk="1" hangingPunct="1">
              <a:lnSpc>
                <a:spcPct val="90000"/>
              </a:lnSpc>
              <a:buFont typeface="Wingdings" pitchFamily="2" charset="2"/>
              <a:buChar char="Ø"/>
              <a:defRPr/>
            </a:pPr>
            <a:r>
              <a:rPr lang="es-MX" sz="2800">
                <a:latin typeface="Arial" charset="0"/>
              </a:rPr>
              <a:t>Objeto de la auditoría</a:t>
            </a:r>
          </a:p>
          <a:p>
            <a:pPr eaLnBrk="1" hangingPunct="1">
              <a:lnSpc>
                <a:spcPct val="90000"/>
              </a:lnSpc>
              <a:buFont typeface="Wingdings" pitchFamily="2" charset="2"/>
              <a:buChar char="Ø"/>
              <a:defRPr/>
            </a:pPr>
            <a:r>
              <a:rPr lang="es-MX" sz="2800">
                <a:latin typeface="Arial" charset="0"/>
              </a:rPr>
              <a:t>Alcance (consignar Limitaciones al alcance)</a:t>
            </a:r>
          </a:p>
          <a:p>
            <a:pPr eaLnBrk="1" hangingPunct="1">
              <a:lnSpc>
                <a:spcPct val="90000"/>
              </a:lnSpc>
              <a:buFont typeface="Wingdings" pitchFamily="2" charset="2"/>
              <a:buChar char="Ø"/>
              <a:defRPr/>
            </a:pPr>
            <a:r>
              <a:rPr lang="es-MX" sz="2800">
                <a:latin typeface="Arial" charset="0"/>
              </a:rPr>
              <a:t>Tarea realizada</a:t>
            </a:r>
          </a:p>
          <a:p>
            <a:pPr eaLnBrk="1" hangingPunct="1">
              <a:lnSpc>
                <a:spcPct val="90000"/>
              </a:lnSpc>
              <a:buFont typeface="Wingdings" pitchFamily="2" charset="2"/>
              <a:buChar char="Ø"/>
              <a:defRPr/>
            </a:pPr>
            <a:r>
              <a:rPr lang="es-MX" sz="2800">
                <a:latin typeface="Arial" charset="0"/>
              </a:rPr>
              <a:t>Marco de referencia</a:t>
            </a:r>
          </a:p>
          <a:p>
            <a:pPr eaLnBrk="1" hangingPunct="1">
              <a:lnSpc>
                <a:spcPct val="90000"/>
              </a:lnSpc>
              <a:buFont typeface="Wingdings" pitchFamily="2" charset="2"/>
              <a:buChar char="Ø"/>
              <a:defRPr/>
            </a:pPr>
            <a:r>
              <a:rPr lang="es-MX" sz="2800">
                <a:latin typeface="Arial" charset="0"/>
              </a:rPr>
              <a:t>Hallazgos (incluye Recomendaciones y Opinión del sector auditado)</a:t>
            </a:r>
          </a:p>
          <a:p>
            <a:pPr eaLnBrk="1" hangingPunct="1">
              <a:lnSpc>
                <a:spcPct val="90000"/>
              </a:lnSpc>
              <a:buFont typeface="Wingdings" pitchFamily="2" charset="2"/>
              <a:buChar char="Ø"/>
              <a:defRPr/>
            </a:pPr>
            <a:r>
              <a:rPr lang="es-MX" sz="2800">
                <a:latin typeface="Arial" charset="0"/>
              </a:rPr>
              <a:t>Conclusión</a:t>
            </a:r>
          </a:p>
          <a:p>
            <a:pPr eaLnBrk="1" hangingPunct="1">
              <a:lnSpc>
                <a:spcPct val="90000"/>
              </a:lnSpc>
              <a:buFont typeface="Wingdings" pitchFamily="2" charset="2"/>
              <a:buChar char="Ø"/>
              <a:defRPr/>
            </a:pPr>
            <a:r>
              <a:rPr lang="es-MX" sz="2800">
                <a:latin typeface="Arial" charset="0"/>
              </a:rPr>
              <a:t>Lugar y fecha de emisión, firma y sello del emisor</a:t>
            </a:r>
            <a:endParaRPr lang="es-ES" sz="2800">
              <a:latin typeface="Arial"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0"/>
          <p:cNvSpPr>
            <a:spLocks noGrp="1" noChangeArrowheads="1"/>
          </p:cNvSpPr>
          <p:nvPr>
            <p:ph type="ftr" sz="quarter" idx="11"/>
          </p:nvPr>
        </p:nvSpPr>
        <p:spPr>
          <a:noFill/>
        </p:spPr>
        <p:txBody>
          <a:bodyPr/>
          <a:lstStyle/>
          <a:p>
            <a:r>
              <a:rPr lang="es-ES" smtClean="0">
                <a:cs typeface="Arial" charset="0"/>
              </a:rPr>
              <a:t>Cont Walter Miner</a:t>
            </a:r>
          </a:p>
        </p:txBody>
      </p:sp>
      <p:sp>
        <p:nvSpPr>
          <p:cNvPr id="109572" name="Rectangle 4"/>
          <p:cNvSpPr>
            <a:spLocks noGrp="1" noChangeArrowheads="1"/>
          </p:cNvSpPr>
          <p:nvPr>
            <p:ph type="ctrTitle"/>
          </p:nvPr>
        </p:nvSpPr>
        <p:spPr>
          <a:xfrm>
            <a:off x="611188" y="1557338"/>
            <a:ext cx="7772400" cy="1143000"/>
          </a:xfrm>
        </p:spPr>
        <p:txBody>
          <a:bodyPr/>
          <a:lstStyle/>
          <a:p>
            <a:pPr eaLnBrk="1" hangingPunct="1">
              <a:defRPr/>
            </a:pPr>
            <a:r>
              <a:rPr lang="es-ES">
                <a:latin typeface="Arial" charset="0"/>
              </a:rPr>
              <a:t>Ejercicio Nº 4</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10"/>
          <p:cNvSpPr>
            <a:spLocks noGrp="1" noChangeArrowheads="1"/>
          </p:cNvSpPr>
          <p:nvPr>
            <p:ph type="ftr" sz="quarter" idx="11"/>
          </p:nvPr>
        </p:nvSpPr>
        <p:spPr>
          <a:noFill/>
        </p:spPr>
        <p:txBody>
          <a:bodyPr/>
          <a:lstStyle/>
          <a:p>
            <a:r>
              <a:rPr lang="es-ES" smtClean="0">
                <a:cs typeface="Arial" charset="0"/>
              </a:rPr>
              <a:t>Cont Walter Miner</a:t>
            </a:r>
          </a:p>
        </p:txBody>
      </p:sp>
      <p:sp>
        <p:nvSpPr>
          <p:cNvPr id="101380" name="Rectangle 4"/>
          <p:cNvSpPr>
            <a:spLocks noGrp="1" noChangeArrowheads="1"/>
          </p:cNvSpPr>
          <p:nvPr>
            <p:ph type="ctrTitle"/>
          </p:nvPr>
        </p:nvSpPr>
        <p:spPr/>
        <p:txBody>
          <a:bodyPr/>
          <a:lstStyle/>
          <a:p>
            <a:pPr eaLnBrk="1" hangingPunct="1">
              <a:defRPr/>
            </a:pPr>
            <a:r>
              <a:rPr lang="es-ES">
                <a:latin typeface="Arial" charset="0"/>
              </a:rPr>
              <a:t>Unidad 4</a:t>
            </a:r>
          </a:p>
        </p:txBody>
      </p:sp>
      <p:sp>
        <p:nvSpPr>
          <p:cNvPr id="101381" name="Rectangle 5"/>
          <p:cNvSpPr>
            <a:spLocks noGrp="1" noChangeArrowheads="1"/>
          </p:cNvSpPr>
          <p:nvPr>
            <p:ph type="subTitle" idx="1"/>
          </p:nvPr>
        </p:nvSpPr>
        <p:spPr/>
        <p:txBody>
          <a:bodyPr/>
          <a:lstStyle/>
          <a:p>
            <a:pPr eaLnBrk="1" hangingPunct="1">
              <a:defRPr/>
            </a:pPr>
            <a:r>
              <a:rPr lang="es-ES">
                <a:latin typeface="Arial" charset="0"/>
              </a:rPr>
              <a:t>Principales acciones para la</a:t>
            </a:r>
          </a:p>
          <a:p>
            <a:pPr eaLnBrk="1" hangingPunct="1">
              <a:defRPr/>
            </a:pPr>
            <a:r>
              <a:rPr lang="es-ES">
                <a:latin typeface="Arial" charset="0"/>
              </a:rPr>
              <a:t>emisión del informe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Marcador de pie de página 4"/>
          <p:cNvSpPr>
            <a:spLocks noGrp="1"/>
          </p:cNvSpPr>
          <p:nvPr>
            <p:ph type="ftr" sz="quarter" idx="11"/>
          </p:nvPr>
        </p:nvSpPr>
        <p:spPr>
          <a:noFill/>
        </p:spPr>
        <p:txBody>
          <a:bodyPr/>
          <a:lstStyle/>
          <a:p>
            <a:r>
              <a:rPr lang="es-ES" smtClean="0">
                <a:cs typeface="Arial" charset="0"/>
              </a:rPr>
              <a:t>Cont Walter Miner</a:t>
            </a:r>
          </a:p>
        </p:txBody>
      </p:sp>
      <p:sp>
        <p:nvSpPr>
          <p:cNvPr id="49154" name="Rectangle 2"/>
          <p:cNvSpPr>
            <a:spLocks noGrp="1" noChangeArrowheads="1"/>
          </p:cNvSpPr>
          <p:nvPr>
            <p:ph type="title"/>
          </p:nvPr>
        </p:nvSpPr>
        <p:spPr/>
        <p:txBody>
          <a:bodyPr/>
          <a:lstStyle/>
          <a:p>
            <a:pPr marL="838200" indent="-838200" algn="l" eaLnBrk="1" hangingPunct="1">
              <a:buFontTx/>
              <a:buAutoNum type="arabicPeriod"/>
            </a:pPr>
            <a:r>
              <a:rPr lang="es-ES" sz="4000" smtClean="0">
                <a:effectLst/>
                <a:latin typeface="Arial" charset="0"/>
              </a:rPr>
              <a:t>Objetivos </a:t>
            </a:r>
            <a:r>
              <a:rPr lang="es-MX" sz="4000" smtClean="0">
                <a:effectLst/>
                <a:latin typeface="Arial" charset="0"/>
              </a:rPr>
              <a:t>generales</a:t>
            </a:r>
            <a:r>
              <a:rPr lang="es-ES" sz="4000" smtClean="0">
                <a:effectLst/>
                <a:latin typeface="Arial" charset="0"/>
              </a:rPr>
              <a:t> de los informes</a:t>
            </a:r>
          </a:p>
        </p:txBody>
      </p:sp>
      <p:sp>
        <p:nvSpPr>
          <p:cNvPr id="31747" name="Rectangle 3"/>
          <p:cNvSpPr>
            <a:spLocks noGrp="1" noChangeArrowheads="1"/>
          </p:cNvSpPr>
          <p:nvPr>
            <p:ph type="body" idx="1"/>
          </p:nvPr>
        </p:nvSpPr>
        <p:spPr>
          <a:xfrm>
            <a:off x="990600" y="2133600"/>
            <a:ext cx="7772400" cy="4038600"/>
          </a:xfrm>
        </p:spPr>
        <p:txBody>
          <a:bodyPr/>
          <a:lstStyle/>
          <a:p>
            <a:pPr eaLnBrk="1" hangingPunct="1">
              <a:defRPr/>
            </a:pPr>
            <a:r>
              <a:rPr lang="es-MX" sz="2800">
                <a:solidFill>
                  <a:schemeClr val="tx2"/>
                </a:solidFill>
                <a:latin typeface="Arial" charset="0"/>
              </a:rPr>
              <a:t>Informar</a:t>
            </a:r>
            <a:r>
              <a:rPr lang="es-MX" sz="2800">
                <a:latin typeface="Arial" charset="0"/>
              </a:rPr>
              <a:t>: dar a conocer lo importante, con una comprensión fácil y rápida </a:t>
            </a:r>
          </a:p>
          <a:p>
            <a:pPr eaLnBrk="1" hangingPunct="1">
              <a:defRPr/>
            </a:pPr>
            <a:r>
              <a:rPr lang="es-MX" sz="2800">
                <a:solidFill>
                  <a:schemeClr val="tx2"/>
                </a:solidFill>
                <a:latin typeface="Arial" charset="0"/>
              </a:rPr>
              <a:t>Persuadir</a:t>
            </a:r>
            <a:r>
              <a:rPr lang="es-MX" sz="2800">
                <a:latin typeface="Arial" charset="0"/>
              </a:rPr>
              <a:t>: convencer acerca de los hallazgos detectados y las soluciones propuestas</a:t>
            </a:r>
          </a:p>
          <a:p>
            <a:pPr eaLnBrk="1" hangingPunct="1">
              <a:defRPr/>
            </a:pPr>
            <a:r>
              <a:rPr lang="es-MX" sz="2800">
                <a:solidFill>
                  <a:schemeClr val="tx2"/>
                </a:solidFill>
                <a:latin typeface="Arial" charset="0"/>
              </a:rPr>
              <a:t>Obtener resultados</a:t>
            </a:r>
            <a:r>
              <a:rPr lang="es-MX" sz="2800">
                <a:latin typeface="Arial" charset="0"/>
              </a:rPr>
              <a:t>: habilidad para promover acción (obtener el compromiso de implantar las recomendaciones, para reducir riesgos y prevenir problemas)  </a:t>
            </a:r>
            <a:endParaRPr lang="es-ES" sz="2800">
              <a:latin typeface="Arial"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Marcador de pie de página 4"/>
          <p:cNvSpPr>
            <a:spLocks noGrp="1"/>
          </p:cNvSpPr>
          <p:nvPr>
            <p:ph type="ftr" sz="quarter" idx="11"/>
          </p:nvPr>
        </p:nvSpPr>
        <p:spPr>
          <a:noFill/>
        </p:spPr>
        <p:txBody>
          <a:bodyPr/>
          <a:lstStyle/>
          <a:p>
            <a:r>
              <a:rPr lang="es-ES" smtClean="0">
                <a:cs typeface="Arial" charset="0"/>
              </a:rPr>
              <a:t>Cont Walter Miner</a:t>
            </a:r>
          </a:p>
        </p:txBody>
      </p:sp>
      <p:sp>
        <p:nvSpPr>
          <p:cNvPr id="39938" name="Rectangle 1026"/>
          <p:cNvSpPr>
            <a:spLocks noGrp="1" noChangeArrowheads="1"/>
          </p:cNvSpPr>
          <p:nvPr>
            <p:ph type="title"/>
          </p:nvPr>
        </p:nvSpPr>
        <p:spPr/>
        <p:txBody>
          <a:bodyPr/>
          <a:lstStyle/>
          <a:p>
            <a:pPr marL="838200" indent="-838200" algn="l" eaLnBrk="1" hangingPunct="1">
              <a:buFontTx/>
              <a:buAutoNum type="arabicPeriod" startAt="2"/>
              <a:defRPr/>
            </a:pPr>
            <a:r>
              <a:rPr lang="es-MX" sz="4000">
                <a:latin typeface="Arial" charset="0"/>
              </a:rPr>
              <a:t>Objetivos específicos de los informes</a:t>
            </a:r>
            <a:endParaRPr lang="es-ES" sz="4000">
              <a:latin typeface="Arial" charset="0"/>
            </a:endParaRPr>
          </a:p>
        </p:txBody>
      </p:sp>
      <p:sp>
        <p:nvSpPr>
          <p:cNvPr id="39939" name="Rectangle 1027"/>
          <p:cNvSpPr>
            <a:spLocks noGrp="1" noChangeArrowheads="1"/>
          </p:cNvSpPr>
          <p:nvPr>
            <p:ph type="body" idx="1"/>
          </p:nvPr>
        </p:nvSpPr>
        <p:spPr>
          <a:xfrm>
            <a:off x="685800" y="2209800"/>
            <a:ext cx="7772400" cy="3886200"/>
          </a:xfrm>
        </p:spPr>
        <p:txBody>
          <a:bodyPr/>
          <a:lstStyle/>
          <a:p>
            <a:pPr eaLnBrk="1" hangingPunct="1">
              <a:defRPr/>
            </a:pPr>
            <a:r>
              <a:rPr lang="es-MX" sz="2800">
                <a:latin typeface="Arial" charset="0"/>
              </a:rPr>
              <a:t>Con respecto a cada hallazgo, debemos preguntarnos:</a:t>
            </a:r>
            <a:br>
              <a:rPr lang="es-MX" sz="2800">
                <a:latin typeface="Arial" charset="0"/>
              </a:rPr>
            </a:br>
            <a:r>
              <a:rPr lang="es-MX" sz="2800">
                <a:latin typeface="Arial" charset="0"/>
              </a:rPr>
              <a:t/>
            </a:r>
            <a:br>
              <a:rPr lang="es-MX" sz="2800">
                <a:latin typeface="Arial" charset="0"/>
              </a:rPr>
            </a:br>
            <a:r>
              <a:rPr lang="es-MX" sz="2800">
                <a:latin typeface="Arial" charset="0"/>
              </a:rPr>
              <a:t>- </a:t>
            </a:r>
            <a:r>
              <a:rPr lang="es-MX" sz="2800">
                <a:solidFill>
                  <a:schemeClr val="tx2"/>
                </a:solidFill>
                <a:latin typeface="Arial" charset="0"/>
              </a:rPr>
              <a:t>qué</a:t>
            </a:r>
            <a:r>
              <a:rPr lang="es-MX" sz="2800">
                <a:latin typeface="Arial" charset="0"/>
              </a:rPr>
              <a:t> necesita saber mi destinatario?</a:t>
            </a:r>
            <a:br>
              <a:rPr lang="es-MX" sz="2800">
                <a:latin typeface="Arial" charset="0"/>
              </a:rPr>
            </a:br>
            <a:r>
              <a:rPr lang="es-MX" sz="2800">
                <a:latin typeface="Arial" charset="0"/>
              </a:rPr>
              <a:t>- </a:t>
            </a:r>
            <a:r>
              <a:rPr lang="es-MX" sz="2800">
                <a:solidFill>
                  <a:schemeClr val="tx2"/>
                </a:solidFill>
                <a:latin typeface="Arial" charset="0"/>
              </a:rPr>
              <a:t>porqué</a:t>
            </a:r>
            <a:r>
              <a:rPr lang="es-MX" sz="2800">
                <a:latin typeface="Arial" charset="0"/>
              </a:rPr>
              <a:t>? </a:t>
            </a:r>
            <a:r>
              <a:rPr lang="es-MX" sz="2800">
                <a:solidFill>
                  <a:schemeClr val="tx2"/>
                </a:solidFill>
                <a:latin typeface="Arial" charset="0"/>
              </a:rPr>
              <a:t>cómo</a:t>
            </a:r>
            <a:r>
              <a:rPr lang="es-MX" sz="2800">
                <a:latin typeface="Arial" charset="0"/>
              </a:rPr>
              <a:t>? </a:t>
            </a:r>
            <a:r>
              <a:rPr lang="es-MX" sz="2800">
                <a:solidFill>
                  <a:schemeClr val="tx2"/>
                </a:solidFill>
                <a:latin typeface="Arial" charset="0"/>
              </a:rPr>
              <a:t>cuándo</a:t>
            </a:r>
            <a:r>
              <a:rPr lang="es-MX" sz="2800">
                <a:latin typeface="Arial" charset="0"/>
              </a:rPr>
              <a:t>? </a:t>
            </a:r>
            <a:r>
              <a:rPr lang="es-MX" sz="2800">
                <a:solidFill>
                  <a:schemeClr val="tx2"/>
                </a:solidFill>
                <a:latin typeface="Arial" charset="0"/>
              </a:rPr>
              <a:t>para qué</a:t>
            </a:r>
            <a:r>
              <a:rPr lang="es-MX" sz="2800">
                <a:latin typeface="Arial" charset="0"/>
              </a:rPr>
              <a:t>?.... necesita esa información</a:t>
            </a:r>
            <a:br>
              <a:rPr lang="es-MX" sz="2800">
                <a:latin typeface="Arial" charset="0"/>
              </a:rPr>
            </a:br>
            <a:r>
              <a:rPr lang="es-MX" sz="2800">
                <a:latin typeface="Arial" charset="0"/>
              </a:rPr>
              <a:t>- hay algo que creo necesario comunicar y a mi destinatario </a:t>
            </a:r>
            <a:r>
              <a:rPr lang="es-MX" sz="2800">
                <a:solidFill>
                  <a:schemeClr val="tx2"/>
                </a:solidFill>
                <a:latin typeface="Arial" charset="0"/>
              </a:rPr>
              <a:t>no le interesa</a:t>
            </a:r>
            <a:r>
              <a:rPr lang="es-MX" sz="2800">
                <a:latin typeface="Arial" charset="0"/>
              </a:rPr>
              <a:t>?</a:t>
            </a:r>
            <a:endParaRPr lang="es-ES" sz="2800">
              <a:latin typeface="Arial"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Marcador de pie de página 4"/>
          <p:cNvSpPr>
            <a:spLocks noGrp="1"/>
          </p:cNvSpPr>
          <p:nvPr>
            <p:ph type="ftr" sz="quarter" idx="11"/>
          </p:nvPr>
        </p:nvSpPr>
        <p:spPr>
          <a:noFill/>
        </p:spPr>
        <p:txBody>
          <a:bodyPr/>
          <a:lstStyle/>
          <a:p>
            <a:r>
              <a:rPr lang="es-ES" smtClean="0">
                <a:cs typeface="Arial" charset="0"/>
              </a:rPr>
              <a:t>Cont Walter Miner</a:t>
            </a:r>
          </a:p>
        </p:txBody>
      </p:sp>
      <p:sp>
        <p:nvSpPr>
          <p:cNvPr id="51202" name="Rectangle 2"/>
          <p:cNvSpPr>
            <a:spLocks noGrp="1" noChangeArrowheads="1"/>
          </p:cNvSpPr>
          <p:nvPr>
            <p:ph type="title"/>
          </p:nvPr>
        </p:nvSpPr>
        <p:spPr/>
        <p:txBody>
          <a:bodyPr/>
          <a:lstStyle/>
          <a:p>
            <a:pPr marL="838200" indent="-838200" algn="l" eaLnBrk="1" hangingPunct="1">
              <a:buFontTx/>
              <a:buAutoNum type="arabicPeriod" startAt="3"/>
            </a:pPr>
            <a:r>
              <a:rPr lang="es-MX" sz="4000" smtClean="0">
                <a:effectLst/>
                <a:latin typeface="Arial" charset="0"/>
              </a:rPr>
              <a:t>Considerar</a:t>
            </a:r>
            <a:r>
              <a:rPr lang="es-ES" sz="4000" smtClean="0">
                <a:effectLst/>
                <a:latin typeface="Arial" charset="0"/>
              </a:rPr>
              <a:t> el destinatario del informe</a:t>
            </a:r>
          </a:p>
        </p:txBody>
      </p:sp>
      <p:sp>
        <p:nvSpPr>
          <p:cNvPr id="32771" name="Rectangle 3"/>
          <p:cNvSpPr>
            <a:spLocks noGrp="1" noChangeArrowheads="1"/>
          </p:cNvSpPr>
          <p:nvPr>
            <p:ph type="body" idx="1"/>
          </p:nvPr>
        </p:nvSpPr>
        <p:spPr>
          <a:xfrm>
            <a:off x="685800" y="2057400"/>
            <a:ext cx="8153400" cy="4038600"/>
          </a:xfrm>
        </p:spPr>
        <p:txBody>
          <a:bodyPr/>
          <a:lstStyle/>
          <a:p>
            <a:pPr marL="609600" indent="-609600" eaLnBrk="1" hangingPunct="1">
              <a:buFont typeface="Wingdings" pitchFamily="2" charset="2"/>
              <a:buAutoNum type="arabicPeriod"/>
              <a:defRPr/>
            </a:pPr>
            <a:r>
              <a:rPr lang="es-MX" sz="2800">
                <a:latin typeface="Arial" charset="0"/>
              </a:rPr>
              <a:t>Quien debe leer y comprender el informe?</a:t>
            </a:r>
          </a:p>
          <a:p>
            <a:pPr marL="609600" indent="-609600" eaLnBrk="1" hangingPunct="1">
              <a:buFont typeface="Wingdings" pitchFamily="2" charset="2"/>
              <a:buAutoNum type="arabicPeriod"/>
              <a:defRPr/>
            </a:pPr>
            <a:r>
              <a:rPr lang="es-MX" sz="2800">
                <a:latin typeface="Arial" charset="0"/>
              </a:rPr>
              <a:t>Cuáles son las necesidades del destinatario?</a:t>
            </a:r>
            <a:br>
              <a:rPr lang="es-MX" sz="2800">
                <a:latin typeface="Arial" charset="0"/>
              </a:rPr>
            </a:br>
            <a:r>
              <a:rPr lang="es-MX" sz="2800">
                <a:latin typeface="Arial" charset="0"/>
              </a:rPr>
              <a:t>- cuál es su función, respecto de la materia examinada?</a:t>
            </a:r>
            <a:br>
              <a:rPr lang="es-MX" sz="2800">
                <a:latin typeface="Arial" charset="0"/>
              </a:rPr>
            </a:br>
            <a:r>
              <a:rPr lang="es-MX" sz="2800">
                <a:latin typeface="Arial" charset="0"/>
              </a:rPr>
              <a:t>- qué autoridad tiene para tomar decisiones acerca de los temas informados?</a:t>
            </a:r>
            <a:br>
              <a:rPr lang="es-MX" sz="2800">
                <a:latin typeface="Arial" charset="0"/>
              </a:rPr>
            </a:br>
            <a:r>
              <a:rPr lang="es-MX" sz="2800">
                <a:latin typeface="Arial" charset="0"/>
              </a:rPr>
              <a:t>- debe conocer el asunto en forma detallada o resumida?</a:t>
            </a:r>
            <a:br>
              <a:rPr lang="es-MX" sz="2800">
                <a:latin typeface="Arial" charset="0"/>
              </a:rPr>
            </a:br>
            <a:r>
              <a:rPr lang="es-MX" sz="2800">
                <a:latin typeface="Arial" charset="0"/>
              </a:rPr>
              <a:t>- En qué aspectos se debe poner énfasis? </a:t>
            </a:r>
            <a:endParaRPr lang="es-ES" sz="2800">
              <a:latin typeface="Arial"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Marcador de pie de página 4"/>
          <p:cNvSpPr>
            <a:spLocks noGrp="1"/>
          </p:cNvSpPr>
          <p:nvPr>
            <p:ph type="ftr" sz="quarter" idx="11"/>
          </p:nvPr>
        </p:nvSpPr>
        <p:spPr>
          <a:noFill/>
        </p:spPr>
        <p:txBody>
          <a:bodyPr/>
          <a:lstStyle/>
          <a:p>
            <a:r>
              <a:rPr lang="es-ES" smtClean="0">
                <a:cs typeface="Arial" charset="0"/>
              </a:rPr>
              <a:t>Cont Walter Miner</a:t>
            </a:r>
          </a:p>
        </p:txBody>
      </p:sp>
      <p:sp>
        <p:nvSpPr>
          <p:cNvPr id="52226" name="Rectangle 2"/>
          <p:cNvSpPr>
            <a:spLocks noGrp="1" noChangeArrowheads="1"/>
          </p:cNvSpPr>
          <p:nvPr>
            <p:ph type="title"/>
          </p:nvPr>
        </p:nvSpPr>
        <p:spPr>
          <a:xfrm>
            <a:off x="685800" y="333375"/>
            <a:ext cx="7772400" cy="1114425"/>
          </a:xfrm>
        </p:spPr>
        <p:txBody>
          <a:bodyPr/>
          <a:lstStyle/>
          <a:p>
            <a:pPr marL="838200" indent="-838200" algn="l" eaLnBrk="1" hangingPunct="1">
              <a:buFontTx/>
              <a:buAutoNum type="arabicPeriod" startAt="4"/>
            </a:pPr>
            <a:r>
              <a:rPr lang="es-ES" sz="4000" smtClean="0">
                <a:effectLst/>
                <a:latin typeface="Arial" charset="0"/>
              </a:rPr>
              <a:t>Estándares de calidad del informe</a:t>
            </a:r>
          </a:p>
        </p:txBody>
      </p:sp>
      <p:sp>
        <p:nvSpPr>
          <p:cNvPr id="30723" name="Rectangle 3"/>
          <p:cNvSpPr>
            <a:spLocks noGrp="1" noChangeArrowheads="1"/>
          </p:cNvSpPr>
          <p:nvPr>
            <p:ph type="body" idx="1"/>
          </p:nvPr>
        </p:nvSpPr>
        <p:spPr>
          <a:xfrm>
            <a:off x="1187450" y="2133600"/>
            <a:ext cx="7270750" cy="3962400"/>
          </a:xfrm>
        </p:spPr>
        <p:txBody>
          <a:bodyPr/>
          <a:lstStyle/>
          <a:p>
            <a:pPr eaLnBrk="1" hangingPunct="1">
              <a:lnSpc>
                <a:spcPct val="90000"/>
              </a:lnSpc>
              <a:buFont typeface="Wingdings" pitchFamily="2" charset="2"/>
              <a:buChar char="Ø"/>
              <a:defRPr/>
            </a:pPr>
            <a:r>
              <a:rPr lang="es-ES" sz="2800">
                <a:latin typeface="Arial" charset="0"/>
              </a:rPr>
              <a:t>Directo</a:t>
            </a:r>
          </a:p>
          <a:p>
            <a:pPr eaLnBrk="1" hangingPunct="1">
              <a:lnSpc>
                <a:spcPct val="90000"/>
              </a:lnSpc>
              <a:buFont typeface="Wingdings" pitchFamily="2" charset="2"/>
              <a:buChar char="Ø"/>
              <a:defRPr/>
            </a:pPr>
            <a:r>
              <a:rPr lang="es-ES" sz="2800">
                <a:latin typeface="Arial" charset="0"/>
              </a:rPr>
              <a:t>Sucinto</a:t>
            </a:r>
          </a:p>
          <a:p>
            <a:pPr eaLnBrk="1" hangingPunct="1">
              <a:lnSpc>
                <a:spcPct val="90000"/>
              </a:lnSpc>
              <a:buFont typeface="Wingdings" pitchFamily="2" charset="2"/>
              <a:buChar char="Ø"/>
              <a:defRPr/>
            </a:pPr>
            <a:r>
              <a:rPr lang="es-ES" sz="2800">
                <a:latin typeface="Arial" charset="0"/>
              </a:rPr>
              <a:t>Apropiado</a:t>
            </a:r>
          </a:p>
          <a:p>
            <a:pPr eaLnBrk="1" hangingPunct="1">
              <a:lnSpc>
                <a:spcPct val="90000"/>
              </a:lnSpc>
              <a:buFont typeface="Wingdings" pitchFamily="2" charset="2"/>
              <a:buChar char="Ø"/>
              <a:defRPr/>
            </a:pPr>
            <a:r>
              <a:rPr lang="es-ES" sz="2800">
                <a:latin typeface="Arial" charset="0"/>
              </a:rPr>
              <a:t>Persuasivo</a:t>
            </a:r>
          </a:p>
          <a:p>
            <a:pPr eaLnBrk="1" hangingPunct="1">
              <a:lnSpc>
                <a:spcPct val="90000"/>
              </a:lnSpc>
              <a:buFont typeface="Wingdings" pitchFamily="2" charset="2"/>
              <a:buChar char="Ø"/>
              <a:defRPr/>
            </a:pPr>
            <a:r>
              <a:rPr lang="es-ES" sz="2800">
                <a:latin typeface="Arial" charset="0"/>
              </a:rPr>
              <a:t>Constructivo</a:t>
            </a:r>
          </a:p>
          <a:p>
            <a:pPr eaLnBrk="1" hangingPunct="1">
              <a:lnSpc>
                <a:spcPct val="90000"/>
              </a:lnSpc>
              <a:buFont typeface="Wingdings" pitchFamily="2" charset="2"/>
              <a:buChar char="Ø"/>
              <a:defRPr/>
            </a:pPr>
            <a:r>
              <a:rPr lang="es-ES" sz="2800">
                <a:latin typeface="Arial" charset="0"/>
              </a:rPr>
              <a:t>Orientado a resultados</a:t>
            </a:r>
          </a:p>
          <a:p>
            <a:pPr eaLnBrk="1" hangingPunct="1">
              <a:lnSpc>
                <a:spcPct val="90000"/>
              </a:lnSpc>
              <a:buFont typeface="Wingdings" pitchFamily="2" charset="2"/>
              <a:buChar char="Ø"/>
              <a:defRPr/>
            </a:pPr>
            <a:r>
              <a:rPr lang="es-ES" sz="2800">
                <a:latin typeface="Arial" charset="0"/>
              </a:rPr>
              <a:t>Atractivo</a:t>
            </a:r>
          </a:p>
          <a:p>
            <a:pPr eaLnBrk="1" hangingPunct="1">
              <a:lnSpc>
                <a:spcPct val="90000"/>
              </a:lnSpc>
              <a:buFont typeface="Wingdings" pitchFamily="2" charset="2"/>
              <a:buChar char="Ø"/>
              <a:defRPr/>
            </a:pPr>
            <a:r>
              <a:rPr lang="es-ES" sz="2800">
                <a:latin typeface="Arial" charset="0"/>
              </a:rPr>
              <a:t>Oportuno</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Marcador de pie de página 4"/>
          <p:cNvSpPr>
            <a:spLocks noGrp="1"/>
          </p:cNvSpPr>
          <p:nvPr>
            <p:ph type="ftr" sz="quarter" idx="11"/>
          </p:nvPr>
        </p:nvSpPr>
        <p:spPr>
          <a:noFill/>
        </p:spPr>
        <p:txBody>
          <a:bodyPr/>
          <a:lstStyle/>
          <a:p>
            <a:r>
              <a:rPr lang="es-ES" smtClean="0">
                <a:cs typeface="Arial" charset="0"/>
              </a:rPr>
              <a:t>Cont Walter Miner</a:t>
            </a:r>
          </a:p>
        </p:txBody>
      </p:sp>
      <p:sp>
        <p:nvSpPr>
          <p:cNvPr id="45058" name="Rectangle 2"/>
          <p:cNvSpPr>
            <a:spLocks noGrp="1" noChangeArrowheads="1"/>
          </p:cNvSpPr>
          <p:nvPr>
            <p:ph type="title"/>
          </p:nvPr>
        </p:nvSpPr>
        <p:spPr/>
        <p:txBody>
          <a:bodyPr/>
          <a:lstStyle/>
          <a:p>
            <a:pPr algn="l" eaLnBrk="1" hangingPunct="1">
              <a:defRPr/>
            </a:pPr>
            <a:r>
              <a:rPr lang="es-MX" sz="4000">
                <a:latin typeface="Arial" charset="0"/>
              </a:rPr>
              <a:t>Estándares</a:t>
            </a:r>
            <a:endParaRPr lang="es-ES" sz="4000">
              <a:latin typeface="Arial" charset="0"/>
            </a:endParaRPr>
          </a:p>
        </p:txBody>
      </p:sp>
      <p:sp>
        <p:nvSpPr>
          <p:cNvPr id="45059" name="Rectangle 3"/>
          <p:cNvSpPr>
            <a:spLocks noGrp="1" noChangeArrowheads="1"/>
          </p:cNvSpPr>
          <p:nvPr>
            <p:ph type="body" idx="1"/>
          </p:nvPr>
        </p:nvSpPr>
        <p:spPr>
          <a:xfrm>
            <a:off x="685800" y="1641475"/>
            <a:ext cx="8134350" cy="4454525"/>
          </a:xfrm>
        </p:spPr>
        <p:txBody>
          <a:bodyPr/>
          <a:lstStyle/>
          <a:p>
            <a:pPr eaLnBrk="1" hangingPunct="1">
              <a:defRPr/>
            </a:pPr>
            <a:r>
              <a:rPr lang="es-MX" sz="2800">
                <a:solidFill>
                  <a:schemeClr val="hlink"/>
                </a:solidFill>
                <a:latin typeface="Arial" charset="0"/>
              </a:rPr>
              <a:t>Directo</a:t>
            </a:r>
            <a:r>
              <a:rPr lang="es-MX" sz="2800">
                <a:latin typeface="Arial" charset="0"/>
              </a:rPr>
              <a:t>: incluir</a:t>
            </a:r>
            <a:br>
              <a:rPr lang="es-MX" sz="2800">
                <a:latin typeface="Arial" charset="0"/>
              </a:rPr>
            </a:br>
            <a:r>
              <a:rPr lang="es-MX" sz="2800">
                <a:latin typeface="Arial" charset="0"/>
              </a:rPr>
              <a:t>- las </a:t>
            </a:r>
            <a:r>
              <a:rPr lang="es-MX" sz="2800">
                <a:solidFill>
                  <a:schemeClr val="tx2"/>
                </a:solidFill>
                <a:latin typeface="Arial" charset="0"/>
              </a:rPr>
              <a:t>conclusiones </a:t>
            </a:r>
            <a:r>
              <a:rPr lang="es-MX" sz="2800">
                <a:latin typeface="Arial" charset="0"/>
              </a:rPr>
              <a:t>al principio</a:t>
            </a:r>
            <a:br>
              <a:rPr lang="es-MX" sz="2800">
                <a:latin typeface="Arial" charset="0"/>
              </a:rPr>
            </a:br>
            <a:r>
              <a:rPr lang="es-MX" sz="2800">
                <a:latin typeface="Arial" charset="0"/>
              </a:rPr>
              <a:t>- los </a:t>
            </a:r>
            <a:r>
              <a:rPr lang="es-MX" sz="2800">
                <a:solidFill>
                  <a:schemeClr val="tx2"/>
                </a:solidFill>
                <a:latin typeface="Arial" charset="0"/>
              </a:rPr>
              <a:t>puntos principales</a:t>
            </a:r>
            <a:r>
              <a:rPr lang="es-MX" sz="2800">
                <a:latin typeface="Arial" charset="0"/>
              </a:rPr>
              <a:t> en primer lugar</a:t>
            </a:r>
            <a:br>
              <a:rPr lang="es-MX" sz="2800">
                <a:latin typeface="Arial" charset="0"/>
              </a:rPr>
            </a:br>
            <a:r>
              <a:rPr lang="es-MX" sz="2800">
                <a:latin typeface="Arial" charset="0"/>
              </a:rPr>
              <a:t>- la </a:t>
            </a:r>
            <a:r>
              <a:rPr lang="es-MX" sz="2800">
                <a:solidFill>
                  <a:schemeClr val="tx2"/>
                </a:solidFill>
                <a:latin typeface="Arial" charset="0"/>
              </a:rPr>
              <a:t>idea principal</a:t>
            </a:r>
            <a:r>
              <a:rPr lang="es-MX" sz="2800">
                <a:latin typeface="Arial" charset="0"/>
              </a:rPr>
              <a:t> al comienzo</a:t>
            </a:r>
          </a:p>
          <a:p>
            <a:pPr eaLnBrk="1" hangingPunct="1">
              <a:defRPr/>
            </a:pPr>
            <a:r>
              <a:rPr lang="es-ES" sz="2800">
                <a:solidFill>
                  <a:schemeClr val="hlink"/>
                </a:solidFill>
                <a:latin typeface="Arial" charset="0"/>
              </a:rPr>
              <a:t>Sucinto</a:t>
            </a:r>
            <a:r>
              <a:rPr lang="es-ES" sz="2800">
                <a:latin typeface="Arial" charset="0"/>
              </a:rPr>
              <a:t>:</a:t>
            </a:r>
            <a:br>
              <a:rPr lang="es-ES" sz="2800">
                <a:latin typeface="Arial" charset="0"/>
              </a:rPr>
            </a:br>
            <a:r>
              <a:rPr lang="es-ES" sz="2800">
                <a:latin typeface="Arial" charset="0"/>
              </a:rPr>
              <a:t>- detalle limitado</a:t>
            </a:r>
            <a:br>
              <a:rPr lang="es-ES" sz="2800">
                <a:latin typeface="Arial" charset="0"/>
              </a:rPr>
            </a:br>
            <a:r>
              <a:rPr lang="es-ES" sz="2800">
                <a:latin typeface="Arial" charset="0"/>
              </a:rPr>
              <a:t>- seleccionar los ítems de mayor importancia</a:t>
            </a:r>
            <a:br>
              <a:rPr lang="es-ES" sz="2800">
                <a:latin typeface="Arial" charset="0"/>
              </a:rPr>
            </a:br>
            <a:r>
              <a:rPr lang="es-ES" sz="2800">
                <a:latin typeface="Arial" charset="0"/>
              </a:rPr>
              <a:t>- incluir los datos de respaldo en forma sumaria</a:t>
            </a:r>
            <a:br>
              <a:rPr lang="es-ES" sz="2800">
                <a:latin typeface="Arial" charset="0"/>
              </a:rPr>
            </a:br>
            <a:r>
              <a:rPr lang="es-ES" sz="2800">
                <a:latin typeface="Arial" charset="0"/>
              </a:rPr>
              <a:t>- utilizar un estilo conciso</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Marcador de pie de página 4"/>
          <p:cNvSpPr>
            <a:spLocks noGrp="1"/>
          </p:cNvSpPr>
          <p:nvPr>
            <p:ph type="ftr" sz="quarter" idx="11"/>
          </p:nvPr>
        </p:nvSpPr>
        <p:spPr>
          <a:noFill/>
        </p:spPr>
        <p:txBody>
          <a:bodyPr/>
          <a:lstStyle/>
          <a:p>
            <a:r>
              <a:rPr lang="es-ES" smtClean="0">
                <a:cs typeface="Arial" charset="0"/>
              </a:rPr>
              <a:t>Cont Walter Miner</a:t>
            </a:r>
          </a:p>
        </p:txBody>
      </p:sp>
      <p:sp>
        <p:nvSpPr>
          <p:cNvPr id="46082" name="Rectangle 2"/>
          <p:cNvSpPr>
            <a:spLocks noGrp="1" noChangeArrowheads="1"/>
          </p:cNvSpPr>
          <p:nvPr>
            <p:ph type="title"/>
          </p:nvPr>
        </p:nvSpPr>
        <p:spPr/>
        <p:txBody>
          <a:bodyPr/>
          <a:lstStyle/>
          <a:p>
            <a:pPr algn="l" eaLnBrk="1" hangingPunct="1">
              <a:defRPr/>
            </a:pPr>
            <a:r>
              <a:rPr lang="es-ES" sz="4000">
                <a:latin typeface="Arial" charset="0"/>
              </a:rPr>
              <a:t>Estándares</a:t>
            </a:r>
          </a:p>
        </p:txBody>
      </p:sp>
      <p:sp>
        <p:nvSpPr>
          <p:cNvPr id="46083" name="Rectangle 3"/>
          <p:cNvSpPr>
            <a:spLocks noGrp="1" noChangeArrowheads="1"/>
          </p:cNvSpPr>
          <p:nvPr>
            <p:ph type="body" idx="1"/>
          </p:nvPr>
        </p:nvSpPr>
        <p:spPr>
          <a:xfrm>
            <a:off x="685800" y="1844675"/>
            <a:ext cx="8207375" cy="4251325"/>
          </a:xfrm>
        </p:spPr>
        <p:txBody>
          <a:bodyPr/>
          <a:lstStyle/>
          <a:p>
            <a:pPr eaLnBrk="1" hangingPunct="1">
              <a:defRPr/>
            </a:pPr>
            <a:r>
              <a:rPr lang="es-ES" sz="2800">
                <a:solidFill>
                  <a:schemeClr val="hlink"/>
                </a:solidFill>
                <a:latin typeface="Arial" charset="0"/>
              </a:rPr>
              <a:t>Apropiado</a:t>
            </a:r>
            <a:r>
              <a:rPr lang="es-ES" sz="2800">
                <a:latin typeface="Arial" charset="0"/>
              </a:rPr>
              <a:t>:</a:t>
            </a:r>
            <a:br>
              <a:rPr lang="es-ES" sz="2800">
                <a:latin typeface="Arial" charset="0"/>
              </a:rPr>
            </a:br>
            <a:r>
              <a:rPr lang="es-ES" sz="2800">
                <a:latin typeface="Arial" charset="0"/>
              </a:rPr>
              <a:t>- considerar los intereses de los destinatarios</a:t>
            </a:r>
            <a:br>
              <a:rPr lang="es-ES" sz="2800">
                <a:latin typeface="Arial" charset="0"/>
              </a:rPr>
            </a:br>
            <a:r>
              <a:rPr lang="es-ES" sz="2800">
                <a:latin typeface="Arial" charset="0"/>
              </a:rPr>
              <a:t>- seleccionar el tono de escritura adecuado</a:t>
            </a:r>
          </a:p>
          <a:p>
            <a:pPr eaLnBrk="1" hangingPunct="1">
              <a:defRPr/>
            </a:pPr>
            <a:r>
              <a:rPr lang="es-ES" sz="2800">
                <a:solidFill>
                  <a:schemeClr val="hlink"/>
                </a:solidFill>
                <a:latin typeface="Arial" charset="0"/>
              </a:rPr>
              <a:t>Persuasivo</a:t>
            </a:r>
            <a:r>
              <a:rPr lang="es-ES" sz="2800">
                <a:latin typeface="Arial" charset="0"/>
              </a:rPr>
              <a:t>:</a:t>
            </a:r>
            <a:br>
              <a:rPr lang="es-ES" sz="2800">
                <a:latin typeface="Arial" charset="0"/>
              </a:rPr>
            </a:br>
            <a:r>
              <a:rPr lang="es-ES" sz="2800">
                <a:latin typeface="Arial" charset="0"/>
              </a:rPr>
              <a:t>- conclusiones respaldadas en forma terminante</a:t>
            </a:r>
            <a:br>
              <a:rPr lang="es-ES" sz="2800">
                <a:latin typeface="Arial" charset="0"/>
              </a:rPr>
            </a:br>
            <a:r>
              <a:rPr lang="es-ES" sz="2800">
                <a:latin typeface="Arial" charset="0"/>
              </a:rPr>
              <a:t>- incluir el efecto real o potencial de los hallazgos</a:t>
            </a:r>
            <a:br>
              <a:rPr lang="es-ES" sz="2800">
                <a:latin typeface="Arial" charset="0"/>
              </a:rPr>
            </a:br>
            <a:r>
              <a:rPr lang="es-ES" sz="2800">
                <a:latin typeface="Arial" charset="0"/>
              </a:rPr>
              <a:t>- cuantificar el impacto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Marcador de pie de página 4"/>
          <p:cNvSpPr>
            <a:spLocks noGrp="1"/>
          </p:cNvSpPr>
          <p:nvPr>
            <p:ph type="ftr" sz="quarter" idx="11"/>
          </p:nvPr>
        </p:nvSpPr>
        <p:spPr>
          <a:noFill/>
        </p:spPr>
        <p:txBody>
          <a:bodyPr/>
          <a:lstStyle/>
          <a:p>
            <a:r>
              <a:rPr lang="es-ES" smtClean="0">
                <a:cs typeface="Arial" charset="0"/>
              </a:rPr>
              <a:t>Cont Walter Miner</a:t>
            </a:r>
          </a:p>
        </p:txBody>
      </p:sp>
      <p:sp>
        <p:nvSpPr>
          <p:cNvPr id="17410" name="Rectangle 2"/>
          <p:cNvSpPr>
            <a:spLocks noGrp="1" noChangeArrowheads="1"/>
          </p:cNvSpPr>
          <p:nvPr>
            <p:ph type="title"/>
          </p:nvPr>
        </p:nvSpPr>
        <p:spPr>
          <a:xfrm>
            <a:off x="539750" y="533400"/>
            <a:ext cx="7918450" cy="1219200"/>
          </a:xfrm>
        </p:spPr>
        <p:txBody>
          <a:bodyPr/>
          <a:lstStyle/>
          <a:p>
            <a:pPr marL="838200" indent="-838200" algn="l" eaLnBrk="1" hangingPunct="1">
              <a:buFontTx/>
              <a:buAutoNum type="arabicPeriod"/>
              <a:defRPr/>
            </a:pPr>
            <a:r>
              <a:rPr lang="es-MX" sz="4000">
                <a:latin typeface="Arial" charset="0"/>
              </a:rPr>
              <a:t>Principios básicos de redacción</a:t>
            </a:r>
            <a:endParaRPr lang="es-ES" sz="4000">
              <a:latin typeface="Arial" charset="0"/>
            </a:endParaRPr>
          </a:p>
        </p:txBody>
      </p:sp>
      <p:sp>
        <p:nvSpPr>
          <p:cNvPr id="17411" name="Rectangle 3"/>
          <p:cNvSpPr>
            <a:spLocks noGrp="1" noChangeArrowheads="1"/>
          </p:cNvSpPr>
          <p:nvPr>
            <p:ph type="body" idx="1"/>
          </p:nvPr>
        </p:nvSpPr>
        <p:spPr>
          <a:xfrm>
            <a:off x="827088" y="2565400"/>
            <a:ext cx="7631112" cy="3835400"/>
          </a:xfrm>
        </p:spPr>
        <p:txBody>
          <a:bodyPr/>
          <a:lstStyle/>
          <a:p>
            <a:pPr marL="609600" indent="-609600" eaLnBrk="1" hangingPunct="1">
              <a:buFont typeface="Wingdings" pitchFamily="2" charset="2"/>
              <a:buAutoNum type="alphaLcPeriod"/>
              <a:defRPr/>
            </a:pPr>
            <a:r>
              <a:rPr lang="es-MX" sz="2800">
                <a:latin typeface="Arial" charset="0"/>
              </a:rPr>
              <a:t>Precisión</a:t>
            </a:r>
            <a:br>
              <a:rPr lang="es-MX" sz="2800">
                <a:latin typeface="Arial" charset="0"/>
              </a:rPr>
            </a:br>
            <a:endParaRPr lang="es-MX" sz="2800">
              <a:latin typeface="Arial" charset="0"/>
            </a:endParaRPr>
          </a:p>
          <a:p>
            <a:pPr marL="609600" indent="-609600" eaLnBrk="1" hangingPunct="1">
              <a:buFont typeface="Wingdings" pitchFamily="2" charset="2"/>
              <a:buAutoNum type="alphaLcPeriod"/>
              <a:defRPr/>
            </a:pPr>
            <a:r>
              <a:rPr lang="es-MX" sz="2800">
                <a:latin typeface="Arial" charset="0"/>
              </a:rPr>
              <a:t>Síntesis</a:t>
            </a:r>
            <a:br>
              <a:rPr lang="es-MX" sz="2800">
                <a:latin typeface="Arial" charset="0"/>
              </a:rPr>
            </a:br>
            <a:endParaRPr lang="es-MX" sz="2800">
              <a:latin typeface="Arial" charset="0"/>
            </a:endParaRPr>
          </a:p>
          <a:p>
            <a:pPr marL="609600" indent="-609600" eaLnBrk="1" hangingPunct="1">
              <a:buFont typeface="Wingdings" pitchFamily="2" charset="2"/>
              <a:buAutoNum type="alphaLcPeriod"/>
              <a:defRPr/>
            </a:pPr>
            <a:r>
              <a:rPr lang="es-MX" sz="2800">
                <a:latin typeface="Arial" charset="0"/>
              </a:rPr>
              <a:t>Simplicidad</a:t>
            </a:r>
            <a:br>
              <a:rPr lang="es-MX" sz="2800">
                <a:latin typeface="Arial" charset="0"/>
              </a:rPr>
            </a:br>
            <a:endParaRPr lang="es-MX" sz="2800">
              <a:latin typeface="Arial" charset="0"/>
            </a:endParaRPr>
          </a:p>
          <a:p>
            <a:pPr marL="609600" indent="-609600" eaLnBrk="1" hangingPunct="1">
              <a:buFont typeface="Wingdings" pitchFamily="2" charset="2"/>
              <a:buAutoNum type="alphaLcPeriod"/>
              <a:defRPr/>
            </a:pPr>
            <a:r>
              <a:rPr lang="es-MX" sz="2800">
                <a:latin typeface="Arial" charset="0"/>
              </a:rPr>
              <a:t>Corrección gramatical</a:t>
            </a:r>
            <a:endParaRPr lang="es-ES" sz="2800">
              <a:latin typeface="Arial"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Marcador de pie de página 4"/>
          <p:cNvSpPr>
            <a:spLocks noGrp="1"/>
          </p:cNvSpPr>
          <p:nvPr>
            <p:ph type="ftr" sz="quarter" idx="11"/>
          </p:nvPr>
        </p:nvSpPr>
        <p:spPr>
          <a:noFill/>
        </p:spPr>
        <p:txBody>
          <a:bodyPr/>
          <a:lstStyle/>
          <a:p>
            <a:r>
              <a:rPr lang="es-ES" smtClean="0">
                <a:cs typeface="Arial" charset="0"/>
              </a:rPr>
              <a:t>Cont Walter Miner</a:t>
            </a:r>
          </a:p>
        </p:txBody>
      </p:sp>
      <p:sp>
        <p:nvSpPr>
          <p:cNvPr id="47106" name="Rectangle 1026"/>
          <p:cNvSpPr>
            <a:spLocks noGrp="1" noChangeArrowheads="1"/>
          </p:cNvSpPr>
          <p:nvPr>
            <p:ph type="title"/>
          </p:nvPr>
        </p:nvSpPr>
        <p:spPr/>
        <p:txBody>
          <a:bodyPr/>
          <a:lstStyle/>
          <a:p>
            <a:pPr algn="l" eaLnBrk="1" hangingPunct="1">
              <a:defRPr/>
            </a:pPr>
            <a:r>
              <a:rPr lang="es-ES" sz="4000">
                <a:latin typeface="Arial" charset="0"/>
              </a:rPr>
              <a:t>Estándares</a:t>
            </a:r>
          </a:p>
        </p:txBody>
      </p:sp>
      <p:sp>
        <p:nvSpPr>
          <p:cNvPr id="47107" name="Rectangle 1027"/>
          <p:cNvSpPr>
            <a:spLocks noGrp="1" noChangeArrowheads="1"/>
          </p:cNvSpPr>
          <p:nvPr>
            <p:ph type="body" idx="1"/>
          </p:nvPr>
        </p:nvSpPr>
        <p:spPr>
          <a:xfrm>
            <a:off x="685800" y="1641475"/>
            <a:ext cx="8207375" cy="4454525"/>
          </a:xfrm>
        </p:spPr>
        <p:txBody>
          <a:bodyPr/>
          <a:lstStyle/>
          <a:p>
            <a:pPr eaLnBrk="1" hangingPunct="1">
              <a:defRPr/>
            </a:pPr>
            <a:r>
              <a:rPr lang="es-ES" sz="2800">
                <a:solidFill>
                  <a:schemeClr val="hlink"/>
                </a:solidFill>
                <a:latin typeface="Arial" charset="0"/>
              </a:rPr>
              <a:t>Constructivo</a:t>
            </a:r>
            <a:r>
              <a:rPr lang="es-ES" sz="2800">
                <a:latin typeface="Arial" charset="0"/>
              </a:rPr>
              <a:t>:</a:t>
            </a:r>
            <a:br>
              <a:rPr lang="es-ES" sz="2800">
                <a:latin typeface="Arial" charset="0"/>
              </a:rPr>
            </a:br>
            <a:r>
              <a:rPr lang="es-ES" sz="2800">
                <a:latin typeface="Arial" charset="0"/>
              </a:rPr>
              <a:t>- incluir las causas de los problemas (no solamente los “síntomas”)</a:t>
            </a:r>
            <a:br>
              <a:rPr lang="es-ES" sz="2800">
                <a:latin typeface="Arial" charset="0"/>
              </a:rPr>
            </a:br>
            <a:r>
              <a:rPr lang="es-ES" sz="2800">
                <a:latin typeface="Arial" charset="0"/>
              </a:rPr>
              <a:t>- balancear lo positivo y lo negativo</a:t>
            </a:r>
            <a:br>
              <a:rPr lang="es-ES" sz="2800">
                <a:latin typeface="Arial" charset="0"/>
              </a:rPr>
            </a:br>
            <a:r>
              <a:rPr lang="es-ES" sz="2800">
                <a:latin typeface="Arial" charset="0"/>
              </a:rPr>
              <a:t>- de corresponder, destacar las acciones gerenciales encaradas</a:t>
            </a:r>
          </a:p>
          <a:p>
            <a:pPr eaLnBrk="1" hangingPunct="1">
              <a:defRPr/>
            </a:pPr>
            <a:r>
              <a:rPr lang="es-ES" sz="2800">
                <a:solidFill>
                  <a:schemeClr val="hlink"/>
                </a:solidFill>
                <a:latin typeface="Arial" charset="0"/>
              </a:rPr>
              <a:t>Orientado a resultados</a:t>
            </a:r>
            <a:r>
              <a:rPr lang="es-ES" sz="2800">
                <a:latin typeface="Arial" charset="0"/>
              </a:rPr>
              <a:t>:</a:t>
            </a:r>
            <a:br>
              <a:rPr lang="es-ES" sz="2800">
                <a:latin typeface="Arial" charset="0"/>
              </a:rPr>
            </a:br>
            <a:r>
              <a:rPr lang="es-ES" sz="2800">
                <a:latin typeface="Arial" charset="0"/>
              </a:rPr>
              <a:t>- recomendaciones específicas y mensurables</a:t>
            </a:r>
            <a:br>
              <a:rPr lang="es-ES" sz="2800">
                <a:latin typeface="Arial" charset="0"/>
              </a:rPr>
            </a:br>
            <a:r>
              <a:rPr lang="es-ES" sz="2800">
                <a:latin typeface="Arial" charset="0"/>
              </a:rPr>
              <a:t>- proponer soluciones prácticas, orientadas a la acción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Marcador de pie de página 4"/>
          <p:cNvSpPr>
            <a:spLocks noGrp="1"/>
          </p:cNvSpPr>
          <p:nvPr>
            <p:ph type="ftr" sz="quarter" idx="11"/>
          </p:nvPr>
        </p:nvSpPr>
        <p:spPr>
          <a:noFill/>
        </p:spPr>
        <p:txBody>
          <a:bodyPr/>
          <a:lstStyle/>
          <a:p>
            <a:r>
              <a:rPr lang="es-ES" smtClean="0">
                <a:cs typeface="Arial" charset="0"/>
              </a:rPr>
              <a:t>Cont Walter Miner</a:t>
            </a:r>
          </a:p>
        </p:txBody>
      </p:sp>
      <p:sp>
        <p:nvSpPr>
          <p:cNvPr id="48130" name="Rectangle 2"/>
          <p:cNvSpPr>
            <a:spLocks noGrp="1" noChangeArrowheads="1"/>
          </p:cNvSpPr>
          <p:nvPr>
            <p:ph type="title"/>
          </p:nvPr>
        </p:nvSpPr>
        <p:spPr/>
        <p:txBody>
          <a:bodyPr/>
          <a:lstStyle/>
          <a:p>
            <a:pPr algn="l" eaLnBrk="1" hangingPunct="1">
              <a:defRPr/>
            </a:pPr>
            <a:r>
              <a:rPr lang="es-ES" sz="4000">
                <a:latin typeface="Arial" charset="0"/>
              </a:rPr>
              <a:t>Estándares</a:t>
            </a:r>
          </a:p>
        </p:txBody>
      </p:sp>
      <p:sp>
        <p:nvSpPr>
          <p:cNvPr id="48131" name="Rectangle 3"/>
          <p:cNvSpPr>
            <a:spLocks noGrp="1" noChangeArrowheads="1"/>
          </p:cNvSpPr>
          <p:nvPr>
            <p:ph type="body" idx="1"/>
          </p:nvPr>
        </p:nvSpPr>
        <p:spPr>
          <a:xfrm>
            <a:off x="685800" y="1641475"/>
            <a:ext cx="8134350" cy="4454525"/>
          </a:xfrm>
        </p:spPr>
        <p:txBody>
          <a:bodyPr/>
          <a:lstStyle/>
          <a:p>
            <a:pPr eaLnBrk="1" hangingPunct="1">
              <a:defRPr/>
            </a:pPr>
            <a:r>
              <a:rPr lang="es-ES" sz="2800">
                <a:solidFill>
                  <a:schemeClr val="hlink"/>
                </a:solidFill>
                <a:latin typeface="Arial" charset="0"/>
              </a:rPr>
              <a:t>Atractivo</a:t>
            </a:r>
            <a:r>
              <a:rPr lang="es-ES" sz="2800">
                <a:latin typeface="Arial" charset="0"/>
              </a:rPr>
              <a:t>:</a:t>
            </a:r>
            <a:br>
              <a:rPr lang="es-ES" sz="2800">
                <a:latin typeface="Arial" charset="0"/>
              </a:rPr>
            </a:br>
            <a:r>
              <a:rPr lang="es-ES" sz="2800">
                <a:latin typeface="Arial" charset="0"/>
              </a:rPr>
              <a:t>- incluir un informe ejecutivo para la dirección</a:t>
            </a:r>
            <a:br>
              <a:rPr lang="es-ES" sz="2800">
                <a:latin typeface="Arial" charset="0"/>
              </a:rPr>
            </a:br>
            <a:r>
              <a:rPr lang="es-ES" sz="2800">
                <a:latin typeface="Arial" charset="0"/>
              </a:rPr>
              <a:t>- utilizar un formato profesional</a:t>
            </a:r>
            <a:br>
              <a:rPr lang="es-ES" sz="2800">
                <a:latin typeface="Arial" charset="0"/>
              </a:rPr>
            </a:br>
            <a:r>
              <a:rPr lang="es-ES" sz="2800">
                <a:latin typeface="Arial" charset="0"/>
              </a:rPr>
              <a:t>- emplear secciones breves y claramente identificables</a:t>
            </a:r>
          </a:p>
          <a:p>
            <a:pPr eaLnBrk="1" hangingPunct="1">
              <a:defRPr/>
            </a:pPr>
            <a:r>
              <a:rPr lang="es-ES" sz="2800">
                <a:solidFill>
                  <a:schemeClr val="hlink"/>
                </a:solidFill>
                <a:latin typeface="Arial" charset="0"/>
              </a:rPr>
              <a:t>Oportuno</a:t>
            </a:r>
            <a:r>
              <a:rPr lang="es-ES" sz="2800">
                <a:latin typeface="Arial" charset="0"/>
              </a:rPr>
              <a:t>:</a:t>
            </a:r>
            <a:br>
              <a:rPr lang="es-ES" sz="2800">
                <a:latin typeface="Arial" charset="0"/>
              </a:rPr>
            </a:br>
            <a:r>
              <a:rPr lang="es-ES" sz="2800">
                <a:latin typeface="Arial" charset="0"/>
              </a:rPr>
              <a:t>- presentación inmediata</a:t>
            </a:r>
            <a:br>
              <a:rPr lang="es-ES" sz="2800">
                <a:latin typeface="Arial" charset="0"/>
              </a:rPr>
            </a:br>
            <a:r>
              <a:rPr lang="es-ES" sz="2800">
                <a:latin typeface="Arial" charset="0"/>
              </a:rPr>
              <a:t>- de ser aplicable, anticipar un informe parcial</a:t>
            </a:r>
            <a:br>
              <a:rPr lang="es-ES" sz="2800">
                <a:latin typeface="Arial" charset="0"/>
              </a:rPr>
            </a:br>
            <a:r>
              <a:rPr lang="es-ES" sz="2800">
                <a:latin typeface="Arial" charset="0"/>
              </a:rPr>
              <a:t>- definir estándares de tiempo y respetarlos estrictamente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Marcador de pie de página 4"/>
          <p:cNvSpPr>
            <a:spLocks noGrp="1"/>
          </p:cNvSpPr>
          <p:nvPr>
            <p:ph type="ftr" sz="quarter" idx="11"/>
          </p:nvPr>
        </p:nvSpPr>
        <p:spPr>
          <a:noFill/>
        </p:spPr>
        <p:txBody>
          <a:bodyPr/>
          <a:lstStyle/>
          <a:p>
            <a:r>
              <a:rPr lang="es-ES" smtClean="0">
                <a:cs typeface="Arial" charset="0"/>
              </a:rPr>
              <a:t>Cont Walter Miner</a:t>
            </a:r>
          </a:p>
        </p:txBody>
      </p:sp>
      <p:sp>
        <p:nvSpPr>
          <p:cNvPr id="57346" name="Rectangle 2"/>
          <p:cNvSpPr>
            <a:spLocks noGrp="1" noChangeArrowheads="1"/>
          </p:cNvSpPr>
          <p:nvPr>
            <p:ph type="title"/>
          </p:nvPr>
        </p:nvSpPr>
        <p:spPr/>
        <p:txBody>
          <a:bodyPr/>
          <a:lstStyle/>
          <a:p>
            <a:pPr marL="838200" indent="-838200" algn="l" eaLnBrk="1" hangingPunct="1">
              <a:buFontTx/>
              <a:buAutoNum type="arabicPeriod" startAt="5"/>
            </a:pPr>
            <a:r>
              <a:rPr lang="es-ES" sz="4000" smtClean="0">
                <a:effectLst/>
                <a:latin typeface="Arial" charset="0"/>
              </a:rPr>
              <a:t>Cómo atraer la atención del destinatario?</a:t>
            </a:r>
          </a:p>
        </p:txBody>
      </p:sp>
      <p:sp>
        <p:nvSpPr>
          <p:cNvPr id="33795" name="Rectangle 3"/>
          <p:cNvSpPr>
            <a:spLocks noGrp="1" noChangeArrowheads="1"/>
          </p:cNvSpPr>
          <p:nvPr>
            <p:ph type="body" idx="1"/>
          </p:nvPr>
        </p:nvSpPr>
        <p:spPr>
          <a:xfrm>
            <a:off x="685800" y="1989138"/>
            <a:ext cx="7772400" cy="4106862"/>
          </a:xfrm>
        </p:spPr>
        <p:txBody>
          <a:bodyPr/>
          <a:lstStyle/>
          <a:p>
            <a:pPr eaLnBrk="1" hangingPunct="1">
              <a:defRPr/>
            </a:pPr>
            <a:r>
              <a:rPr lang="es-ES" sz="2800">
                <a:latin typeface="Arial" charset="0"/>
              </a:rPr>
              <a:t>Fije la conclusión directamente</a:t>
            </a:r>
          </a:p>
          <a:p>
            <a:pPr eaLnBrk="1" hangingPunct="1">
              <a:defRPr/>
            </a:pPr>
            <a:r>
              <a:rPr lang="es-ES" sz="2800">
                <a:latin typeface="Arial" charset="0"/>
              </a:rPr>
              <a:t>Diseñe aperturas para guiar al destinatario</a:t>
            </a:r>
          </a:p>
          <a:p>
            <a:pPr eaLnBrk="1" hangingPunct="1">
              <a:defRPr/>
            </a:pPr>
            <a:r>
              <a:rPr lang="es-ES" sz="2800">
                <a:latin typeface="Arial" charset="0"/>
              </a:rPr>
              <a:t>Escriba concretamente y en forma descriptiva</a:t>
            </a:r>
          </a:p>
          <a:p>
            <a:pPr eaLnBrk="1" hangingPunct="1">
              <a:defRPr/>
            </a:pPr>
            <a:r>
              <a:rPr lang="es-ES" sz="2800">
                <a:latin typeface="Arial" charset="0"/>
              </a:rPr>
              <a:t>Utilice términos que los destinatarios comprendan</a:t>
            </a:r>
          </a:p>
          <a:p>
            <a:pPr eaLnBrk="1" hangingPunct="1">
              <a:defRPr/>
            </a:pPr>
            <a:r>
              <a:rPr lang="es-ES" sz="2800">
                <a:latin typeface="Arial" charset="0"/>
              </a:rPr>
              <a:t>Elija la información de mayor interés para el destinatario</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Marcador de pie de página 4"/>
          <p:cNvSpPr>
            <a:spLocks noGrp="1"/>
          </p:cNvSpPr>
          <p:nvPr>
            <p:ph type="ftr" sz="quarter" idx="11"/>
          </p:nvPr>
        </p:nvSpPr>
        <p:spPr>
          <a:noFill/>
        </p:spPr>
        <p:txBody>
          <a:bodyPr/>
          <a:lstStyle/>
          <a:p>
            <a:r>
              <a:rPr lang="es-ES" smtClean="0">
                <a:cs typeface="Arial" charset="0"/>
              </a:rPr>
              <a:t>Cont Walter Miner</a:t>
            </a:r>
          </a:p>
        </p:txBody>
      </p:sp>
      <p:sp>
        <p:nvSpPr>
          <p:cNvPr id="52226" name="Rectangle 2"/>
          <p:cNvSpPr>
            <a:spLocks noGrp="1" noChangeArrowheads="1"/>
          </p:cNvSpPr>
          <p:nvPr>
            <p:ph type="title"/>
          </p:nvPr>
        </p:nvSpPr>
        <p:spPr>
          <a:xfrm>
            <a:off x="685800" y="228600"/>
            <a:ext cx="8207375" cy="1219200"/>
          </a:xfrm>
        </p:spPr>
        <p:txBody>
          <a:bodyPr/>
          <a:lstStyle/>
          <a:p>
            <a:pPr algn="l" eaLnBrk="1" hangingPunct="1">
              <a:defRPr/>
            </a:pPr>
            <a:r>
              <a:rPr lang="es-ES" sz="4000">
                <a:latin typeface="Arial" charset="0"/>
              </a:rPr>
              <a:t>5.1. Fije la conclusión directamente</a:t>
            </a:r>
          </a:p>
        </p:txBody>
      </p:sp>
      <p:sp>
        <p:nvSpPr>
          <p:cNvPr id="52227" name="Rectangle 3"/>
          <p:cNvSpPr>
            <a:spLocks noGrp="1" noChangeArrowheads="1"/>
          </p:cNvSpPr>
          <p:nvPr>
            <p:ph type="body" idx="1"/>
          </p:nvPr>
        </p:nvSpPr>
        <p:spPr>
          <a:xfrm>
            <a:off x="685800" y="1641475"/>
            <a:ext cx="8207375" cy="4454525"/>
          </a:xfrm>
        </p:spPr>
        <p:txBody>
          <a:bodyPr/>
          <a:lstStyle/>
          <a:p>
            <a:pPr eaLnBrk="1" hangingPunct="1">
              <a:defRPr/>
            </a:pPr>
            <a:r>
              <a:rPr lang="es-ES" sz="2800">
                <a:latin typeface="Arial" charset="0"/>
              </a:rPr>
              <a:t>“El informe más eficiente es aquel que contesta el objetivo de la auditoría en su primer párrafo”.</a:t>
            </a:r>
            <a:br>
              <a:rPr lang="es-ES" sz="2800">
                <a:latin typeface="Arial" charset="0"/>
              </a:rPr>
            </a:br>
            <a:r>
              <a:rPr lang="es-ES" sz="2800">
                <a:latin typeface="Arial" charset="0"/>
              </a:rPr>
              <a:t>- Evitar las introducciones innecesarias.</a:t>
            </a:r>
            <a:br>
              <a:rPr lang="es-ES" sz="2800">
                <a:latin typeface="Arial" charset="0"/>
              </a:rPr>
            </a:br>
            <a:r>
              <a:rPr lang="es-ES" sz="2800">
                <a:latin typeface="Arial" charset="0"/>
              </a:rPr>
              <a:t>- Es conveniente limitar la cantidad de información de soporte y descripción de procedimientos</a:t>
            </a:r>
          </a:p>
          <a:p>
            <a:pPr eaLnBrk="1" hangingPunct="1">
              <a:defRPr/>
            </a:pPr>
            <a:r>
              <a:rPr lang="es-ES" sz="2800">
                <a:latin typeface="Arial" charset="0"/>
              </a:rPr>
              <a:t>Para ello, deberíamos preguntarnos:</a:t>
            </a:r>
            <a:br>
              <a:rPr lang="es-ES" sz="2800">
                <a:latin typeface="Arial" charset="0"/>
              </a:rPr>
            </a:br>
            <a:r>
              <a:rPr lang="es-ES" sz="2800">
                <a:latin typeface="Arial" charset="0"/>
              </a:rPr>
              <a:t>¿El lector entenderá los términos utilizados?</a:t>
            </a:r>
            <a:br>
              <a:rPr lang="es-ES" sz="2800">
                <a:latin typeface="Arial" charset="0"/>
              </a:rPr>
            </a:br>
            <a:r>
              <a:rPr lang="es-ES" sz="2800">
                <a:latin typeface="Arial" charset="0"/>
              </a:rPr>
              <a:t>¿Qué explicación necesita el lector?</a:t>
            </a:r>
            <a:br>
              <a:rPr lang="es-ES" sz="2800">
                <a:latin typeface="Arial" charset="0"/>
              </a:rPr>
            </a:br>
            <a:r>
              <a:rPr lang="es-ES" sz="2800">
                <a:latin typeface="Arial" charset="0"/>
              </a:rPr>
              <a:t>¿Cuánta información quiere el lector?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Marcador de pie de página 4"/>
          <p:cNvSpPr>
            <a:spLocks noGrp="1"/>
          </p:cNvSpPr>
          <p:nvPr>
            <p:ph type="ftr" sz="quarter" idx="11"/>
          </p:nvPr>
        </p:nvSpPr>
        <p:spPr>
          <a:noFill/>
        </p:spPr>
        <p:txBody>
          <a:bodyPr/>
          <a:lstStyle/>
          <a:p>
            <a:r>
              <a:rPr lang="es-ES" smtClean="0">
                <a:cs typeface="Arial" charset="0"/>
              </a:rPr>
              <a:t>Cont Walter Miner</a:t>
            </a:r>
          </a:p>
        </p:txBody>
      </p:sp>
      <p:sp>
        <p:nvSpPr>
          <p:cNvPr id="54274" name="Rectangle 2"/>
          <p:cNvSpPr>
            <a:spLocks noGrp="1" noChangeArrowheads="1"/>
          </p:cNvSpPr>
          <p:nvPr>
            <p:ph type="title"/>
          </p:nvPr>
        </p:nvSpPr>
        <p:spPr>
          <a:xfrm>
            <a:off x="685800" y="228600"/>
            <a:ext cx="7772400" cy="1328738"/>
          </a:xfrm>
        </p:spPr>
        <p:txBody>
          <a:bodyPr/>
          <a:lstStyle/>
          <a:p>
            <a:pPr algn="l" eaLnBrk="1" hangingPunct="1">
              <a:defRPr/>
            </a:pPr>
            <a:r>
              <a:rPr lang="es-ES" sz="4000">
                <a:latin typeface="Arial" charset="0"/>
              </a:rPr>
              <a:t>5.2. Escriba concretamente y en</a:t>
            </a:r>
            <a:br>
              <a:rPr lang="es-ES" sz="4000">
                <a:latin typeface="Arial" charset="0"/>
              </a:rPr>
            </a:br>
            <a:r>
              <a:rPr lang="es-ES" sz="4000">
                <a:latin typeface="Arial" charset="0"/>
              </a:rPr>
              <a:t>       forma descriptiva</a:t>
            </a:r>
          </a:p>
        </p:txBody>
      </p:sp>
      <p:sp>
        <p:nvSpPr>
          <p:cNvPr id="54275" name="Rectangle 3"/>
          <p:cNvSpPr>
            <a:spLocks noGrp="1" noChangeArrowheads="1"/>
          </p:cNvSpPr>
          <p:nvPr>
            <p:ph type="body" idx="1"/>
          </p:nvPr>
        </p:nvSpPr>
        <p:spPr>
          <a:xfrm>
            <a:off x="685800" y="1773238"/>
            <a:ext cx="8278813" cy="4322762"/>
          </a:xfrm>
        </p:spPr>
        <p:txBody>
          <a:bodyPr/>
          <a:lstStyle/>
          <a:p>
            <a:pPr eaLnBrk="1" hangingPunct="1">
              <a:lnSpc>
                <a:spcPct val="90000"/>
              </a:lnSpc>
              <a:defRPr/>
            </a:pPr>
            <a:r>
              <a:rPr lang="es-ES" sz="2800">
                <a:latin typeface="Arial" charset="0"/>
              </a:rPr>
              <a:t>Evitar frases que no aportan información:</a:t>
            </a:r>
            <a:br>
              <a:rPr lang="es-ES" sz="2800">
                <a:latin typeface="Arial" charset="0"/>
              </a:rPr>
            </a:br>
            <a:r>
              <a:rPr lang="es-ES" sz="2800">
                <a:latin typeface="Arial" charset="0"/>
              </a:rPr>
              <a:t>- Durante nuestra revisión de los registros de solicitudes, se comprobó que los procedimientos utilizados necesitan mejorarse.</a:t>
            </a:r>
            <a:br>
              <a:rPr lang="es-ES" sz="2800">
                <a:latin typeface="Arial" charset="0"/>
              </a:rPr>
            </a:br>
            <a:r>
              <a:rPr lang="es-ES" sz="2800">
                <a:latin typeface="Arial" charset="0"/>
              </a:rPr>
              <a:t>- Los registros de asistencia no son controlados adecuadamente.</a:t>
            </a:r>
            <a:br>
              <a:rPr lang="es-ES" sz="2800">
                <a:latin typeface="Arial" charset="0"/>
              </a:rPr>
            </a:br>
            <a:r>
              <a:rPr lang="es-ES" sz="2800">
                <a:latin typeface="Arial" charset="0"/>
              </a:rPr>
              <a:t>- Existe alguna debilidad en la documentación de préstamos.</a:t>
            </a:r>
            <a:br>
              <a:rPr lang="es-ES" sz="2800">
                <a:latin typeface="Arial" charset="0"/>
              </a:rPr>
            </a:br>
            <a:r>
              <a:rPr lang="es-ES" sz="2800">
                <a:latin typeface="Arial" charset="0"/>
              </a:rPr>
              <a:t>- La documentación de las operaciones necesita mejoras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Marcador de pie de página 4"/>
          <p:cNvSpPr>
            <a:spLocks noGrp="1"/>
          </p:cNvSpPr>
          <p:nvPr>
            <p:ph type="ftr" sz="quarter" idx="11"/>
          </p:nvPr>
        </p:nvSpPr>
        <p:spPr>
          <a:noFill/>
        </p:spPr>
        <p:txBody>
          <a:bodyPr/>
          <a:lstStyle/>
          <a:p>
            <a:r>
              <a:rPr lang="es-ES" smtClean="0">
                <a:cs typeface="Arial" charset="0"/>
              </a:rPr>
              <a:t>Cont Walter Miner</a:t>
            </a:r>
          </a:p>
        </p:txBody>
      </p:sp>
      <p:sp>
        <p:nvSpPr>
          <p:cNvPr id="58370" name="Rectangle 1026"/>
          <p:cNvSpPr>
            <a:spLocks noGrp="1" noChangeArrowheads="1"/>
          </p:cNvSpPr>
          <p:nvPr>
            <p:ph type="title"/>
          </p:nvPr>
        </p:nvSpPr>
        <p:spPr>
          <a:xfrm>
            <a:off x="685800" y="228600"/>
            <a:ext cx="8134350" cy="1219200"/>
          </a:xfrm>
        </p:spPr>
        <p:txBody>
          <a:bodyPr/>
          <a:lstStyle/>
          <a:p>
            <a:pPr algn="l" eaLnBrk="1" hangingPunct="1">
              <a:defRPr/>
            </a:pPr>
            <a:r>
              <a:rPr lang="es-ES" sz="4000">
                <a:latin typeface="Arial" charset="0"/>
              </a:rPr>
              <a:t>5.3. Utilice términos comprensibles</a:t>
            </a:r>
          </a:p>
        </p:txBody>
      </p:sp>
      <p:sp>
        <p:nvSpPr>
          <p:cNvPr id="58371" name="Rectangle 1027"/>
          <p:cNvSpPr>
            <a:spLocks noGrp="1" noChangeArrowheads="1"/>
          </p:cNvSpPr>
          <p:nvPr>
            <p:ph type="body" idx="1"/>
          </p:nvPr>
        </p:nvSpPr>
        <p:spPr>
          <a:xfrm>
            <a:off x="685800" y="1641475"/>
            <a:ext cx="8207375" cy="4454525"/>
          </a:xfrm>
        </p:spPr>
        <p:txBody>
          <a:bodyPr/>
          <a:lstStyle/>
          <a:p>
            <a:pPr eaLnBrk="1" hangingPunct="1">
              <a:defRPr/>
            </a:pPr>
            <a:r>
              <a:rPr lang="es-ES" sz="2800">
                <a:latin typeface="Arial" charset="0"/>
              </a:rPr>
              <a:t>Muchas veces, el auditor redacta su informe sin pensar que no será leído por otro auditor.</a:t>
            </a:r>
            <a:br>
              <a:rPr lang="es-ES" sz="2800">
                <a:latin typeface="Arial" charset="0"/>
              </a:rPr>
            </a:br>
            <a:r>
              <a:rPr lang="es-ES" sz="2800">
                <a:latin typeface="Arial" charset="0"/>
              </a:rPr>
              <a:t>Para obtener un producto de calidad, debemos “ponernos en los zapatos del lector”, considerando que puede esperar el destinatario.</a:t>
            </a:r>
          </a:p>
          <a:p>
            <a:pPr eaLnBrk="1" hangingPunct="1">
              <a:defRPr/>
            </a:pPr>
            <a:r>
              <a:rPr lang="es-ES" sz="2800">
                <a:latin typeface="Arial" charset="0"/>
              </a:rPr>
              <a:t>La utilización de un vocabulario excesivamente técnico desgana a los lectores.</a:t>
            </a:r>
          </a:p>
          <a:p>
            <a:pPr eaLnBrk="1" hangingPunct="1">
              <a:defRPr/>
            </a:pPr>
            <a:r>
              <a:rPr lang="es-ES" sz="2800">
                <a:latin typeface="Arial" charset="0"/>
              </a:rPr>
              <a:t>La lógica investigativa del auditor es distinta de la lógica informativa que interesa al lector.</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0"/>
          <p:cNvSpPr>
            <a:spLocks noGrp="1" noChangeArrowheads="1"/>
          </p:cNvSpPr>
          <p:nvPr>
            <p:ph type="ftr" sz="quarter" idx="11"/>
          </p:nvPr>
        </p:nvSpPr>
        <p:spPr>
          <a:noFill/>
        </p:spPr>
        <p:txBody>
          <a:bodyPr/>
          <a:lstStyle/>
          <a:p>
            <a:r>
              <a:rPr lang="es-ES" smtClean="0">
                <a:cs typeface="Arial" charset="0"/>
              </a:rPr>
              <a:t>Cont Walter Miner</a:t>
            </a:r>
          </a:p>
        </p:txBody>
      </p:sp>
      <p:sp>
        <p:nvSpPr>
          <p:cNvPr id="111620" name="Rectangle 4"/>
          <p:cNvSpPr>
            <a:spLocks noGrp="1" noChangeArrowheads="1"/>
          </p:cNvSpPr>
          <p:nvPr>
            <p:ph type="ctrTitle"/>
          </p:nvPr>
        </p:nvSpPr>
        <p:spPr>
          <a:xfrm>
            <a:off x="611188" y="1557338"/>
            <a:ext cx="7772400" cy="1143000"/>
          </a:xfrm>
        </p:spPr>
        <p:txBody>
          <a:bodyPr/>
          <a:lstStyle/>
          <a:p>
            <a:pPr eaLnBrk="1" hangingPunct="1">
              <a:defRPr/>
            </a:pPr>
            <a:r>
              <a:rPr lang="es-ES">
                <a:latin typeface="Arial" charset="0"/>
              </a:rPr>
              <a:t>Ejercicio Nº 5</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Marcador de pie de página 4"/>
          <p:cNvSpPr>
            <a:spLocks noGrp="1"/>
          </p:cNvSpPr>
          <p:nvPr>
            <p:ph type="ftr" sz="quarter" idx="11"/>
          </p:nvPr>
        </p:nvSpPr>
        <p:spPr>
          <a:noFill/>
        </p:spPr>
        <p:txBody>
          <a:bodyPr/>
          <a:lstStyle/>
          <a:p>
            <a:r>
              <a:rPr lang="es-ES" smtClean="0">
                <a:cs typeface="Arial" charset="0"/>
              </a:rPr>
              <a:t>Cont Walter Miner</a:t>
            </a:r>
          </a:p>
        </p:txBody>
      </p:sp>
      <p:sp>
        <p:nvSpPr>
          <p:cNvPr id="59394" name="Rectangle 2"/>
          <p:cNvSpPr>
            <a:spLocks noGrp="1" noChangeArrowheads="1"/>
          </p:cNvSpPr>
          <p:nvPr>
            <p:ph type="title"/>
          </p:nvPr>
        </p:nvSpPr>
        <p:spPr/>
        <p:txBody>
          <a:bodyPr/>
          <a:lstStyle/>
          <a:p>
            <a:pPr algn="l" eaLnBrk="1" hangingPunct="1">
              <a:defRPr/>
            </a:pPr>
            <a:r>
              <a:rPr lang="es-ES" sz="3600">
                <a:latin typeface="Arial" charset="0"/>
              </a:rPr>
              <a:t>5.4. Elija la información de mayor</a:t>
            </a:r>
            <a:br>
              <a:rPr lang="es-ES" sz="3600">
                <a:latin typeface="Arial" charset="0"/>
              </a:rPr>
            </a:br>
            <a:r>
              <a:rPr lang="es-ES" sz="3600">
                <a:latin typeface="Arial" charset="0"/>
              </a:rPr>
              <a:t>       interés para su lector</a:t>
            </a:r>
          </a:p>
        </p:txBody>
      </p:sp>
      <p:sp>
        <p:nvSpPr>
          <p:cNvPr id="59395" name="Rectangle 3"/>
          <p:cNvSpPr>
            <a:spLocks noGrp="1" noChangeArrowheads="1"/>
          </p:cNvSpPr>
          <p:nvPr>
            <p:ph type="body" idx="1"/>
          </p:nvPr>
        </p:nvSpPr>
        <p:spPr/>
        <p:txBody>
          <a:bodyPr/>
          <a:lstStyle/>
          <a:p>
            <a:pPr eaLnBrk="1" hangingPunct="1">
              <a:defRPr/>
            </a:pPr>
            <a:r>
              <a:rPr lang="es-ES" sz="2800">
                <a:latin typeface="Arial" charset="0"/>
              </a:rPr>
              <a:t>Para definir el tipo de información a incluir en el informe, es conveniente responder a las siguientes preguntas:</a:t>
            </a:r>
            <a:br>
              <a:rPr lang="es-ES" sz="2800">
                <a:latin typeface="Arial" charset="0"/>
              </a:rPr>
            </a:br>
            <a:r>
              <a:rPr lang="es-ES" sz="2800">
                <a:latin typeface="Arial" charset="0"/>
              </a:rPr>
              <a:t>- Cuán significativo es el hallazgo?</a:t>
            </a:r>
            <a:br>
              <a:rPr lang="es-ES" sz="2800">
                <a:latin typeface="Arial" charset="0"/>
              </a:rPr>
            </a:br>
            <a:r>
              <a:rPr lang="es-ES" sz="2800">
                <a:latin typeface="Arial" charset="0"/>
              </a:rPr>
              <a:t>- Cómo es la reacción del lector? (receptivo o reticente)</a:t>
            </a:r>
            <a:br>
              <a:rPr lang="es-ES" sz="2800">
                <a:latin typeface="Arial" charset="0"/>
              </a:rPr>
            </a:br>
            <a:r>
              <a:rPr lang="es-ES" sz="2800">
                <a:latin typeface="Arial" charset="0"/>
              </a:rPr>
              <a:t>- A quién se quiere lograr atención? (nivel político o nivel gerencial)</a:t>
            </a:r>
            <a:br>
              <a:rPr lang="es-ES" sz="2800">
                <a:latin typeface="Arial" charset="0"/>
              </a:rPr>
            </a:br>
            <a:r>
              <a:rPr lang="es-ES" sz="2800">
                <a:latin typeface="Arial" charset="0"/>
              </a:rPr>
              <a:t>- Cómo describiría al lector a quien se quiere influir? (sensitivo o duro)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Marcador de pie de página 4"/>
          <p:cNvSpPr>
            <a:spLocks noGrp="1"/>
          </p:cNvSpPr>
          <p:nvPr>
            <p:ph type="ftr" sz="quarter" idx="11"/>
          </p:nvPr>
        </p:nvSpPr>
        <p:spPr>
          <a:noFill/>
        </p:spPr>
        <p:txBody>
          <a:bodyPr/>
          <a:lstStyle/>
          <a:p>
            <a:r>
              <a:rPr lang="es-ES" smtClean="0">
                <a:cs typeface="Arial" charset="0"/>
              </a:rPr>
              <a:t>Cont Walter Miner</a:t>
            </a:r>
          </a:p>
        </p:txBody>
      </p:sp>
      <p:sp>
        <p:nvSpPr>
          <p:cNvPr id="53250" name="Rectangle 2"/>
          <p:cNvSpPr>
            <a:spLocks noGrp="1" noChangeArrowheads="1"/>
          </p:cNvSpPr>
          <p:nvPr>
            <p:ph type="title"/>
          </p:nvPr>
        </p:nvSpPr>
        <p:spPr>
          <a:xfrm>
            <a:off x="685800" y="228600"/>
            <a:ext cx="7772400" cy="1400175"/>
          </a:xfrm>
        </p:spPr>
        <p:txBody>
          <a:bodyPr/>
          <a:lstStyle/>
          <a:p>
            <a:pPr algn="l" eaLnBrk="1" hangingPunct="1">
              <a:defRPr/>
            </a:pPr>
            <a:r>
              <a:rPr lang="es-ES" sz="4000">
                <a:latin typeface="Arial" charset="0"/>
              </a:rPr>
              <a:t>5.5. Diseñe aperturas para guiar</a:t>
            </a:r>
            <a:br>
              <a:rPr lang="es-ES" sz="4000">
                <a:latin typeface="Arial" charset="0"/>
              </a:rPr>
            </a:br>
            <a:r>
              <a:rPr lang="es-ES" sz="4000">
                <a:latin typeface="Arial" charset="0"/>
              </a:rPr>
              <a:t>       al destinatario</a:t>
            </a:r>
          </a:p>
        </p:txBody>
      </p:sp>
      <p:sp>
        <p:nvSpPr>
          <p:cNvPr id="53251" name="Rectangle 3"/>
          <p:cNvSpPr>
            <a:spLocks noGrp="1" noChangeArrowheads="1"/>
          </p:cNvSpPr>
          <p:nvPr>
            <p:ph type="body" idx="1"/>
          </p:nvPr>
        </p:nvSpPr>
        <p:spPr>
          <a:xfrm>
            <a:off x="685800" y="1844675"/>
            <a:ext cx="7772400" cy="4251325"/>
          </a:xfrm>
        </p:spPr>
        <p:txBody>
          <a:bodyPr/>
          <a:lstStyle/>
          <a:p>
            <a:pPr eaLnBrk="1" hangingPunct="1">
              <a:defRPr/>
            </a:pPr>
            <a:r>
              <a:rPr lang="es-ES" sz="2800">
                <a:latin typeface="Arial" charset="0"/>
              </a:rPr>
              <a:t>Es posible guiar al lector utilizando encabezamientos, diferentes tipos de letras y otro tipo de recursos para destacar lo más importante.</a:t>
            </a:r>
          </a:p>
          <a:p>
            <a:pPr eaLnBrk="1" hangingPunct="1">
              <a:defRPr/>
            </a:pPr>
            <a:r>
              <a:rPr lang="es-ES" sz="2800">
                <a:latin typeface="Arial" charset="0"/>
              </a:rPr>
              <a:t>Las oraciones de apertura, tanto en la conclusión como en cada hallazgo, pueden guiar al lector expresando los puntos más importantes.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10"/>
          <p:cNvSpPr>
            <a:spLocks noGrp="1" noChangeArrowheads="1"/>
          </p:cNvSpPr>
          <p:nvPr>
            <p:ph type="ftr" sz="quarter" idx="11"/>
          </p:nvPr>
        </p:nvSpPr>
        <p:spPr>
          <a:noFill/>
        </p:spPr>
        <p:txBody>
          <a:bodyPr/>
          <a:lstStyle/>
          <a:p>
            <a:r>
              <a:rPr lang="es-ES" smtClean="0">
                <a:cs typeface="Arial" charset="0"/>
              </a:rPr>
              <a:t>Cont Walter Miner</a:t>
            </a:r>
          </a:p>
        </p:txBody>
      </p:sp>
      <p:sp>
        <p:nvSpPr>
          <p:cNvPr id="113668" name="Rectangle 4"/>
          <p:cNvSpPr>
            <a:spLocks noGrp="1" noChangeArrowheads="1"/>
          </p:cNvSpPr>
          <p:nvPr>
            <p:ph type="ctrTitle"/>
          </p:nvPr>
        </p:nvSpPr>
        <p:spPr>
          <a:xfrm>
            <a:off x="539750" y="1484313"/>
            <a:ext cx="7772400" cy="1143000"/>
          </a:xfrm>
        </p:spPr>
        <p:txBody>
          <a:bodyPr/>
          <a:lstStyle/>
          <a:p>
            <a:pPr eaLnBrk="1" hangingPunct="1">
              <a:defRPr/>
            </a:pPr>
            <a:r>
              <a:rPr lang="es-ES">
                <a:latin typeface="Arial" charset="0"/>
              </a:rPr>
              <a:t>Ejercicio Nº 6</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0"/>
          <p:cNvSpPr>
            <a:spLocks noGrp="1" noChangeArrowheads="1"/>
          </p:cNvSpPr>
          <p:nvPr>
            <p:ph type="ftr" sz="quarter" idx="11"/>
          </p:nvPr>
        </p:nvSpPr>
        <p:spPr>
          <a:noFill/>
        </p:spPr>
        <p:txBody>
          <a:bodyPr/>
          <a:lstStyle/>
          <a:p>
            <a:r>
              <a:rPr lang="es-ES" smtClean="0">
                <a:cs typeface="Arial" charset="0"/>
              </a:rPr>
              <a:t>Cont Walter Miner</a:t>
            </a:r>
          </a:p>
        </p:txBody>
      </p:sp>
      <p:sp>
        <p:nvSpPr>
          <p:cNvPr id="7170" name="Rectangle 2"/>
          <p:cNvSpPr>
            <a:spLocks noGrp="1" noChangeArrowheads="1"/>
          </p:cNvSpPr>
          <p:nvPr>
            <p:ph type="ctrTitle"/>
          </p:nvPr>
        </p:nvSpPr>
        <p:spPr>
          <a:xfrm>
            <a:off x="395288" y="457200"/>
            <a:ext cx="8062912" cy="1219200"/>
          </a:xfrm>
        </p:spPr>
        <p:txBody>
          <a:bodyPr/>
          <a:lstStyle/>
          <a:p>
            <a:pPr algn="l" eaLnBrk="1" hangingPunct="1">
              <a:defRPr/>
            </a:pPr>
            <a:r>
              <a:rPr lang="es-MX" sz="4000">
                <a:latin typeface="Arial" charset="0"/>
              </a:rPr>
              <a:t>1.1. </a:t>
            </a:r>
            <a:r>
              <a:rPr lang="es-ES" sz="4000">
                <a:latin typeface="Arial" charset="0"/>
              </a:rPr>
              <a:t>Precisión</a:t>
            </a:r>
            <a:r>
              <a:rPr lang="es-MX" sz="4000">
                <a:latin typeface="Arial" charset="0"/>
              </a:rPr>
              <a:t/>
            </a:r>
            <a:br>
              <a:rPr lang="es-MX" sz="4000">
                <a:latin typeface="Arial" charset="0"/>
              </a:rPr>
            </a:br>
            <a:endParaRPr lang="es-ES" sz="4000">
              <a:latin typeface="Arial" charset="0"/>
            </a:endParaRPr>
          </a:p>
        </p:txBody>
      </p:sp>
      <p:sp>
        <p:nvSpPr>
          <p:cNvPr id="7171" name="Rectangle 3"/>
          <p:cNvSpPr>
            <a:spLocks noGrp="1" noChangeArrowheads="1"/>
          </p:cNvSpPr>
          <p:nvPr>
            <p:ph type="subTitle" idx="1"/>
          </p:nvPr>
        </p:nvSpPr>
        <p:spPr>
          <a:xfrm>
            <a:off x="381000" y="1676400"/>
            <a:ext cx="8534400" cy="4876800"/>
          </a:xfrm>
        </p:spPr>
        <p:txBody>
          <a:bodyPr/>
          <a:lstStyle/>
          <a:p>
            <a:pPr marL="533400" indent="-533400" algn="l" eaLnBrk="1" hangingPunct="1">
              <a:defRPr/>
            </a:pPr>
            <a:r>
              <a:rPr lang="es-ES" sz="2800">
                <a:solidFill>
                  <a:schemeClr val="hlink"/>
                </a:solidFill>
                <a:latin typeface="Arial" charset="0"/>
              </a:rPr>
              <a:t>Motivos de Imprecisión</a:t>
            </a:r>
            <a:endParaRPr lang="es-ES" sz="2800">
              <a:latin typeface="Arial" charset="0"/>
            </a:endParaRPr>
          </a:p>
          <a:p>
            <a:pPr marL="533400" indent="-533400" algn="l" eaLnBrk="1" hangingPunct="1">
              <a:defRPr/>
            </a:pPr>
            <a:endParaRPr lang="es-ES" sz="1400">
              <a:latin typeface="Arial" charset="0"/>
            </a:endParaRPr>
          </a:p>
          <a:p>
            <a:pPr marL="533400" indent="-533400" algn="l" eaLnBrk="1" hangingPunct="1">
              <a:buFont typeface="Wingdings" pitchFamily="2" charset="2"/>
              <a:buAutoNum type="alphaLcPeriod"/>
              <a:defRPr/>
            </a:pPr>
            <a:r>
              <a:rPr lang="es-ES" sz="2800">
                <a:latin typeface="Arial" charset="0"/>
              </a:rPr>
              <a:t>Utilización de palabras o expresiones imprecisas</a:t>
            </a:r>
          </a:p>
          <a:p>
            <a:pPr marL="533400" indent="-533400" algn="l" eaLnBrk="1" hangingPunct="1">
              <a:buFont typeface="Wingdings" pitchFamily="2" charset="2"/>
              <a:buAutoNum type="alphaLcPeriod"/>
              <a:defRPr/>
            </a:pPr>
            <a:r>
              <a:rPr lang="es-MX" sz="2800">
                <a:latin typeface="Arial" charset="0"/>
              </a:rPr>
              <a:t>Uso</a:t>
            </a:r>
            <a:r>
              <a:rPr lang="es-ES" sz="2800">
                <a:latin typeface="Arial" charset="0"/>
              </a:rPr>
              <a:t> de términos desconocidos para el </a:t>
            </a:r>
            <a:r>
              <a:rPr lang="es-MX" sz="2800">
                <a:latin typeface="Arial" charset="0"/>
              </a:rPr>
              <a:t>lector</a:t>
            </a:r>
            <a:endParaRPr lang="es-ES" sz="2800">
              <a:latin typeface="Arial" charset="0"/>
            </a:endParaRPr>
          </a:p>
          <a:p>
            <a:pPr marL="533400" indent="-533400" algn="l" eaLnBrk="1" hangingPunct="1">
              <a:buFont typeface="Wingdings" pitchFamily="2" charset="2"/>
              <a:buAutoNum type="alphaLcPeriod"/>
              <a:defRPr/>
            </a:pPr>
            <a:r>
              <a:rPr lang="es-MX" sz="2800">
                <a:latin typeface="Arial" charset="0"/>
              </a:rPr>
              <a:t>Empleo de palabras </a:t>
            </a:r>
            <a:r>
              <a:rPr lang="es-ES" sz="2800">
                <a:latin typeface="Arial" charset="0"/>
              </a:rPr>
              <a:t>fuera de su significado real</a:t>
            </a:r>
          </a:p>
          <a:p>
            <a:pPr marL="533400" indent="-533400" algn="l" eaLnBrk="1" hangingPunct="1">
              <a:buFont typeface="Wingdings" pitchFamily="2" charset="2"/>
              <a:buAutoNum type="alphaLcPeriod"/>
              <a:defRPr/>
            </a:pPr>
            <a:r>
              <a:rPr lang="es-ES" sz="2800">
                <a:latin typeface="Arial" charset="0"/>
              </a:rPr>
              <a:t>Construcción sintáctica incorrecta o dudosa</a:t>
            </a:r>
          </a:p>
          <a:p>
            <a:pPr marL="533400" indent="-533400" algn="l" eaLnBrk="1" hangingPunct="1">
              <a:buFont typeface="Wingdings" pitchFamily="2" charset="2"/>
              <a:buAutoNum type="alphaLcPeriod"/>
              <a:defRPr/>
            </a:pPr>
            <a:r>
              <a:rPr lang="es-MX" sz="2800">
                <a:latin typeface="Arial" charset="0"/>
              </a:rPr>
              <a:t>Redacción de párrafos</a:t>
            </a:r>
            <a:r>
              <a:rPr lang="es-ES" sz="2800">
                <a:latin typeface="Arial" charset="0"/>
              </a:rPr>
              <a:t> extensos, complicados</a:t>
            </a:r>
            <a:r>
              <a:rPr lang="es-MX" sz="2800">
                <a:latin typeface="Arial" charset="0"/>
              </a:rPr>
              <a:t> o</a:t>
            </a:r>
            <a:r>
              <a:rPr lang="es-ES" sz="2800">
                <a:latin typeface="Arial" charset="0"/>
              </a:rPr>
              <a:t> imprecisos</a:t>
            </a:r>
          </a:p>
          <a:p>
            <a:pPr marL="533400" indent="-533400" algn="l" eaLnBrk="1" hangingPunct="1">
              <a:buFont typeface="Wingdings" pitchFamily="2" charset="2"/>
              <a:buAutoNum type="alphaLcPeriod"/>
              <a:defRPr/>
            </a:pPr>
            <a:r>
              <a:rPr lang="es-ES" sz="2800">
                <a:latin typeface="Arial" charset="0"/>
              </a:rPr>
              <a:t>Uso indebido de los signos de puntuación</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Marcador de pie de página 4"/>
          <p:cNvSpPr>
            <a:spLocks noGrp="1"/>
          </p:cNvSpPr>
          <p:nvPr>
            <p:ph type="ftr" sz="quarter" idx="11"/>
          </p:nvPr>
        </p:nvSpPr>
        <p:spPr>
          <a:noFill/>
        </p:spPr>
        <p:txBody>
          <a:bodyPr/>
          <a:lstStyle/>
          <a:p>
            <a:r>
              <a:rPr lang="es-ES" smtClean="0">
                <a:cs typeface="Arial" charset="0"/>
              </a:rPr>
              <a:t>Cont Walter Miner</a:t>
            </a:r>
          </a:p>
        </p:txBody>
      </p:sp>
      <p:sp>
        <p:nvSpPr>
          <p:cNvPr id="66562" name="Rectangle 2"/>
          <p:cNvSpPr>
            <a:spLocks noGrp="1" noChangeArrowheads="1"/>
          </p:cNvSpPr>
          <p:nvPr>
            <p:ph type="title"/>
          </p:nvPr>
        </p:nvSpPr>
        <p:spPr>
          <a:xfrm>
            <a:off x="685800" y="228600"/>
            <a:ext cx="7772400" cy="1687513"/>
          </a:xfrm>
        </p:spPr>
        <p:txBody>
          <a:bodyPr/>
          <a:lstStyle/>
          <a:p>
            <a:pPr marL="838200" indent="-838200" algn="l" eaLnBrk="1" hangingPunct="1">
              <a:buFontTx/>
              <a:buAutoNum type="arabicPeriod" startAt="6"/>
            </a:pPr>
            <a:r>
              <a:rPr lang="es-ES" sz="4000" smtClean="0">
                <a:effectLst/>
                <a:latin typeface="Arial" charset="0"/>
              </a:rPr>
              <a:t>Pautas para aumentar el potencial del informe</a:t>
            </a:r>
            <a:br>
              <a:rPr lang="es-ES" sz="4000" smtClean="0">
                <a:effectLst/>
                <a:latin typeface="Arial" charset="0"/>
              </a:rPr>
            </a:br>
            <a:r>
              <a:rPr lang="es-ES" sz="2800" smtClean="0">
                <a:effectLst/>
                <a:latin typeface="Arial" charset="0"/>
              </a:rPr>
              <a:t>(para obtener resultados)</a:t>
            </a:r>
          </a:p>
        </p:txBody>
      </p:sp>
      <p:sp>
        <p:nvSpPr>
          <p:cNvPr id="34819" name="Rectangle 3"/>
          <p:cNvSpPr>
            <a:spLocks noGrp="1" noChangeArrowheads="1"/>
          </p:cNvSpPr>
          <p:nvPr>
            <p:ph type="body" idx="1"/>
          </p:nvPr>
        </p:nvSpPr>
        <p:spPr>
          <a:xfrm>
            <a:off x="685800" y="2276475"/>
            <a:ext cx="7772400" cy="3819525"/>
          </a:xfrm>
        </p:spPr>
        <p:txBody>
          <a:bodyPr/>
          <a:lstStyle/>
          <a:p>
            <a:pPr eaLnBrk="1" hangingPunct="1">
              <a:defRPr/>
            </a:pPr>
            <a:r>
              <a:rPr lang="es-ES" sz="2800">
                <a:latin typeface="Arial" charset="0"/>
              </a:rPr>
              <a:t>Describir y cuantificar el problema</a:t>
            </a:r>
          </a:p>
          <a:p>
            <a:pPr eaLnBrk="1" hangingPunct="1">
              <a:defRPr/>
            </a:pPr>
            <a:r>
              <a:rPr lang="es-ES" sz="2800">
                <a:latin typeface="Arial" charset="0"/>
              </a:rPr>
              <a:t>Mostrar el efecto desde el punto de vista de la autoridad superior</a:t>
            </a:r>
          </a:p>
          <a:p>
            <a:pPr eaLnBrk="1" hangingPunct="1">
              <a:defRPr/>
            </a:pPr>
            <a:r>
              <a:rPr lang="es-ES" sz="2800">
                <a:latin typeface="Arial" charset="0"/>
              </a:rPr>
              <a:t>Utilizar un estilo que reduzca las objeciones</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Marcador de pie de página 4"/>
          <p:cNvSpPr>
            <a:spLocks noGrp="1"/>
          </p:cNvSpPr>
          <p:nvPr>
            <p:ph type="ftr" sz="quarter" idx="11"/>
          </p:nvPr>
        </p:nvSpPr>
        <p:spPr>
          <a:noFill/>
        </p:spPr>
        <p:txBody>
          <a:bodyPr/>
          <a:lstStyle/>
          <a:p>
            <a:r>
              <a:rPr lang="es-ES" smtClean="0">
                <a:cs typeface="Arial" charset="0"/>
              </a:rPr>
              <a:t>Cont Walter Miner</a:t>
            </a:r>
          </a:p>
        </p:txBody>
      </p:sp>
      <p:sp>
        <p:nvSpPr>
          <p:cNvPr id="60418" name="Rectangle 2"/>
          <p:cNvSpPr>
            <a:spLocks noGrp="1" noChangeArrowheads="1"/>
          </p:cNvSpPr>
          <p:nvPr>
            <p:ph type="title"/>
          </p:nvPr>
        </p:nvSpPr>
        <p:spPr>
          <a:xfrm>
            <a:off x="685800" y="228600"/>
            <a:ext cx="8062913" cy="1219200"/>
          </a:xfrm>
        </p:spPr>
        <p:txBody>
          <a:bodyPr/>
          <a:lstStyle/>
          <a:p>
            <a:pPr algn="l" eaLnBrk="1" hangingPunct="1">
              <a:defRPr/>
            </a:pPr>
            <a:r>
              <a:rPr lang="es-ES" sz="4000">
                <a:latin typeface="Arial" charset="0"/>
              </a:rPr>
              <a:t>6.1. Describir y cuantificar el</a:t>
            </a:r>
            <a:br>
              <a:rPr lang="es-ES" sz="4000">
                <a:latin typeface="Arial" charset="0"/>
              </a:rPr>
            </a:br>
            <a:r>
              <a:rPr lang="es-ES" sz="4000">
                <a:latin typeface="Arial" charset="0"/>
              </a:rPr>
              <a:t>       problema</a:t>
            </a:r>
          </a:p>
        </p:txBody>
      </p:sp>
      <p:sp>
        <p:nvSpPr>
          <p:cNvPr id="60419" name="Rectangle 3"/>
          <p:cNvSpPr>
            <a:spLocks noGrp="1" noChangeArrowheads="1"/>
          </p:cNvSpPr>
          <p:nvPr>
            <p:ph type="body" idx="1"/>
          </p:nvPr>
        </p:nvSpPr>
        <p:spPr>
          <a:xfrm>
            <a:off x="685800" y="1989138"/>
            <a:ext cx="7772400" cy="4106862"/>
          </a:xfrm>
        </p:spPr>
        <p:txBody>
          <a:bodyPr/>
          <a:lstStyle/>
          <a:p>
            <a:pPr eaLnBrk="1" hangingPunct="1">
              <a:defRPr/>
            </a:pPr>
            <a:r>
              <a:rPr lang="es-ES" sz="2800">
                <a:latin typeface="Arial" charset="0"/>
              </a:rPr>
              <a:t>Redacte la conclusión en forma directa y concreta</a:t>
            </a:r>
          </a:p>
          <a:p>
            <a:pPr eaLnBrk="1" hangingPunct="1">
              <a:defRPr/>
            </a:pPr>
            <a:r>
              <a:rPr lang="es-ES" sz="2800">
                <a:latin typeface="Arial" charset="0"/>
              </a:rPr>
              <a:t>Incluya evidencia objetiva</a:t>
            </a:r>
          </a:p>
          <a:p>
            <a:pPr eaLnBrk="1" hangingPunct="1">
              <a:defRPr/>
            </a:pPr>
            <a:r>
              <a:rPr lang="es-ES" sz="2800">
                <a:latin typeface="Arial" charset="0"/>
              </a:rPr>
              <a:t>Evite exagerar o indefinir los hechos</a:t>
            </a:r>
          </a:p>
          <a:p>
            <a:pPr eaLnBrk="1" hangingPunct="1">
              <a:defRPr/>
            </a:pPr>
            <a:r>
              <a:rPr lang="es-ES" sz="2800">
                <a:latin typeface="Arial" charset="0"/>
              </a:rPr>
              <a:t>Incluya las causas, independientemente de los síntomas</a:t>
            </a:r>
          </a:p>
          <a:p>
            <a:pPr eaLnBrk="1" hangingPunct="1">
              <a:defRPr/>
            </a:pPr>
            <a:r>
              <a:rPr lang="es-ES" sz="2800">
                <a:latin typeface="Arial" charset="0"/>
              </a:rPr>
              <a:t>Cuantifique la magnitud del problema</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Marcador de pie de página 4"/>
          <p:cNvSpPr>
            <a:spLocks noGrp="1"/>
          </p:cNvSpPr>
          <p:nvPr>
            <p:ph type="ftr" sz="quarter" idx="11"/>
          </p:nvPr>
        </p:nvSpPr>
        <p:spPr>
          <a:noFill/>
        </p:spPr>
        <p:txBody>
          <a:bodyPr/>
          <a:lstStyle/>
          <a:p>
            <a:r>
              <a:rPr lang="es-ES" smtClean="0">
                <a:cs typeface="Arial" charset="0"/>
              </a:rPr>
              <a:t>Cont Walter Miner</a:t>
            </a:r>
          </a:p>
        </p:txBody>
      </p:sp>
      <p:sp>
        <p:nvSpPr>
          <p:cNvPr id="61442" name="Rectangle 2"/>
          <p:cNvSpPr>
            <a:spLocks noGrp="1" noChangeArrowheads="1"/>
          </p:cNvSpPr>
          <p:nvPr>
            <p:ph type="title"/>
          </p:nvPr>
        </p:nvSpPr>
        <p:spPr>
          <a:xfrm>
            <a:off x="685800" y="228600"/>
            <a:ext cx="7772400" cy="1112838"/>
          </a:xfrm>
        </p:spPr>
        <p:txBody>
          <a:bodyPr/>
          <a:lstStyle/>
          <a:p>
            <a:pPr algn="l" eaLnBrk="1" hangingPunct="1">
              <a:defRPr/>
            </a:pPr>
            <a:r>
              <a:rPr lang="es-ES" sz="4000">
                <a:latin typeface="Arial" charset="0"/>
              </a:rPr>
              <a:t>6.1. Ejemplos de cuantificación</a:t>
            </a:r>
          </a:p>
        </p:txBody>
      </p:sp>
      <p:sp>
        <p:nvSpPr>
          <p:cNvPr id="61443" name="Rectangle 3"/>
          <p:cNvSpPr>
            <a:spLocks noGrp="1" noChangeArrowheads="1"/>
          </p:cNvSpPr>
          <p:nvPr>
            <p:ph type="body" idx="1"/>
          </p:nvPr>
        </p:nvSpPr>
        <p:spPr>
          <a:xfrm>
            <a:off x="685800" y="1412875"/>
            <a:ext cx="8278813" cy="4683125"/>
          </a:xfrm>
        </p:spPr>
        <p:txBody>
          <a:bodyPr/>
          <a:lstStyle/>
          <a:p>
            <a:pPr eaLnBrk="1" hangingPunct="1">
              <a:defRPr/>
            </a:pPr>
            <a:r>
              <a:rPr lang="es-ES" sz="2800">
                <a:latin typeface="Arial" charset="0"/>
              </a:rPr>
              <a:t>Número o porcentaje de ítems con excepciones</a:t>
            </a:r>
            <a:br>
              <a:rPr lang="es-ES" sz="2800">
                <a:latin typeface="Arial" charset="0"/>
              </a:rPr>
            </a:br>
            <a:r>
              <a:rPr lang="es-ES" sz="2800">
                <a:latin typeface="Arial" charset="0"/>
              </a:rPr>
              <a:t>- basados en muestras</a:t>
            </a:r>
            <a:br>
              <a:rPr lang="es-ES" sz="2800">
                <a:latin typeface="Arial" charset="0"/>
              </a:rPr>
            </a:br>
            <a:r>
              <a:rPr lang="es-ES" sz="2800">
                <a:latin typeface="Arial" charset="0"/>
              </a:rPr>
              <a:t>- basados en el total del universo</a:t>
            </a:r>
          </a:p>
          <a:p>
            <a:pPr eaLnBrk="1" hangingPunct="1">
              <a:defRPr/>
            </a:pPr>
            <a:r>
              <a:rPr lang="es-ES" sz="2800">
                <a:latin typeface="Arial" charset="0"/>
              </a:rPr>
              <a:t>Valor monetario de los ítems con excepciones</a:t>
            </a:r>
            <a:br>
              <a:rPr lang="es-ES" sz="2800">
                <a:latin typeface="Arial" charset="0"/>
              </a:rPr>
            </a:br>
            <a:r>
              <a:rPr lang="es-ES" sz="2800">
                <a:latin typeface="Arial" charset="0"/>
              </a:rPr>
              <a:t>- valor en pesos</a:t>
            </a:r>
            <a:br>
              <a:rPr lang="es-ES" sz="2800">
                <a:latin typeface="Arial" charset="0"/>
              </a:rPr>
            </a:br>
            <a:r>
              <a:rPr lang="es-ES" sz="2800">
                <a:latin typeface="Arial" charset="0"/>
              </a:rPr>
              <a:t>- porcentaje sobre el total del universo ($ / $)</a:t>
            </a:r>
          </a:p>
          <a:p>
            <a:pPr eaLnBrk="1" hangingPunct="1">
              <a:defRPr/>
            </a:pPr>
            <a:r>
              <a:rPr lang="es-ES" sz="2800">
                <a:latin typeface="Arial" charset="0"/>
              </a:rPr>
              <a:t>Número o valor monetario de la variable</a:t>
            </a:r>
            <a:br>
              <a:rPr lang="es-ES" sz="2800">
                <a:latin typeface="Arial" charset="0"/>
              </a:rPr>
            </a:br>
            <a:r>
              <a:rPr lang="es-ES" sz="2800">
                <a:latin typeface="Arial" charset="0"/>
              </a:rPr>
              <a:t>- diario</a:t>
            </a:r>
            <a:br>
              <a:rPr lang="es-ES" sz="2800">
                <a:latin typeface="Arial" charset="0"/>
              </a:rPr>
            </a:br>
            <a:r>
              <a:rPr lang="es-ES" sz="2800">
                <a:latin typeface="Arial" charset="0"/>
              </a:rPr>
              <a:t>- mensual</a:t>
            </a:r>
          </a:p>
          <a:p>
            <a:pPr eaLnBrk="1" hangingPunct="1">
              <a:defRPr/>
            </a:pPr>
            <a:r>
              <a:rPr lang="es-ES" sz="2800">
                <a:latin typeface="Arial" charset="0"/>
              </a:rPr>
              <a:t>Comparación de los resultados con un estándar</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Marcador de pie de página 4"/>
          <p:cNvSpPr>
            <a:spLocks noGrp="1"/>
          </p:cNvSpPr>
          <p:nvPr>
            <p:ph type="ftr" sz="quarter" idx="11"/>
          </p:nvPr>
        </p:nvSpPr>
        <p:spPr>
          <a:noFill/>
        </p:spPr>
        <p:txBody>
          <a:bodyPr/>
          <a:lstStyle/>
          <a:p>
            <a:r>
              <a:rPr lang="es-ES" smtClean="0">
                <a:cs typeface="Arial" charset="0"/>
              </a:rPr>
              <a:t>Cont Walter Miner</a:t>
            </a:r>
          </a:p>
        </p:txBody>
      </p:sp>
      <p:sp>
        <p:nvSpPr>
          <p:cNvPr id="62466" name="Rectangle 1026"/>
          <p:cNvSpPr>
            <a:spLocks noGrp="1" noChangeArrowheads="1"/>
          </p:cNvSpPr>
          <p:nvPr>
            <p:ph type="title"/>
          </p:nvPr>
        </p:nvSpPr>
        <p:spPr/>
        <p:txBody>
          <a:bodyPr/>
          <a:lstStyle/>
          <a:p>
            <a:pPr algn="l" eaLnBrk="1" hangingPunct="1">
              <a:defRPr/>
            </a:pPr>
            <a:r>
              <a:rPr lang="es-ES" sz="3600">
                <a:latin typeface="Arial" charset="0"/>
              </a:rPr>
              <a:t>6.2. Mostrar el efecto desde el punto</a:t>
            </a:r>
            <a:br>
              <a:rPr lang="es-ES" sz="3600">
                <a:latin typeface="Arial" charset="0"/>
              </a:rPr>
            </a:br>
            <a:r>
              <a:rPr lang="es-ES" sz="3600">
                <a:latin typeface="Arial" charset="0"/>
              </a:rPr>
              <a:t>       de vista de la autoridad superior</a:t>
            </a:r>
          </a:p>
        </p:txBody>
      </p:sp>
      <p:sp>
        <p:nvSpPr>
          <p:cNvPr id="62470" name="Rectangle 1030"/>
          <p:cNvSpPr>
            <a:spLocks noGrp="1" noChangeArrowheads="1"/>
          </p:cNvSpPr>
          <p:nvPr>
            <p:ph type="body" idx="1"/>
          </p:nvPr>
        </p:nvSpPr>
        <p:spPr/>
        <p:txBody>
          <a:bodyPr/>
          <a:lstStyle/>
          <a:p>
            <a:pPr eaLnBrk="1" hangingPunct="1">
              <a:defRPr/>
            </a:pPr>
            <a:r>
              <a:rPr lang="es-ES" sz="2800">
                <a:solidFill>
                  <a:schemeClr val="hlink"/>
                </a:solidFill>
                <a:latin typeface="Arial" charset="0"/>
              </a:rPr>
              <a:t>Problema</a:t>
            </a:r>
            <a:r>
              <a:rPr lang="es-ES" sz="2800">
                <a:latin typeface="Arial" charset="0"/>
              </a:rPr>
              <a:t>: falta de precio</a:t>
            </a:r>
            <a:br>
              <a:rPr lang="es-ES" sz="2800">
                <a:latin typeface="Arial" charset="0"/>
              </a:rPr>
            </a:br>
            <a:r>
              <a:rPr lang="es-ES" sz="2800">
                <a:solidFill>
                  <a:schemeClr val="hlink"/>
                </a:solidFill>
                <a:latin typeface="Arial" charset="0"/>
              </a:rPr>
              <a:t>Riesgo R / P</a:t>
            </a:r>
            <a:r>
              <a:rPr lang="es-ES" sz="2800">
                <a:latin typeface="Arial" charset="0"/>
              </a:rPr>
              <a:t>: sobreprecio</a:t>
            </a:r>
            <a:br>
              <a:rPr lang="es-ES" sz="2800">
                <a:latin typeface="Arial" charset="0"/>
              </a:rPr>
            </a:br>
            <a:r>
              <a:rPr lang="es-ES" sz="2800">
                <a:solidFill>
                  <a:schemeClr val="hlink"/>
                </a:solidFill>
                <a:latin typeface="Arial" charset="0"/>
              </a:rPr>
              <a:t>Beneficios</a:t>
            </a:r>
            <a:r>
              <a:rPr lang="es-ES" sz="2800">
                <a:latin typeface="Arial" charset="0"/>
              </a:rPr>
              <a:t>: posible menor precio, reducción del costo total.</a:t>
            </a:r>
          </a:p>
          <a:p>
            <a:pPr eaLnBrk="1" hangingPunct="1">
              <a:defRPr/>
            </a:pPr>
            <a:r>
              <a:rPr lang="es-ES" sz="2800">
                <a:solidFill>
                  <a:schemeClr val="hlink"/>
                </a:solidFill>
                <a:latin typeface="Arial" charset="0"/>
              </a:rPr>
              <a:t>Problema</a:t>
            </a:r>
            <a:r>
              <a:rPr lang="es-ES" sz="2800">
                <a:latin typeface="Arial" charset="0"/>
              </a:rPr>
              <a:t>: falta de pedidos de cotización</a:t>
            </a:r>
            <a:br>
              <a:rPr lang="es-ES" sz="2800">
                <a:latin typeface="Arial" charset="0"/>
              </a:rPr>
            </a:br>
            <a:r>
              <a:rPr lang="es-ES" sz="2800">
                <a:solidFill>
                  <a:schemeClr val="hlink"/>
                </a:solidFill>
                <a:latin typeface="Arial" charset="0"/>
              </a:rPr>
              <a:t>Riesgo R / P</a:t>
            </a:r>
            <a:r>
              <a:rPr lang="es-ES" sz="2800">
                <a:latin typeface="Arial" charset="0"/>
              </a:rPr>
              <a:t>: sobreprecio, colusión de intereses, baja calidad de las materias primas</a:t>
            </a:r>
            <a:br>
              <a:rPr lang="es-ES" sz="2800">
                <a:latin typeface="Arial" charset="0"/>
              </a:rPr>
            </a:br>
            <a:r>
              <a:rPr lang="es-ES" sz="2800">
                <a:solidFill>
                  <a:schemeClr val="hlink"/>
                </a:solidFill>
                <a:latin typeface="Arial" charset="0"/>
              </a:rPr>
              <a:t>Beneficios</a:t>
            </a:r>
            <a:r>
              <a:rPr lang="es-ES" sz="2800">
                <a:latin typeface="Arial" charset="0"/>
              </a:rPr>
              <a:t>: precio más bajo, mejor calidad por igual precio.</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Marcador de pie de página 4"/>
          <p:cNvSpPr>
            <a:spLocks noGrp="1"/>
          </p:cNvSpPr>
          <p:nvPr>
            <p:ph type="ftr" sz="quarter" idx="11"/>
          </p:nvPr>
        </p:nvSpPr>
        <p:spPr>
          <a:noFill/>
        </p:spPr>
        <p:txBody>
          <a:bodyPr/>
          <a:lstStyle/>
          <a:p>
            <a:r>
              <a:rPr lang="es-ES" smtClean="0">
                <a:cs typeface="Arial" charset="0"/>
              </a:rPr>
              <a:t>Cont Walter Miner</a:t>
            </a:r>
          </a:p>
        </p:txBody>
      </p:sp>
      <p:sp>
        <p:nvSpPr>
          <p:cNvPr id="65538" name="Rectangle 2"/>
          <p:cNvSpPr>
            <a:spLocks noGrp="1" noChangeArrowheads="1"/>
          </p:cNvSpPr>
          <p:nvPr>
            <p:ph type="title"/>
          </p:nvPr>
        </p:nvSpPr>
        <p:spPr/>
        <p:txBody>
          <a:bodyPr/>
          <a:lstStyle/>
          <a:p>
            <a:pPr algn="l" eaLnBrk="1" hangingPunct="1">
              <a:defRPr/>
            </a:pPr>
            <a:r>
              <a:rPr lang="es-ES" sz="3600">
                <a:latin typeface="Arial" charset="0"/>
              </a:rPr>
              <a:t>6.3. Utilizar un estilo que reduzca las</a:t>
            </a:r>
            <a:br>
              <a:rPr lang="es-ES" sz="3600">
                <a:latin typeface="Arial" charset="0"/>
              </a:rPr>
            </a:br>
            <a:r>
              <a:rPr lang="es-ES" sz="3600">
                <a:latin typeface="Arial" charset="0"/>
              </a:rPr>
              <a:t>       objeciones</a:t>
            </a:r>
          </a:p>
        </p:txBody>
      </p:sp>
      <p:sp>
        <p:nvSpPr>
          <p:cNvPr id="65539" name="Rectangle 3"/>
          <p:cNvSpPr>
            <a:spLocks noGrp="1" noChangeArrowheads="1"/>
          </p:cNvSpPr>
          <p:nvPr>
            <p:ph type="body" idx="1"/>
          </p:nvPr>
        </p:nvSpPr>
        <p:spPr>
          <a:xfrm>
            <a:off x="685800" y="1916113"/>
            <a:ext cx="8278813" cy="4179887"/>
          </a:xfrm>
        </p:spPr>
        <p:txBody>
          <a:bodyPr/>
          <a:lstStyle/>
          <a:p>
            <a:pPr marL="609600" indent="-609600" eaLnBrk="1" hangingPunct="1">
              <a:defRPr/>
            </a:pPr>
            <a:r>
              <a:rPr lang="es-ES" sz="2800">
                <a:latin typeface="Arial" charset="0"/>
              </a:rPr>
              <a:t>Mostrar equilibrio y diplomacia, aceptando que existen otros puntos de vista</a:t>
            </a:r>
            <a:br>
              <a:rPr lang="es-ES" sz="2800">
                <a:latin typeface="Arial" charset="0"/>
              </a:rPr>
            </a:br>
            <a:r>
              <a:rPr lang="es-ES" sz="2800">
                <a:latin typeface="Arial" charset="0"/>
              </a:rPr>
              <a:t>Ejemplos:</a:t>
            </a:r>
          </a:p>
          <a:p>
            <a:pPr marL="609600" indent="-609600" eaLnBrk="1" hangingPunct="1">
              <a:buFont typeface="Wingdings" pitchFamily="2" charset="2"/>
              <a:buAutoNum type="arabicPeriod"/>
              <a:defRPr/>
            </a:pPr>
            <a:r>
              <a:rPr lang="es-ES" sz="2800">
                <a:latin typeface="Arial" charset="0"/>
              </a:rPr>
              <a:t>Mientras algunas solicitudes requerirán más de 60 días para su procesamiento, un 75% se  pueden resolver en 15 días</a:t>
            </a:r>
          </a:p>
          <a:p>
            <a:pPr marL="609600" indent="-609600" eaLnBrk="1" hangingPunct="1">
              <a:buFont typeface="Wingdings" pitchFamily="2" charset="2"/>
              <a:buAutoNum type="arabicPeriod"/>
              <a:defRPr/>
            </a:pPr>
            <a:r>
              <a:rPr lang="es-ES" sz="2800">
                <a:latin typeface="Arial" charset="0"/>
              </a:rPr>
              <a:t>Se necesitará un incremento temporal del personal para superar el atraso, pero luego la dotación puede volver a la cantidad actual.</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Marcador de pie de página 4"/>
          <p:cNvSpPr>
            <a:spLocks noGrp="1"/>
          </p:cNvSpPr>
          <p:nvPr>
            <p:ph type="ftr" sz="quarter" idx="11"/>
          </p:nvPr>
        </p:nvSpPr>
        <p:spPr>
          <a:noFill/>
        </p:spPr>
        <p:txBody>
          <a:bodyPr/>
          <a:lstStyle/>
          <a:p>
            <a:r>
              <a:rPr lang="es-ES" smtClean="0">
                <a:cs typeface="Arial" charset="0"/>
              </a:rPr>
              <a:t>Cont Walter Miner</a:t>
            </a:r>
          </a:p>
        </p:txBody>
      </p:sp>
      <p:sp>
        <p:nvSpPr>
          <p:cNvPr id="71682" name="Rectangle 2"/>
          <p:cNvSpPr>
            <a:spLocks noGrp="1" noChangeArrowheads="1"/>
          </p:cNvSpPr>
          <p:nvPr>
            <p:ph type="title"/>
          </p:nvPr>
        </p:nvSpPr>
        <p:spPr/>
        <p:txBody>
          <a:bodyPr/>
          <a:lstStyle/>
          <a:p>
            <a:pPr marL="838200" indent="-838200" algn="l" eaLnBrk="1" hangingPunct="1">
              <a:buFontTx/>
              <a:buAutoNum type="arabicPeriod" startAt="7"/>
            </a:pPr>
            <a:r>
              <a:rPr lang="es-ES" sz="4000" smtClean="0">
                <a:effectLst/>
                <a:latin typeface="Arial" charset="0"/>
              </a:rPr>
              <a:t>Pautas para redactar una conclusión efectiva</a:t>
            </a:r>
          </a:p>
        </p:txBody>
      </p:sp>
      <p:sp>
        <p:nvSpPr>
          <p:cNvPr id="35843" name="Rectangle 3"/>
          <p:cNvSpPr>
            <a:spLocks noGrp="1" noChangeArrowheads="1"/>
          </p:cNvSpPr>
          <p:nvPr>
            <p:ph type="body" idx="1"/>
          </p:nvPr>
        </p:nvSpPr>
        <p:spPr>
          <a:xfrm>
            <a:off x="685800" y="1989138"/>
            <a:ext cx="7772400" cy="4106862"/>
          </a:xfrm>
        </p:spPr>
        <p:txBody>
          <a:bodyPr/>
          <a:lstStyle/>
          <a:p>
            <a:pPr eaLnBrk="1" hangingPunct="1">
              <a:defRPr/>
            </a:pPr>
            <a:r>
              <a:rPr lang="es-ES" sz="2800">
                <a:latin typeface="Arial" charset="0"/>
              </a:rPr>
              <a:t>Contestar el objetivo de la auditoría</a:t>
            </a:r>
          </a:p>
          <a:p>
            <a:pPr eaLnBrk="1" hangingPunct="1">
              <a:defRPr/>
            </a:pPr>
            <a:r>
              <a:rPr lang="es-ES" sz="2800">
                <a:latin typeface="Arial" charset="0"/>
              </a:rPr>
              <a:t>Elegir la información de soporte más concreta</a:t>
            </a:r>
          </a:p>
          <a:p>
            <a:pPr eaLnBrk="1" hangingPunct="1">
              <a:defRPr/>
            </a:pPr>
            <a:r>
              <a:rPr lang="es-ES" sz="2800">
                <a:latin typeface="Arial" charset="0"/>
              </a:rPr>
              <a:t>Utilizar un tono apropiado y consistente</a:t>
            </a:r>
          </a:p>
          <a:p>
            <a:pPr eaLnBrk="1" hangingPunct="1">
              <a:defRPr/>
            </a:pPr>
            <a:r>
              <a:rPr lang="es-ES" sz="2800">
                <a:latin typeface="Arial" charset="0"/>
              </a:rPr>
              <a:t>Balancear lo positivo y lo negativo</a:t>
            </a:r>
          </a:p>
          <a:p>
            <a:pPr eaLnBrk="1" hangingPunct="1">
              <a:defRPr/>
            </a:pPr>
            <a:r>
              <a:rPr lang="es-ES" sz="2800">
                <a:latin typeface="Arial" charset="0"/>
              </a:rPr>
              <a:t>Ofrecer perspectiva</a:t>
            </a:r>
          </a:p>
          <a:p>
            <a:pPr eaLnBrk="1" hangingPunct="1">
              <a:defRPr/>
            </a:pPr>
            <a:r>
              <a:rPr lang="es-ES" sz="2800">
                <a:latin typeface="Arial" charset="0"/>
              </a:rPr>
              <a:t>Incluir la respuesta de la Dirección</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Marcador de pie de página 4"/>
          <p:cNvSpPr>
            <a:spLocks noGrp="1"/>
          </p:cNvSpPr>
          <p:nvPr>
            <p:ph type="ftr" sz="quarter" idx="11"/>
          </p:nvPr>
        </p:nvSpPr>
        <p:spPr>
          <a:noFill/>
        </p:spPr>
        <p:txBody>
          <a:bodyPr/>
          <a:lstStyle/>
          <a:p>
            <a:r>
              <a:rPr lang="es-ES" smtClean="0">
                <a:cs typeface="Arial" charset="0"/>
              </a:rPr>
              <a:t>Cont Walter Miner</a:t>
            </a:r>
          </a:p>
        </p:txBody>
      </p:sp>
      <p:sp>
        <p:nvSpPr>
          <p:cNvPr id="66562" name="Rectangle 2"/>
          <p:cNvSpPr>
            <a:spLocks noGrp="1" noChangeArrowheads="1"/>
          </p:cNvSpPr>
          <p:nvPr>
            <p:ph type="title"/>
          </p:nvPr>
        </p:nvSpPr>
        <p:spPr>
          <a:xfrm>
            <a:off x="685800" y="228600"/>
            <a:ext cx="8278813" cy="1219200"/>
          </a:xfrm>
        </p:spPr>
        <p:txBody>
          <a:bodyPr/>
          <a:lstStyle/>
          <a:p>
            <a:pPr algn="l" eaLnBrk="1" hangingPunct="1">
              <a:defRPr/>
            </a:pPr>
            <a:r>
              <a:rPr lang="es-ES" sz="3600">
                <a:latin typeface="Arial" charset="0"/>
              </a:rPr>
              <a:t>7.1. Contestar el objetivo de la auditoría</a:t>
            </a:r>
          </a:p>
        </p:txBody>
      </p:sp>
      <p:sp>
        <p:nvSpPr>
          <p:cNvPr id="66563" name="Rectangle 3"/>
          <p:cNvSpPr>
            <a:spLocks noGrp="1" noChangeArrowheads="1"/>
          </p:cNvSpPr>
          <p:nvPr>
            <p:ph type="body" idx="1"/>
          </p:nvPr>
        </p:nvSpPr>
        <p:spPr>
          <a:xfrm>
            <a:off x="685800" y="1641475"/>
            <a:ext cx="8278813" cy="4454525"/>
          </a:xfrm>
        </p:spPr>
        <p:txBody>
          <a:bodyPr/>
          <a:lstStyle/>
          <a:p>
            <a:pPr eaLnBrk="1" hangingPunct="1">
              <a:lnSpc>
                <a:spcPct val="90000"/>
              </a:lnSpc>
              <a:defRPr/>
            </a:pPr>
            <a:r>
              <a:rPr lang="es-ES" sz="2800">
                <a:latin typeface="Arial" charset="0"/>
              </a:rPr>
              <a:t>Cuando escriba la conclusión, responda al objetivo de la auditoría en forma directa</a:t>
            </a:r>
            <a:r>
              <a:rPr lang="es-MX" sz="2800">
                <a:latin typeface="Arial" charset="0"/>
              </a:rPr>
              <a:t>.</a:t>
            </a:r>
            <a:endParaRPr lang="es-ES" sz="2800">
              <a:latin typeface="Arial" charset="0"/>
            </a:endParaRPr>
          </a:p>
          <a:p>
            <a:pPr eaLnBrk="1" hangingPunct="1">
              <a:lnSpc>
                <a:spcPct val="90000"/>
              </a:lnSpc>
              <a:defRPr/>
            </a:pPr>
            <a:r>
              <a:rPr lang="es-ES" sz="2800">
                <a:latin typeface="Arial" charset="0"/>
              </a:rPr>
              <a:t>Cuando la auditoría incluya múltiples objetivos, asegúrese de referirse a cada uno de ellos.</a:t>
            </a:r>
            <a:br>
              <a:rPr lang="es-ES" sz="2800">
                <a:latin typeface="Arial" charset="0"/>
              </a:rPr>
            </a:br>
            <a:r>
              <a:rPr lang="es-ES" sz="2800">
                <a:latin typeface="Arial" charset="0"/>
              </a:rPr>
              <a:t>En las auditorías más complejas, la conclusión puede ser dividida en secciones. Por ejemplo, se puede escribir un párrafo para cada una de las principales secciones de la auditoría.</a:t>
            </a:r>
          </a:p>
          <a:p>
            <a:pPr eaLnBrk="1" hangingPunct="1">
              <a:lnSpc>
                <a:spcPct val="90000"/>
              </a:lnSpc>
              <a:defRPr/>
            </a:pPr>
            <a:r>
              <a:rPr lang="es-ES" sz="2800">
                <a:latin typeface="Arial" charset="0"/>
              </a:rPr>
              <a:t>Una buena conclusión es la que, en el primer párrafo, contesta el objetivo de la auditoría</a:t>
            </a:r>
            <a:r>
              <a:rPr lang="es-MX" sz="2800">
                <a:latin typeface="Arial" charset="0"/>
              </a:rPr>
              <a:t>.</a:t>
            </a:r>
            <a:endParaRPr lang="es-ES" sz="2800">
              <a:latin typeface="Arial"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Marcador de pie de página 4"/>
          <p:cNvSpPr>
            <a:spLocks noGrp="1"/>
          </p:cNvSpPr>
          <p:nvPr>
            <p:ph type="ftr" sz="quarter" idx="11"/>
          </p:nvPr>
        </p:nvSpPr>
        <p:spPr>
          <a:noFill/>
        </p:spPr>
        <p:txBody>
          <a:bodyPr/>
          <a:lstStyle/>
          <a:p>
            <a:r>
              <a:rPr lang="es-ES" smtClean="0">
                <a:cs typeface="Arial" charset="0"/>
              </a:rPr>
              <a:t>Cont Walter Miner</a:t>
            </a:r>
          </a:p>
        </p:txBody>
      </p:sp>
      <p:sp>
        <p:nvSpPr>
          <p:cNvPr id="67586" name="Rectangle 2"/>
          <p:cNvSpPr>
            <a:spLocks noGrp="1" noChangeArrowheads="1"/>
          </p:cNvSpPr>
          <p:nvPr>
            <p:ph type="title"/>
          </p:nvPr>
        </p:nvSpPr>
        <p:spPr>
          <a:xfrm>
            <a:off x="685800" y="228600"/>
            <a:ext cx="8278813" cy="1219200"/>
          </a:xfrm>
        </p:spPr>
        <p:txBody>
          <a:bodyPr/>
          <a:lstStyle/>
          <a:p>
            <a:pPr algn="l" eaLnBrk="1" hangingPunct="1">
              <a:defRPr/>
            </a:pPr>
            <a:r>
              <a:rPr lang="es-ES" sz="3600">
                <a:latin typeface="Arial" charset="0"/>
              </a:rPr>
              <a:t>7.2. Elegir la información de soporte</a:t>
            </a:r>
            <a:br>
              <a:rPr lang="es-ES" sz="3600">
                <a:latin typeface="Arial" charset="0"/>
              </a:rPr>
            </a:br>
            <a:r>
              <a:rPr lang="es-ES" sz="3600">
                <a:latin typeface="Arial" charset="0"/>
              </a:rPr>
              <a:t>       más concreta </a:t>
            </a:r>
          </a:p>
        </p:txBody>
      </p:sp>
      <p:sp>
        <p:nvSpPr>
          <p:cNvPr id="67587" name="Rectangle 3"/>
          <p:cNvSpPr>
            <a:spLocks noGrp="1" noChangeArrowheads="1"/>
          </p:cNvSpPr>
          <p:nvPr>
            <p:ph type="body" idx="1"/>
          </p:nvPr>
        </p:nvSpPr>
        <p:spPr>
          <a:xfrm>
            <a:off x="685800" y="1844675"/>
            <a:ext cx="8278813" cy="4251325"/>
          </a:xfrm>
        </p:spPr>
        <p:txBody>
          <a:bodyPr/>
          <a:lstStyle/>
          <a:p>
            <a:pPr eaLnBrk="1" hangingPunct="1">
              <a:lnSpc>
                <a:spcPct val="90000"/>
              </a:lnSpc>
              <a:defRPr/>
            </a:pPr>
            <a:r>
              <a:rPr lang="es-ES" sz="2800">
                <a:latin typeface="Arial" charset="0"/>
              </a:rPr>
              <a:t>De la opinión general sobre el objetivo de la auditoría, se debe pasar a la información de soporte concreta que la sustente.</a:t>
            </a:r>
          </a:p>
          <a:p>
            <a:pPr eaLnBrk="1" hangingPunct="1">
              <a:lnSpc>
                <a:spcPct val="90000"/>
              </a:lnSpc>
              <a:defRPr/>
            </a:pPr>
            <a:r>
              <a:rPr lang="es-ES" sz="2800">
                <a:latin typeface="Arial" charset="0"/>
              </a:rPr>
              <a:t>La opinión debe estar respaldada en hechos, ejemplos, comparaciones, etc., que ayuden a sustentarla</a:t>
            </a:r>
            <a:r>
              <a:rPr lang="es-MX" sz="2800">
                <a:latin typeface="Arial" charset="0"/>
              </a:rPr>
              <a:t>.</a:t>
            </a:r>
            <a:endParaRPr lang="es-ES" sz="2800">
              <a:latin typeface="Arial" charset="0"/>
            </a:endParaRPr>
          </a:p>
          <a:p>
            <a:pPr eaLnBrk="1" hangingPunct="1">
              <a:lnSpc>
                <a:spcPct val="90000"/>
              </a:lnSpc>
              <a:defRPr/>
            </a:pPr>
            <a:r>
              <a:rPr lang="es-ES" sz="2800">
                <a:latin typeface="Arial" charset="0"/>
              </a:rPr>
              <a:t>Para la información de soporte:</a:t>
            </a:r>
            <a:br>
              <a:rPr lang="es-ES" sz="2800">
                <a:latin typeface="Arial" charset="0"/>
              </a:rPr>
            </a:br>
            <a:r>
              <a:rPr lang="es-ES" sz="2800">
                <a:latin typeface="Arial" charset="0"/>
              </a:rPr>
              <a:t>- utilizar un lenguaje claro</a:t>
            </a:r>
            <a:br>
              <a:rPr lang="es-ES" sz="2800">
                <a:latin typeface="Arial" charset="0"/>
              </a:rPr>
            </a:br>
            <a:r>
              <a:rPr lang="es-ES" sz="2800">
                <a:latin typeface="Arial" charset="0"/>
              </a:rPr>
              <a:t>- evitar los términos ambiguos o generalistas</a:t>
            </a:r>
            <a:br>
              <a:rPr lang="es-ES" sz="2800">
                <a:latin typeface="Arial" charset="0"/>
              </a:rPr>
            </a:br>
            <a:r>
              <a:rPr lang="es-ES" sz="2800">
                <a:latin typeface="Arial" charset="0"/>
              </a:rPr>
              <a:t>- evitar el exceso de calificativos</a:t>
            </a:r>
            <a:r>
              <a:rPr lang="es-MX" sz="2800">
                <a:latin typeface="Arial" charset="0"/>
              </a:rPr>
              <a:t>.</a:t>
            </a:r>
            <a:endParaRPr lang="es-ES" sz="2800">
              <a:latin typeface="Arial"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Marcador de pie de página 4"/>
          <p:cNvSpPr>
            <a:spLocks noGrp="1"/>
          </p:cNvSpPr>
          <p:nvPr>
            <p:ph type="ftr" sz="quarter" idx="11"/>
          </p:nvPr>
        </p:nvSpPr>
        <p:spPr>
          <a:noFill/>
        </p:spPr>
        <p:txBody>
          <a:bodyPr/>
          <a:lstStyle/>
          <a:p>
            <a:r>
              <a:rPr lang="es-ES" smtClean="0">
                <a:cs typeface="Arial" charset="0"/>
              </a:rPr>
              <a:t>Cont Walter Miner</a:t>
            </a:r>
          </a:p>
        </p:txBody>
      </p:sp>
      <p:sp>
        <p:nvSpPr>
          <p:cNvPr id="68610" name="Rectangle 2"/>
          <p:cNvSpPr>
            <a:spLocks noGrp="1" noChangeArrowheads="1"/>
          </p:cNvSpPr>
          <p:nvPr>
            <p:ph type="title"/>
          </p:nvPr>
        </p:nvSpPr>
        <p:spPr/>
        <p:txBody>
          <a:bodyPr/>
          <a:lstStyle/>
          <a:p>
            <a:pPr algn="l" eaLnBrk="1" hangingPunct="1">
              <a:defRPr/>
            </a:pPr>
            <a:r>
              <a:rPr lang="es-ES" sz="3600">
                <a:latin typeface="Arial" charset="0"/>
              </a:rPr>
              <a:t>7.3. Utilizar un tono apropiado y</a:t>
            </a:r>
            <a:br>
              <a:rPr lang="es-ES" sz="3600">
                <a:latin typeface="Arial" charset="0"/>
              </a:rPr>
            </a:br>
            <a:r>
              <a:rPr lang="es-ES" sz="3600">
                <a:latin typeface="Arial" charset="0"/>
              </a:rPr>
              <a:t>       consistente</a:t>
            </a:r>
          </a:p>
        </p:txBody>
      </p:sp>
      <p:sp>
        <p:nvSpPr>
          <p:cNvPr id="68611" name="Rectangle 3"/>
          <p:cNvSpPr>
            <a:spLocks noGrp="1" noChangeArrowheads="1"/>
          </p:cNvSpPr>
          <p:nvPr>
            <p:ph type="body" idx="1"/>
          </p:nvPr>
        </p:nvSpPr>
        <p:spPr>
          <a:xfrm>
            <a:off x="685800" y="1641475"/>
            <a:ext cx="8207375" cy="4454525"/>
          </a:xfrm>
        </p:spPr>
        <p:txBody>
          <a:bodyPr/>
          <a:lstStyle/>
          <a:p>
            <a:pPr eaLnBrk="1" hangingPunct="1">
              <a:defRPr/>
            </a:pPr>
            <a:r>
              <a:rPr lang="es-ES" sz="2800">
                <a:latin typeface="Arial" charset="0"/>
              </a:rPr>
              <a:t>Los resultados de nuestra revisión indican que la condición en que se desarrollan las operaciones son buenas. No obstante, detectamos que algunas áreas necesitan atención. Es necesario intensificar el esfuerzo para reconciliar algunas cuentas. En el proceso de pagos se debe implantar un control automatizado y el control de supervisión debe mejorarse. Además, las cuentas en suspenso necesitan atención.</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Marcador de pie de página 4"/>
          <p:cNvSpPr>
            <a:spLocks noGrp="1"/>
          </p:cNvSpPr>
          <p:nvPr>
            <p:ph type="ftr" sz="quarter" idx="11"/>
          </p:nvPr>
        </p:nvSpPr>
        <p:spPr>
          <a:noFill/>
        </p:spPr>
        <p:txBody>
          <a:bodyPr/>
          <a:lstStyle/>
          <a:p>
            <a:r>
              <a:rPr lang="es-ES" smtClean="0">
                <a:cs typeface="Arial" charset="0"/>
              </a:rPr>
              <a:t>Cont Walter Miner</a:t>
            </a:r>
          </a:p>
        </p:txBody>
      </p:sp>
      <p:sp>
        <p:nvSpPr>
          <p:cNvPr id="69634" name="Rectangle 2"/>
          <p:cNvSpPr>
            <a:spLocks noGrp="1" noChangeArrowheads="1"/>
          </p:cNvSpPr>
          <p:nvPr>
            <p:ph type="title"/>
          </p:nvPr>
        </p:nvSpPr>
        <p:spPr>
          <a:xfrm>
            <a:off x="685800" y="228600"/>
            <a:ext cx="8278813" cy="1219200"/>
          </a:xfrm>
        </p:spPr>
        <p:txBody>
          <a:bodyPr/>
          <a:lstStyle/>
          <a:p>
            <a:pPr algn="l" eaLnBrk="1" hangingPunct="1">
              <a:defRPr/>
            </a:pPr>
            <a:r>
              <a:rPr lang="es-ES" sz="3600">
                <a:latin typeface="Arial" charset="0"/>
              </a:rPr>
              <a:t>7.4. Balancear lo positivo y lo negativo</a:t>
            </a:r>
          </a:p>
        </p:txBody>
      </p:sp>
      <p:sp>
        <p:nvSpPr>
          <p:cNvPr id="69635" name="Rectangle 3"/>
          <p:cNvSpPr>
            <a:spLocks noGrp="1" noChangeArrowheads="1"/>
          </p:cNvSpPr>
          <p:nvPr>
            <p:ph type="body" idx="1"/>
          </p:nvPr>
        </p:nvSpPr>
        <p:spPr>
          <a:xfrm>
            <a:off x="685800" y="1641475"/>
            <a:ext cx="8278813" cy="4454525"/>
          </a:xfrm>
        </p:spPr>
        <p:txBody>
          <a:bodyPr/>
          <a:lstStyle/>
          <a:p>
            <a:pPr eaLnBrk="1" hangingPunct="1">
              <a:defRPr/>
            </a:pPr>
            <a:r>
              <a:rPr lang="es-ES" sz="2800">
                <a:latin typeface="Arial" charset="0"/>
              </a:rPr>
              <a:t>Si para responder al objetivo de la auditoría se obtienen algunos resultados positivos y otros negativos, distribuya esa incidencia en forma balanceada al escribir la conclusión.</a:t>
            </a:r>
            <a:br>
              <a:rPr lang="es-ES" sz="2800">
                <a:latin typeface="Arial" charset="0"/>
              </a:rPr>
            </a:br>
            <a:r>
              <a:rPr lang="es-ES" sz="2800">
                <a:latin typeface="Arial" charset="0"/>
              </a:rPr>
              <a:t>Muchas veces, se sobrecarga un lado de la conclusión, dándole poco espacio al otro.</a:t>
            </a:r>
          </a:p>
          <a:p>
            <a:pPr eaLnBrk="1" hangingPunct="1">
              <a:defRPr/>
            </a:pPr>
            <a:r>
              <a:rPr lang="es-ES" sz="2800">
                <a:latin typeface="Arial" charset="0"/>
              </a:rPr>
              <a:t>Las ideas más importantes deben ocupar lugares destacados dentro del informe. En la conclusión, la idea a enfatizar debe colocarse en el primer párrafo.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Marcador de pie de página 4"/>
          <p:cNvSpPr>
            <a:spLocks noGrp="1"/>
          </p:cNvSpPr>
          <p:nvPr>
            <p:ph type="ftr" sz="quarter" idx="11"/>
          </p:nvPr>
        </p:nvSpPr>
        <p:spPr>
          <a:noFill/>
        </p:spPr>
        <p:txBody>
          <a:bodyPr/>
          <a:lstStyle/>
          <a:p>
            <a:r>
              <a:rPr lang="es-ES" smtClean="0">
                <a:cs typeface="Arial" charset="0"/>
              </a:rPr>
              <a:t>Cont Walter Miner</a:t>
            </a:r>
          </a:p>
        </p:txBody>
      </p:sp>
      <p:sp>
        <p:nvSpPr>
          <p:cNvPr id="73730" name="Rectangle 2"/>
          <p:cNvSpPr>
            <a:spLocks noGrp="1" noChangeArrowheads="1"/>
          </p:cNvSpPr>
          <p:nvPr>
            <p:ph type="title"/>
          </p:nvPr>
        </p:nvSpPr>
        <p:spPr/>
        <p:txBody>
          <a:bodyPr/>
          <a:lstStyle/>
          <a:p>
            <a:pPr algn="l" eaLnBrk="1" hangingPunct="1">
              <a:defRPr/>
            </a:pPr>
            <a:r>
              <a:rPr lang="es-MX" sz="4000">
                <a:latin typeface="Arial" charset="0"/>
              </a:rPr>
              <a:t>Utilización de palabras o</a:t>
            </a:r>
            <a:br>
              <a:rPr lang="es-MX" sz="4000">
                <a:latin typeface="Arial" charset="0"/>
              </a:rPr>
            </a:br>
            <a:r>
              <a:rPr lang="es-MX" sz="4000">
                <a:latin typeface="Arial" charset="0"/>
              </a:rPr>
              <a:t>expresiones imprecisas</a:t>
            </a:r>
            <a:endParaRPr lang="es-ES" sz="4000">
              <a:latin typeface="Arial" charset="0"/>
            </a:endParaRPr>
          </a:p>
        </p:txBody>
      </p:sp>
      <p:sp>
        <p:nvSpPr>
          <p:cNvPr id="73731" name="Rectangle 3"/>
          <p:cNvSpPr>
            <a:spLocks noGrp="1" noChangeArrowheads="1"/>
          </p:cNvSpPr>
          <p:nvPr>
            <p:ph type="body" idx="1"/>
          </p:nvPr>
        </p:nvSpPr>
        <p:spPr>
          <a:xfrm>
            <a:off x="685800" y="1981200"/>
            <a:ext cx="8153400" cy="4114800"/>
          </a:xfrm>
        </p:spPr>
        <p:txBody>
          <a:bodyPr/>
          <a:lstStyle/>
          <a:p>
            <a:pPr eaLnBrk="1" hangingPunct="1">
              <a:defRPr/>
            </a:pPr>
            <a:r>
              <a:rPr lang="es-MX">
                <a:latin typeface="Arial" charset="0"/>
              </a:rPr>
              <a:t>Ejemplo:</a:t>
            </a:r>
            <a:br>
              <a:rPr lang="es-MX">
                <a:latin typeface="Arial" charset="0"/>
              </a:rPr>
            </a:br>
            <a:r>
              <a:rPr lang="es-MX">
                <a:latin typeface="Arial" charset="0"/>
              </a:rPr>
              <a:t>“El control interno vigente es deficiente por la carencia de verificaciones cruzadas”.</a:t>
            </a:r>
            <a:br>
              <a:rPr lang="es-MX">
                <a:latin typeface="Arial" charset="0"/>
              </a:rPr>
            </a:br>
            <a:r>
              <a:rPr lang="es-MX">
                <a:latin typeface="Arial" charset="0"/>
              </a:rPr>
              <a:t/>
            </a:r>
            <a:br>
              <a:rPr lang="es-MX">
                <a:latin typeface="Arial" charset="0"/>
              </a:rPr>
            </a:br>
            <a:r>
              <a:rPr lang="es-MX">
                <a:latin typeface="Arial" charset="0"/>
              </a:rPr>
              <a:t>- Cuáles verificaciones?</a:t>
            </a:r>
            <a:br>
              <a:rPr lang="es-MX">
                <a:latin typeface="Arial" charset="0"/>
              </a:rPr>
            </a:br>
            <a:r>
              <a:rPr lang="es-MX">
                <a:latin typeface="Arial" charset="0"/>
              </a:rPr>
              <a:t>- Qué importancia tienen?</a:t>
            </a:r>
            <a:endParaRPr lang="es-ES">
              <a:latin typeface="Arial"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Marcador de pie de página 4"/>
          <p:cNvSpPr>
            <a:spLocks noGrp="1"/>
          </p:cNvSpPr>
          <p:nvPr>
            <p:ph type="ftr" sz="quarter" idx="11"/>
          </p:nvPr>
        </p:nvSpPr>
        <p:spPr>
          <a:noFill/>
        </p:spPr>
        <p:txBody>
          <a:bodyPr/>
          <a:lstStyle/>
          <a:p>
            <a:r>
              <a:rPr lang="es-ES" smtClean="0">
                <a:cs typeface="Arial" charset="0"/>
              </a:rPr>
              <a:t>Cont Walter Miner</a:t>
            </a:r>
          </a:p>
        </p:txBody>
      </p:sp>
      <p:sp>
        <p:nvSpPr>
          <p:cNvPr id="70658" name="Rectangle 1026"/>
          <p:cNvSpPr>
            <a:spLocks noGrp="1" noChangeArrowheads="1"/>
          </p:cNvSpPr>
          <p:nvPr>
            <p:ph type="title"/>
          </p:nvPr>
        </p:nvSpPr>
        <p:spPr/>
        <p:txBody>
          <a:bodyPr/>
          <a:lstStyle/>
          <a:p>
            <a:pPr algn="l" eaLnBrk="1" hangingPunct="1">
              <a:defRPr/>
            </a:pPr>
            <a:r>
              <a:rPr lang="es-ES" sz="4000">
                <a:latin typeface="Arial" charset="0"/>
              </a:rPr>
              <a:t>7.5. Ofrecer perspectiva</a:t>
            </a:r>
          </a:p>
        </p:txBody>
      </p:sp>
      <p:sp>
        <p:nvSpPr>
          <p:cNvPr id="70659" name="Rectangle 1027"/>
          <p:cNvSpPr>
            <a:spLocks noGrp="1" noChangeArrowheads="1"/>
          </p:cNvSpPr>
          <p:nvPr>
            <p:ph type="body" idx="1"/>
          </p:nvPr>
        </p:nvSpPr>
        <p:spPr>
          <a:xfrm>
            <a:off x="685800" y="1844675"/>
            <a:ext cx="8278813" cy="4251325"/>
          </a:xfrm>
        </p:spPr>
        <p:txBody>
          <a:bodyPr/>
          <a:lstStyle/>
          <a:p>
            <a:pPr eaLnBrk="1" hangingPunct="1">
              <a:lnSpc>
                <a:spcPct val="90000"/>
              </a:lnSpc>
              <a:defRPr/>
            </a:pPr>
            <a:r>
              <a:rPr lang="es-ES" sz="2800">
                <a:latin typeface="Arial" charset="0"/>
              </a:rPr>
              <a:t>Los resultados de la auditoría serán difíciles de interpretar, si no están contextualizados y sólo consisten en una lista de problemas</a:t>
            </a:r>
            <a:r>
              <a:rPr lang="es-MX" sz="2800">
                <a:latin typeface="Arial" charset="0"/>
              </a:rPr>
              <a:t>.</a:t>
            </a:r>
            <a:endParaRPr lang="es-ES" sz="2800">
              <a:latin typeface="Arial" charset="0"/>
            </a:endParaRPr>
          </a:p>
          <a:p>
            <a:pPr eaLnBrk="1" hangingPunct="1">
              <a:lnSpc>
                <a:spcPct val="90000"/>
              </a:lnSpc>
              <a:defRPr/>
            </a:pPr>
            <a:r>
              <a:rPr lang="es-ES" sz="2800">
                <a:latin typeface="Arial" charset="0"/>
              </a:rPr>
              <a:t>Se puede proveer perspectiva describiendo el efecto global de los principales hallazgos, incluyendo comparaciones significativas o identificando posibles causas.</a:t>
            </a:r>
          </a:p>
          <a:p>
            <a:pPr eaLnBrk="1" hangingPunct="1">
              <a:lnSpc>
                <a:spcPct val="90000"/>
              </a:lnSpc>
              <a:defRPr/>
            </a:pPr>
            <a:r>
              <a:rPr lang="es-ES" sz="2800">
                <a:latin typeface="Arial" charset="0"/>
              </a:rPr>
              <a:t>Puede compararse la gestión respecto de la última auditoría, comentar las acciones tomadas sobre las recomendaciones anteriores, etc.</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Marcador de pie de página 4"/>
          <p:cNvSpPr>
            <a:spLocks noGrp="1"/>
          </p:cNvSpPr>
          <p:nvPr>
            <p:ph type="ftr" sz="quarter" idx="11"/>
          </p:nvPr>
        </p:nvSpPr>
        <p:spPr>
          <a:noFill/>
        </p:spPr>
        <p:txBody>
          <a:bodyPr/>
          <a:lstStyle/>
          <a:p>
            <a:r>
              <a:rPr lang="es-ES" smtClean="0">
                <a:cs typeface="Arial" charset="0"/>
              </a:rPr>
              <a:t>Cont Walter Miner</a:t>
            </a:r>
          </a:p>
        </p:txBody>
      </p:sp>
      <p:sp>
        <p:nvSpPr>
          <p:cNvPr id="71682" name="Rectangle 1026"/>
          <p:cNvSpPr>
            <a:spLocks noGrp="1" noChangeArrowheads="1"/>
          </p:cNvSpPr>
          <p:nvPr>
            <p:ph type="title"/>
          </p:nvPr>
        </p:nvSpPr>
        <p:spPr>
          <a:xfrm>
            <a:off x="685800" y="228600"/>
            <a:ext cx="8278813" cy="1219200"/>
          </a:xfrm>
        </p:spPr>
        <p:txBody>
          <a:bodyPr/>
          <a:lstStyle/>
          <a:p>
            <a:pPr algn="l" eaLnBrk="1" hangingPunct="1">
              <a:defRPr/>
            </a:pPr>
            <a:r>
              <a:rPr lang="es-ES" sz="3600">
                <a:latin typeface="Arial" charset="0"/>
              </a:rPr>
              <a:t>7.6. Incluir la respuesta de la Dirección</a:t>
            </a:r>
          </a:p>
        </p:txBody>
      </p:sp>
      <p:sp>
        <p:nvSpPr>
          <p:cNvPr id="71683" name="Rectangle 1027"/>
          <p:cNvSpPr>
            <a:spLocks noGrp="1" noChangeArrowheads="1"/>
          </p:cNvSpPr>
          <p:nvPr>
            <p:ph type="body" idx="1"/>
          </p:nvPr>
        </p:nvSpPr>
        <p:spPr>
          <a:xfrm>
            <a:off x="685800" y="1641475"/>
            <a:ext cx="8278813" cy="4454525"/>
          </a:xfrm>
        </p:spPr>
        <p:txBody>
          <a:bodyPr/>
          <a:lstStyle/>
          <a:p>
            <a:pPr eaLnBrk="1" hangingPunct="1">
              <a:defRPr/>
            </a:pPr>
            <a:r>
              <a:rPr lang="es-ES" sz="2800">
                <a:latin typeface="Arial" charset="0"/>
              </a:rPr>
              <a:t>Además de la “opinión del auditado”, incluida en cada uno de los hallazgos, es </a:t>
            </a:r>
            <a:r>
              <a:rPr lang="es-MX" sz="2800">
                <a:latin typeface="Arial" charset="0"/>
              </a:rPr>
              <a:t>conveniente</a:t>
            </a:r>
            <a:r>
              <a:rPr lang="es-ES" sz="2800">
                <a:latin typeface="Arial" charset="0"/>
              </a:rPr>
              <a:t> exponer dentro de un párrafo final de la conclusión, la opinión que la Dirección tiene sobre la misma</a:t>
            </a:r>
            <a:r>
              <a:rPr lang="es-MX" sz="2800">
                <a:latin typeface="Arial" charset="0"/>
              </a:rPr>
              <a:t> y su propuesta al respecto.</a:t>
            </a:r>
            <a:endParaRPr lang="es-ES" sz="2800">
              <a:latin typeface="Arial" charset="0"/>
            </a:endParaRPr>
          </a:p>
          <a:p>
            <a:pPr eaLnBrk="1" hangingPunct="1">
              <a:defRPr/>
            </a:pPr>
            <a:r>
              <a:rPr lang="es-ES" sz="2800">
                <a:latin typeface="Arial" charset="0"/>
              </a:rPr>
              <a:t>La </a:t>
            </a:r>
            <a:r>
              <a:rPr lang="es-MX" sz="2800">
                <a:latin typeface="Arial" charset="0"/>
              </a:rPr>
              <a:t>convicción y acción</a:t>
            </a:r>
            <a:r>
              <a:rPr lang="es-ES" sz="2800">
                <a:latin typeface="Arial" charset="0"/>
              </a:rPr>
              <a:t> </a:t>
            </a:r>
            <a:r>
              <a:rPr lang="es-MX" sz="2800">
                <a:latin typeface="Arial" charset="0"/>
              </a:rPr>
              <a:t>correctiva </a:t>
            </a:r>
            <a:r>
              <a:rPr lang="es-ES" sz="2800">
                <a:latin typeface="Arial" charset="0"/>
              </a:rPr>
              <a:t>de la Dirección brindará</a:t>
            </a:r>
            <a:r>
              <a:rPr lang="es-MX" sz="2800">
                <a:latin typeface="Arial" charset="0"/>
              </a:rPr>
              <a:t>n</a:t>
            </a:r>
            <a:r>
              <a:rPr lang="es-ES" sz="2800">
                <a:latin typeface="Arial" charset="0"/>
              </a:rPr>
              <a:t> beneficio a la organización. Por ello, el cierre para la conclusión de un informe de auditoría que “mira hacia adelante”</a:t>
            </a:r>
            <a:r>
              <a:rPr lang="es-MX" sz="2800">
                <a:latin typeface="Arial" charset="0"/>
              </a:rPr>
              <a:t> debería incluir dicha información.</a:t>
            </a:r>
            <a:endParaRPr lang="es-ES" sz="2800">
              <a:latin typeface="Arial"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Marcador de pie de página 4"/>
          <p:cNvSpPr>
            <a:spLocks noGrp="1"/>
          </p:cNvSpPr>
          <p:nvPr>
            <p:ph type="ftr" sz="quarter" idx="11"/>
          </p:nvPr>
        </p:nvSpPr>
        <p:spPr>
          <a:noFill/>
        </p:spPr>
        <p:txBody>
          <a:bodyPr/>
          <a:lstStyle/>
          <a:p>
            <a:r>
              <a:rPr lang="es-ES" smtClean="0">
                <a:cs typeface="Arial" charset="0"/>
              </a:rPr>
              <a:t>Cont Walter Miner</a:t>
            </a:r>
          </a:p>
        </p:txBody>
      </p:sp>
      <p:sp>
        <p:nvSpPr>
          <p:cNvPr id="78850" name="Rectangle 2"/>
          <p:cNvSpPr>
            <a:spLocks noGrp="1" noChangeArrowheads="1"/>
          </p:cNvSpPr>
          <p:nvPr>
            <p:ph type="title"/>
          </p:nvPr>
        </p:nvSpPr>
        <p:spPr>
          <a:xfrm>
            <a:off x="685800" y="228600"/>
            <a:ext cx="8134350" cy="1219200"/>
          </a:xfrm>
        </p:spPr>
        <p:txBody>
          <a:bodyPr/>
          <a:lstStyle/>
          <a:p>
            <a:pPr marL="838200" indent="-838200" algn="l" eaLnBrk="1" hangingPunct="1">
              <a:buFontTx/>
              <a:buAutoNum type="arabicPeriod" startAt="8"/>
            </a:pPr>
            <a:r>
              <a:rPr lang="es-ES" sz="4000" smtClean="0">
                <a:effectLst/>
                <a:latin typeface="Arial" charset="0"/>
              </a:rPr>
              <a:t>Elementos para “ganar tiempo” en la emisión del informe</a:t>
            </a:r>
          </a:p>
        </p:txBody>
      </p:sp>
      <p:sp>
        <p:nvSpPr>
          <p:cNvPr id="36867" name="Rectangle 3"/>
          <p:cNvSpPr>
            <a:spLocks noGrp="1" noChangeArrowheads="1"/>
          </p:cNvSpPr>
          <p:nvPr>
            <p:ph type="body" idx="1"/>
          </p:nvPr>
        </p:nvSpPr>
        <p:spPr>
          <a:xfrm>
            <a:off x="685800" y="1916113"/>
            <a:ext cx="7772400" cy="4179887"/>
          </a:xfrm>
        </p:spPr>
        <p:txBody>
          <a:bodyPr/>
          <a:lstStyle/>
          <a:p>
            <a:pPr eaLnBrk="1" hangingPunct="1">
              <a:defRPr/>
            </a:pPr>
            <a:r>
              <a:rPr lang="es-MX" sz="2800">
                <a:latin typeface="Arial" charset="0"/>
              </a:rPr>
              <a:t>Sin aumentar la carga de los “papeles” de trabajo, se puede utilizar un modelo de formulario donde se vayan registrando cada una de las informaciones necesarias para la redacción del informe:</a:t>
            </a:r>
            <a:br>
              <a:rPr lang="es-MX" sz="2800">
                <a:latin typeface="Arial" charset="0"/>
              </a:rPr>
            </a:br>
            <a:r>
              <a:rPr lang="es-MX" sz="2800">
                <a:latin typeface="Arial" charset="0"/>
              </a:rPr>
              <a:t>- debilidad observada</a:t>
            </a:r>
            <a:br>
              <a:rPr lang="es-MX" sz="2800">
                <a:latin typeface="Arial" charset="0"/>
              </a:rPr>
            </a:br>
            <a:r>
              <a:rPr lang="es-MX" sz="2800">
                <a:latin typeface="Arial" charset="0"/>
              </a:rPr>
              <a:t>- causa</a:t>
            </a:r>
            <a:br>
              <a:rPr lang="es-MX" sz="2800">
                <a:latin typeface="Arial" charset="0"/>
              </a:rPr>
            </a:br>
            <a:r>
              <a:rPr lang="es-MX" sz="2800">
                <a:latin typeface="Arial" charset="0"/>
              </a:rPr>
              <a:t>- efecto (riesgo o perjuicio real o potencial)</a:t>
            </a:r>
            <a:br>
              <a:rPr lang="es-MX" sz="2800">
                <a:latin typeface="Arial" charset="0"/>
              </a:rPr>
            </a:br>
            <a:r>
              <a:rPr lang="es-MX" sz="2800">
                <a:latin typeface="Arial" charset="0"/>
              </a:rPr>
              <a:t>- recomendación o sugerencia</a:t>
            </a:r>
            <a:endParaRPr lang="es-ES" sz="2800">
              <a:latin typeface="Arial"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Marcador de pie de página 4"/>
          <p:cNvSpPr>
            <a:spLocks noGrp="1"/>
          </p:cNvSpPr>
          <p:nvPr>
            <p:ph type="ftr" sz="quarter" idx="11"/>
          </p:nvPr>
        </p:nvSpPr>
        <p:spPr>
          <a:noFill/>
        </p:spPr>
        <p:txBody>
          <a:bodyPr/>
          <a:lstStyle/>
          <a:p>
            <a:r>
              <a:rPr lang="es-ES" smtClean="0">
                <a:cs typeface="Arial" charset="0"/>
              </a:rPr>
              <a:t>Cont Walter Miner</a:t>
            </a:r>
          </a:p>
        </p:txBody>
      </p:sp>
      <p:sp>
        <p:nvSpPr>
          <p:cNvPr id="79874" name="Rectangle 2"/>
          <p:cNvSpPr>
            <a:spLocks noGrp="1" noChangeArrowheads="1"/>
          </p:cNvSpPr>
          <p:nvPr>
            <p:ph type="title"/>
          </p:nvPr>
        </p:nvSpPr>
        <p:spPr/>
        <p:txBody>
          <a:bodyPr/>
          <a:lstStyle/>
          <a:p>
            <a:pPr marL="838200" indent="-838200" algn="l" eaLnBrk="1" hangingPunct="1">
              <a:buFontTx/>
              <a:buAutoNum type="arabicPeriod" startAt="9"/>
            </a:pPr>
            <a:r>
              <a:rPr lang="es-ES" sz="4000" smtClean="0">
                <a:effectLst/>
                <a:latin typeface="Arial" charset="0"/>
              </a:rPr>
              <a:t>Uso de tablas, gráficos y anexos</a:t>
            </a:r>
          </a:p>
        </p:txBody>
      </p:sp>
      <p:sp>
        <p:nvSpPr>
          <p:cNvPr id="38915" name="Rectangle 3"/>
          <p:cNvSpPr>
            <a:spLocks noGrp="1" noChangeArrowheads="1"/>
          </p:cNvSpPr>
          <p:nvPr>
            <p:ph type="body" idx="1"/>
          </p:nvPr>
        </p:nvSpPr>
        <p:spPr>
          <a:xfrm>
            <a:off x="685800" y="2205038"/>
            <a:ext cx="8207375" cy="3890962"/>
          </a:xfrm>
        </p:spPr>
        <p:txBody>
          <a:bodyPr/>
          <a:lstStyle/>
          <a:p>
            <a:pPr eaLnBrk="1" hangingPunct="1">
              <a:buFont typeface="Wingdings" pitchFamily="2" charset="2"/>
              <a:buNone/>
              <a:defRPr/>
            </a:pPr>
            <a:r>
              <a:rPr lang="es-ES" sz="2800">
                <a:latin typeface="Arial" charset="0"/>
              </a:rPr>
              <a:t>Se aceptan dos reglas de carácter general:</a:t>
            </a:r>
          </a:p>
          <a:p>
            <a:pPr eaLnBrk="1" hangingPunct="1">
              <a:defRPr/>
            </a:pPr>
            <a:r>
              <a:rPr lang="es-ES" sz="2800">
                <a:latin typeface="Arial" charset="0"/>
              </a:rPr>
              <a:t>El texto escrito debe poder leerse independientemente de las tablas, gráficos y anexos</a:t>
            </a:r>
          </a:p>
          <a:p>
            <a:pPr eaLnBrk="1" hangingPunct="1">
              <a:defRPr/>
            </a:pPr>
            <a:r>
              <a:rPr lang="es-ES" sz="2800">
                <a:latin typeface="Arial" charset="0"/>
              </a:rPr>
              <a:t>Cada tabla o gráfico presentará una sola idea, con el objeto de permitir una rápida y clara comprensión de su contenido e importancia</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Marcador de pie de página 4"/>
          <p:cNvSpPr>
            <a:spLocks noGrp="1"/>
          </p:cNvSpPr>
          <p:nvPr>
            <p:ph type="ftr" sz="quarter" idx="11"/>
          </p:nvPr>
        </p:nvSpPr>
        <p:spPr>
          <a:noFill/>
        </p:spPr>
        <p:txBody>
          <a:bodyPr/>
          <a:lstStyle/>
          <a:p>
            <a:r>
              <a:rPr lang="es-ES" smtClean="0">
                <a:cs typeface="Arial" charset="0"/>
              </a:rPr>
              <a:t>Cont Walter Miner</a:t>
            </a:r>
          </a:p>
        </p:txBody>
      </p:sp>
      <p:sp>
        <p:nvSpPr>
          <p:cNvPr id="80898" name="Rectangle 2"/>
          <p:cNvSpPr>
            <a:spLocks noGrp="1" noChangeArrowheads="1"/>
          </p:cNvSpPr>
          <p:nvPr>
            <p:ph type="title"/>
          </p:nvPr>
        </p:nvSpPr>
        <p:spPr>
          <a:xfrm>
            <a:off x="611188" y="228600"/>
            <a:ext cx="7847012" cy="1219200"/>
          </a:xfrm>
        </p:spPr>
        <p:txBody>
          <a:bodyPr/>
          <a:lstStyle/>
          <a:p>
            <a:pPr marL="838200" indent="-838200" algn="l" eaLnBrk="1" hangingPunct="1">
              <a:buFontTx/>
              <a:buAutoNum type="arabicPeriod" startAt="10"/>
            </a:pPr>
            <a:r>
              <a:rPr lang="es-ES" sz="4000" smtClean="0">
                <a:effectLst/>
                <a:latin typeface="Arial" charset="0"/>
              </a:rPr>
              <a:t>Revisión final</a:t>
            </a:r>
          </a:p>
        </p:txBody>
      </p:sp>
      <p:sp>
        <p:nvSpPr>
          <p:cNvPr id="37891" name="Rectangle 3"/>
          <p:cNvSpPr>
            <a:spLocks noGrp="1" noChangeArrowheads="1"/>
          </p:cNvSpPr>
          <p:nvPr>
            <p:ph type="body" idx="1"/>
          </p:nvPr>
        </p:nvSpPr>
        <p:spPr>
          <a:xfrm>
            <a:off x="685800" y="1641475"/>
            <a:ext cx="8207375" cy="4454525"/>
          </a:xfrm>
        </p:spPr>
        <p:txBody>
          <a:bodyPr/>
          <a:lstStyle/>
          <a:p>
            <a:pPr eaLnBrk="1" hangingPunct="1">
              <a:defRPr/>
            </a:pPr>
            <a:r>
              <a:rPr lang="es-ES" sz="2800">
                <a:latin typeface="Arial" charset="0"/>
              </a:rPr>
              <a:t>En la medida que los tiempos de emisión lo permitan, se aconseja dejar pasar “un tiempo” después de haber terminado la redacción del informe, para revisarlo.</a:t>
            </a:r>
            <a:br>
              <a:rPr lang="es-ES" sz="2800">
                <a:latin typeface="Arial" charset="0"/>
              </a:rPr>
            </a:br>
            <a:r>
              <a:rPr lang="es-ES" sz="2800">
                <a:latin typeface="Arial" charset="0"/>
              </a:rPr>
              <a:t>Al releerlo, se lo confrontará una vez más con nuestra comprensión y se tendrá una idea más aproximada al punto de vista del destinatario.</a:t>
            </a:r>
            <a:br>
              <a:rPr lang="es-ES" sz="2800">
                <a:latin typeface="Arial" charset="0"/>
              </a:rPr>
            </a:br>
            <a:r>
              <a:rPr lang="es-ES" sz="2800">
                <a:latin typeface="Arial" charset="0"/>
              </a:rPr>
              <a:t>Con esta revisión, se tendrá una visión más objetiva de la redacción que permitirá efectuar los “retoques” necesarios.</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10"/>
          <p:cNvSpPr>
            <a:spLocks noGrp="1" noChangeArrowheads="1"/>
          </p:cNvSpPr>
          <p:nvPr>
            <p:ph type="ftr" sz="quarter" idx="11"/>
          </p:nvPr>
        </p:nvSpPr>
        <p:spPr>
          <a:noFill/>
        </p:spPr>
        <p:txBody>
          <a:bodyPr/>
          <a:lstStyle/>
          <a:p>
            <a:r>
              <a:rPr lang="es-ES" smtClean="0">
                <a:cs typeface="Arial" charset="0"/>
              </a:rPr>
              <a:t>Cont Walter Miner</a:t>
            </a:r>
          </a:p>
        </p:txBody>
      </p:sp>
      <p:sp>
        <p:nvSpPr>
          <p:cNvPr id="93186" name="Rectangle 2"/>
          <p:cNvSpPr>
            <a:spLocks noGrp="1" noChangeArrowheads="1"/>
          </p:cNvSpPr>
          <p:nvPr>
            <p:ph type="ctrTitle"/>
          </p:nvPr>
        </p:nvSpPr>
        <p:spPr/>
        <p:txBody>
          <a:bodyPr/>
          <a:lstStyle/>
          <a:p>
            <a:pPr eaLnBrk="1" hangingPunct="1">
              <a:defRPr/>
            </a:pPr>
            <a:r>
              <a:rPr lang="es-MX">
                <a:latin typeface="Arial" charset="0"/>
              </a:rPr>
              <a:t>Unidad 5</a:t>
            </a:r>
            <a:endParaRPr lang="es-ES">
              <a:latin typeface="Arial" charset="0"/>
            </a:endParaRPr>
          </a:p>
        </p:txBody>
      </p:sp>
      <p:sp>
        <p:nvSpPr>
          <p:cNvPr id="93187" name="Rectangle 3"/>
          <p:cNvSpPr>
            <a:spLocks noGrp="1" noChangeArrowheads="1"/>
          </p:cNvSpPr>
          <p:nvPr>
            <p:ph type="subTitle" idx="1"/>
          </p:nvPr>
        </p:nvSpPr>
        <p:spPr/>
        <p:txBody>
          <a:bodyPr/>
          <a:lstStyle/>
          <a:p>
            <a:pPr eaLnBrk="1" hangingPunct="1">
              <a:defRPr/>
            </a:pPr>
            <a:r>
              <a:rPr lang="es-MX">
                <a:latin typeface="Arial" charset="0"/>
              </a:rPr>
              <a:t>Seguimiento de las</a:t>
            </a:r>
          </a:p>
          <a:p>
            <a:pPr eaLnBrk="1" hangingPunct="1">
              <a:defRPr/>
            </a:pPr>
            <a:r>
              <a:rPr lang="es-MX">
                <a:latin typeface="Arial" charset="0"/>
              </a:rPr>
              <a:t>Recomendaciones</a:t>
            </a:r>
            <a:endParaRPr lang="es-ES">
              <a:latin typeface="Arial"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10"/>
          <p:cNvSpPr>
            <a:spLocks noGrp="1" noChangeArrowheads="1"/>
          </p:cNvSpPr>
          <p:nvPr>
            <p:ph type="ftr" sz="quarter" idx="11"/>
          </p:nvPr>
        </p:nvSpPr>
        <p:spPr>
          <a:noFill/>
        </p:spPr>
        <p:txBody>
          <a:bodyPr/>
          <a:lstStyle/>
          <a:p>
            <a:r>
              <a:rPr lang="es-ES" smtClean="0">
                <a:cs typeface="Arial" charset="0"/>
              </a:rPr>
              <a:t>Cont Walter Miner</a:t>
            </a:r>
          </a:p>
        </p:txBody>
      </p:sp>
      <p:sp>
        <p:nvSpPr>
          <p:cNvPr id="94210" name="Rectangle 2"/>
          <p:cNvSpPr>
            <a:spLocks noGrp="1" noChangeArrowheads="1"/>
          </p:cNvSpPr>
          <p:nvPr>
            <p:ph type="ctrTitle"/>
          </p:nvPr>
        </p:nvSpPr>
        <p:spPr>
          <a:xfrm>
            <a:off x="685800" y="1143000"/>
            <a:ext cx="7086600" cy="1143000"/>
          </a:xfrm>
        </p:spPr>
        <p:txBody>
          <a:bodyPr/>
          <a:lstStyle/>
          <a:p>
            <a:pPr eaLnBrk="1" hangingPunct="1">
              <a:defRPr/>
            </a:pPr>
            <a:r>
              <a:rPr lang="es-MX">
                <a:latin typeface="Arial" charset="0"/>
              </a:rPr>
              <a:t>Unidad 6</a:t>
            </a:r>
            <a:endParaRPr lang="es-ES">
              <a:latin typeface="Arial" charset="0"/>
            </a:endParaRPr>
          </a:p>
        </p:txBody>
      </p:sp>
      <p:sp>
        <p:nvSpPr>
          <p:cNvPr id="94211" name="Rectangle 3"/>
          <p:cNvSpPr>
            <a:spLocks noGrp="1" noChangeArrowheads="1"/>
          </p:cNvSpPr>
          <p:nvPr>
            <p:ph type="subTitle" idx="1"/>
          </p:nvPr>
        </p:nvSpPr>
        <p:spPr/>
        <p:txBody>
          <a:bodyPr/>
          <a:lstStyle/>
          <a:p>
            <a:pPr eaLnBrk="1" hangingPunct="1">
              <a:defRPr/>
            </a:pPr>
            <a:r>
              <a:rPr lang="es-MX">
                <a:latin typeface="Arial" charset="0"/>
              </a:rPr>
              <a:t>Cierre del curso</a:t>
            </a:r>
            <a:endParaRPr lang="es-ES">
              <a:latin typeface="Arial"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10"/>
          <p:cNvSpPr>
            <a:spLocks noGrp="1" noChangeArrowheads="1"/>
          </p:cNvSpPr>
          <p:nvPr>
            <p:ph type="ftr" sz="quarter" idx="11"/>
          </p:nvPr>
        </p:nvSpPr>
        <p:spPr>
          <a:noFill/>
        </p:spPr>
        <p:txBody>
          <a:bodyPr/>
          <a:lstStyle/>
          <a:p>
            <a:r>
              <a:rPr lang="es-ES" smtClean="0">
                <a:cs typeface="Arial" charset="0"/>
              </a:rPr>
              <a:t>Cont Walter Miner</a:t>
            </a:r>
          </a:p>
        </p:txBody>
      </p:sp>
      <p:sp>
        <p:nvSpPr>
          <p:cNvPr id="86018" name="Rectangle 2"/>
          <p:cNvSpPr>
            <a:spLocks noGrp="1" noChangeArrowheads="1"/>
          </p:cNvSpPr>
          <p:nvPr>
            <p:ph type="ctrTitle"/>
          </p:nvPr>
        </p:nvSpPr>
        <p:spPr>
          <a:xfrm>
            <a:off x="611188" y="457200"/>
            <a:ext cx="8304212" cy="685800"/>
          </a:xfrm>
        </p:spPr>
        <p:txBody>
          <a:bodyPr/>
          <a:lstStyle/>
          <a:p>
            <a:pPr algn="l" eaLnBrk="1" hangingPunct="1">
              <a:defRPr/>
            </a:pPr>
            <a:r>
              <a:rPr lang="es-ES" sz="4000">
                <a:latin typeface="Arial" charset="0"/>
              </a:rPr>
              <a:t>Contenido del programa</a:t>
            </a:r>
          </a:p>
        </p:txBody>
      </p:sp>
      <p:sp>
        <p:nvSpPr>
          <p:cNvPr id="86019" name="Rectangle 3"/>
          <p:cNvSpPr>
            <a:spLocks noGrp="1" noChangeArrowheads="1"/>
          </p:cNvSpPr>
          <p:nvPr>
            <p:ph type="subTitle" idx="1"/>
          </p:nvPr>
        </p:nvSpPr>
        <p:spPr>
          <a:xfrm>
            <a:off x="685800" y="1905000"/>
            <a:ext cx="7848600" cy="3962400"/>
          </a:xfrm>
        </p:spPr>
        <p:txBody>
          <a:bodyPr/>
          <a:lstStyle/>
          <a:p>
            <a:pPr marL="342900" indent="-342900" algn="l" eaLnBrk="1" hangingPunct="1">
              <a:buFont typeface="Wingdings" pitchFamily="2" charset="2"/>
              <a:buChar char="Ø"/>
              <a:defRPr/>
            </a:pPr>
            <a:r>
              <a:rPr lang="es-MX" sz="2800">
                <a:latin typeface="Arial" charset="0"/>
              </a:rPr>
              <a:t>Introducción</a:t>
            </a:r>
          </a:p>
          <a:p>
            <a:pPr marL="342900" indent="-342900" algn="l" eaLnBrk="1" hangingPunct="1">
              <a:buFont typeface="Wingdings" pitchFamily="2" charset="2"/>
              <a:buChar char="Ø"/>
              <a:defRPr/>
            </a:pPr>
            <a:r>
              <a:rPr lang="es-ES" sz="2800">
                <a:latin typeface="Arial" charset="0"/>
              </a:rPr>
              <a:t>Principios básicos de redacción</a:t>
            </a:r>
            <a:endParaRPr lang="es-MX" sz="2800">
              <a:latin typeface="Arial" charset="0"/>
            </a:endParaRPr>
          </a:p>
          <a:p>
            <a:pPr marL="342900" indent="-342900" algn="l" eaLnBrk="1" hangingPunct="1">
              <a:buFont typeface="Wingdings" pitchFamily="2" charset="2"/>
              <a:buChar char="Ø"/>
              <a:defRPr/>
            </a:pPr>
            <a:r>
              <a:rPr lang="es-MX" sz="2800">
                <a:latin typeface="Arial" charset="0"/>
              </a:rPr>
              <a:t>Estructura del informe</a:t>
            </a:r>
            <a:endParaRPr lang="es-ES" sz="2800">
              <a:latin typeface="Arial" charset="0"/>
            </a:endParaRPr>
          </a:p>
          <a:p>
            <a:pPr marL="342900" indent="-342900" algn="l" eaLnBrk="1" hangingPunct="1">
              <a:buFont typeface="Wingdings" pitchFamily="2" charset="2"/>
              <a:buChar char="Ø"/>
              <a:defRPr/>
            </a:pPr>
            <a:r>
              <a:rPr lang="es-MX" sz="2800">
                <a:latin typeface="Arial" charset="0"/>
              </a:rPr>
              <a:t>Principales acciones para la emisión </a:t>
            </a:r>
            <a:r>
              <a:rPr lang="es-ES" sz="2800">
                <a:latin typeface="Arial" charset="0"/>
              </a:rPr>
              <a:t>del informe</a:t>
            </a:r>
            <a:endParaRPr lang="es-MX" sz="2800">
              <a:latin typeface="Arial" charset="0"/>
            </a:endParaRPr>
          </a:p>
          <a:p>
            <a:pPr marL="342900" indent="-342900" algn="l" eaLnBrk="1" hangingPunct="1">
              <a:buFont typeface="Wingdings" pitchFamily="2" charset="2"/>
              <a:buChar char="Ø"/>
              <a:defRPr/>
            </a:pPr>
            <a:r>
              <a:rPr lang="es-MX" sz="2800">
                <a:latin typeface="Arial" charset="0"/>
              </a:rPr>
              <a:t>Seguimiento de las recomendaciones</a:t>
            </a:r>
          </a:p>
          <a:p>
            <a:pPr marL="342900" indent="-342900" algn="l" eaLnBrk="1" hangingPunct="1">
              <a:buFont typeface="Wingdings" pitchFamily="2" charset="2"/>
              <a:buChar char="Ø"/>
              <a:defRPr/>
            </a:pPr>
            <a:r>
              <a:rPr lang="es-MX" sz="2800">
                <a:latin typeface="Arial" charset="0"/>
              </a:rPr>
              <a:t>Cierre del curso</a:t>
            </a:r>
            <a:endParaRPr lang="es-ES" sz="2800">
              <a:latin typeface="Arial"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Marcador de pie de página 4"/>
          <p:cNvSpPr txBox="1">
            <a:spLocks noGrp="1"/>
          </p:cNvSpPr>
          <p:nvPr/>
        </p:nvSpPr>
        <p:spPr bwMode="auto">
          <a:xfrm>
            <a:off x="0" y="5949280"/>
            <a:ext cx="5004048" cy="576064"/>
          </a:xfrm>
          <a:prstGeom prst="rect">
            <a:avLst/>
          </a:prstGeom>
          <a:noFill/>
          <a:ln w="12700" cap="sq">
            <a:noFill/>
            <a:miter lim="800000"/>
            <a:headEnd type="none" w="sm" len="sm"/>
            <a:tailEnd type="none" w="sm" len="sm"/>
          </a:ln>
        </p:spPr>
        <p:txBody>
          <a:bodyPr/>
          <a:lstStyle/>
          <a:p>
            <a:pPr algn="ctr">
              <a:spcBef>
                <a:spcPct val="50000"/>
              </a:spcBef>
            </a:pPr>
            <a:r>
              <a:rPr lang="es-ES" sz="2800" dirty="0">
                <a:latin typeface="Verdana" pitchFamily="34" charset="0"/>
              </a:rPr>
              <a:t>Cont. Walter </a:t>
            </a:r>
            <a:r>
              <a:rPr lang="es-ES" sz="2800" dirty="0" err="1">
                <a:latin typeface="Verdana" pitchFamily="34" charset="0"/>
              </a:rPr>
              <a:t>Miner</a:t>
            </a:r>
            <a:endParaRPr lang="es-ES" sz="2800" dirty="0">
              <a:latin typeface="Verdana" pitchFamily="34" charset="0"/>
            </a:endParaRPr>
          </a:p>
        </p:txBody>
      </p:sp>
      <p:sp>
        <p:nvSpPr>
          <p:cNvPr id="115714" name="Rectangle 2"/>
          <p:cNvSpPr>
            <a:spLocks noGrp="1" noChangeArrowheads="1"/>
          </p:cNvSpPr>
          <p:nvPr>
            <p:ph type="title" idx="4294967295"/>
          </p:nvPr>
        </p:nvSpPr>
        <p:spPr>
          <a:xfrm>
            <a:off x="539750" y="260350"/>
            <a:ext cx="7772400" cy="1728788"/>
          </a:xfrm>
        </p:spPr>
        <p:txBody>
          <a:bodyPr/>
          <a:lstStyle/>
          <a:p>
            <a:pPr algn="l" eaLnBrk="1" hangingPunct="1">
              <a:defRPr/>
            </a:pPr>
            <a:r>
              <a:rPr lang="es-MX" sz="3200" dirty="0" smtClean="0">
                <a:solidFill>
                  <a:schemeClr val="tx1"/>
                </a:solidFill>
                <a:latin typeface="Verdana" pitchFamily="34" charset="0"/>
              </a:rPr>
              <a:t>Sindicatura General de la</a:t>
            </a:r>
            <a:br>
              <a:rPr lang="es-MX" sz="3200" dirty="0" smtClean="0">
                <a:solidFill>
                  <a:schemeClr val="tx1"/>
                </a:solidFill>
                <a:latin typeface="Verdana" pitchFamily="34" charset="0"/>
              </a:rPr>
            </a:br>
            <a:r>
              <a:rPr lang="es-MX" sz="3200" dirty="0" smtClean="0">
                <a:solidFill>
                  <a:schemeClr val="tx1"/>
                </a:solidFill>
                <a:latin typeface="Verdana" pitchFamily="34" charset="0"/>
              </a:rPr>
              <a:t>Provincia de Salta</a:t>
            </a:r>
            <a:r>
              <a:rPr lang="es-ES" sz="3200" dirty="0" smtClean="0">
                <a:solidFill>
                  <a:schemeClr val="tx1"/>
                </a:solidFill>
                <a:latin typeface="Verdana" pitchFamily="34" charset="0"/>
              </a:rPr>
              <a:t/>
            </a:r>
            <a:br>
              <a:rPr lang="es-ES" sz="3200" dirty="0" smtClean="0">
                <a:solidFill>
                  <a:schemeClr val="tx1"/>
                </a:solidFill>
                <a:latin typeface="Verdana" pitchFamily="34" charset="0"/>
              </a:rPr>
            </a:br>
            <a:r>
              <a:rPr lang="es-MX" sz="2400" dirty="0" smtClean="0">
                <a:solidFill>
                  <a:schemeClr val="tx1"/>
                </a:solidFill>
                <a:latin typeface="Verdana" pitchFamily="34" charset="0"/>
              </a:rPr>
              <a:t>Ciudad de Salta</a:t>
            </a:r>
            <a:r>
              <a:rPr lang="es-ES" sz="2400" dirty="0" smtClean="0">
                <a:solidFill>
                  <a:schemeClr val="tx1"/>
                </a:solidFill>
                <a:latin typeface="Verdana" pitchFamily="34" charset="0"/>
              </a:rPr>
              <a:t>, 30 de junio</a:t>
            </a:r>
            <a:r>
              <a:rPr lang="es-MX" sz="2400" dirty="0" smtClean="0">
                <a:solidFill>
                  <a:schemeClr val="tx1"/>
                </a:solidFill>
                <a:latin typeface="Verdana" pitchFamily="34" charset="0"/>
              </a:rPr>
              <a:t> y 1 de julio</a:t>
            </a:r>
            <a:r>
              <a:rPr lang="es-ES" sz="2400" dirty="0" smtClean="0">
                <a:solidFill>
                  <a:schemeClr val="tx1"/>
                </a:solidFill>
                <a:latin typeface="Verdana" pitchFamily="34" charset="0"/>
              </a:rPr>
              <a:t> de 2011</a:t>
            </a:r>
            <a:r>
              <a:rPr lang="es-ES" sz="3200" dirty="0" smtClean="0">
                <a:solidFill>
                  <a:schemeClr val="tx1"/>
                </a:solidFill>
                <a:latin typeface="Arial" charset="0"/>
              </a:rPr>
              <a:t> </a:t>
            </a:r>
          </a:p>
        </p:txBody>
      </p:sp>
      <p:sp>
        <p:nvSpPr>
          <p:cNvPr id="115715" name="Rectangle 3"/>
          <p:cNvSpPr>
            <a:spLocks noGrp="1" noChangeArrowheads="1"/>
          </p:cNvSpPr>
          <p:nvPr>
            <p:ph type="body" idx="4294967295"/>
          </p:nvPr>
        </p:nvSpPr>
        <p:spPr>
          <a:xfrm>
            <a:off x="1835150" y="3276600"/>
            <a:ext cx="6548438" cy="1954213"/>
          </a:xfrm>
        </p:spPr>
        <p:txBody>
          <a:bodyPr/>
          <a:lstStyle/>
          <a:p>
            <a:pPr eaLnBrk="1" hangingPunct="1">
              <a:buFont typeface="Wingdings" pitchFamily="2" charset="2"/>
              <a:buNone/>
              <a:defRPr/>
            </a:pPr>
            <a:r>
              <a:rPr lang="es-MX" sz="2800">
                <a:solidFill>
                  <a:schemeClr val="tx2"/>
                </a:solidFill>
                <a:latin typeface="Arial" charset="0"/>
              </a:rPr>
              <a:t>Curso</a:t>
            </a:r>
          </a:p>
          <a:p>
            <a:pPr eaLnBrk="1" hangingPunct="1">
              <a:buFont typeface="Wingdings" pitchFamily="2" charset="2"/>
              <a:buNone/>
              <a:defRPr/>
            </a:pPr>
            <a:r>
              <a:rPr lang="es-ES" sz="4400">
                <a:solidFill>
                  <a:schemeClr val="tx2"/>
                </a:solidFill>
                <a:latin typeface="Arial" charset="0"/>
              </a:rPr>
              <a:t>Informes de Auditoría</a:t>
            </a:r>
          </a:p>
        </p:txBody>
      </p:sp>
      <p:sp>
        <p:nvSpPr>
          <p:cNvPr id="5" name="Rectangle 2"/>
          <p:cNvSpPr txBox="1">
            <a:spLocks noChangeArrowheads="1"/>
          </p:cNvSpPr>
          <p:nvPr/>
        </p:nvSpPr>
        <p:spPr bwMode="auto">
          <a:xfrm>
            <a:off x="5292080" y="5661248"/>
            <a:ext cx="3851920" cy="936104"/>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Arial" charset="0"/>
                <a:ea typeface="+mj-ea"/>
                <a:cs typeface="+mj-cs"/>
              </a:rPr>
              <a:t>wminer@sigen.gov.ar</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Marcador de pie de página 4"/>
          <p:cNvSpPr>
            <a:spLocks noGrp="1"/>
          </p:cNvSpPr>
          <p:nvPr>
            <p:ph type="ftr" sz="quarter" idx="11"/>
          </p:nvPr>
        </p:nvSpPr>
        <p:spPr>
          <a:noFill/>
        </p:spPr>
        <p:txBody>
          <a:bodyPr/>
          <a:lstStyle/>
          <a:p>
            <a:r>
              <a:rPr lang="es-ES" smtClean="0">
                <a:cs typeface="Arial" charset="0"/>
              </a:rPr>
              <a:t>Cont Walter Miner</a:t>
            </a:r>
          </a:p>
        </p:txBody>
      </p:sp>
      <p:sp>
        <p:nvSpPr>
          <p:cNvPr id="74754" name="Rectangle 2"/>
          <p:cNvSpPr>
            <a:spLocks noGrp="1" noChangeArrowheads="1"/>
          </p:cNvSpPr>
          <p:nvPr>
            <p:ph type="title"/>
          </p:nvPr>
        </p:nvSpPr>
        <p:spPr>
          <a:xfrm>
            <a:off x="457200" y="228600"/>
            <a:ext cx="8458200" cy="1219200"/>
          </a:xfrm>
        </p:spPr>
        <p:txBody>
          <a:bodyPr/>
          <a:lstStyle/>
          <a:p>
            <a:pPr algn="l" eaLnBrk="1" hangingPunct="1">
              <a:defRPr/>
            </a:pPr>
            <a:r>
              <a:rPr lang="es-MX" sz="4000">
                <a:latin typeface="Arial" charset="0"/>
              </a:rPr>
              <a:t>Empleo de términos</a:t>
            </a:r>
            <a:br>
              <a:rPr lang="es-MX" sz="4000">
                <a:latin typeface="Arial" charset="0"/>
              </a:rPr>
            </a:br>
            <a:r>
              <a:rPr lang="es-MX" sz="4000">
                <a:latin typeface="Arial" charset="0"/>
              </a:rPr>
              <a:t>desconocidos para el destinatario</a:t>
            </a:r>
            <a:endParaRPr lang="es-ES" sz="4000">
              <a:latin typeface="Arial" charset="0"/>
            </a:endParaRPr>
          </a:p>
        </p:txBody>
      </p:sp>
      <p:sp>
        <p:nvSpPr>
          <p:cNvPr id="74755" name="Rectangle 3"/>
          <p:cNvSpPr>
            <a:spLocks noGrp="1" noChangeArrowheads="1"/>
          </p:cNvSpPr>
          <p:nvPr>
            <p:ph type="body" idx="1"/>
          </p:nvPr>
        </p:nvSpPr>
        <p:spPr>
          <a:xfrm>
            <a:off x="685800" y="2133600"/>
            <a:ext cx="7772400" cy="3962400"/>
          </a:xfrm>
        </p:spPr>
        <p:txBody>
          <a:bodyPr/>
          <a:lstStyle/>
          <a:p>
            <a:pPr eaLnBrk="1" hangingPunct="1">
              <a:defRPr/>
            </a:pPr>
            <a:r>
              <a:rPr lang="es-MX">
                <a:latin typeface="Arial" charset="0"/>
              </a:rPr>
              <a:t>Ejemplo:</a:t>
            </a:r>
            <a:br>
              <a:rPr lang="es-MX">
                <a:latin typeface="Arial" charset="0"/>
              </a:rPr>
            </a:br>
            <a:r>
              <a:rPr lang="es-MX">
                <a:latin typeface="Arial" charset="0"/>
              </a:rPr>
              <a:t/>
            </a:r>
            <a:br>
              <a:rPr lang="es-MX">
                <a:latin typeface="Arial" charset="0"/>
              </a:rPr>
            </a:br>
            <a:r>
              <a:rPr lang="es-MX">
                <a:latin typeface="Arial" charset="0"/>
              </a:rPr>
              <a:t>“La renuncia del empleado responsable de la tarea y la inexistencia de un </a:t>
            </a:r>
            <a:r>
              <a:rPr lang="es-MX" i="1">
                <a:solidFill>
                  <a:schemeClr val="tx2"/>
                </a:solidFill>
                <a:latin typeface="Arial" charset="0"/>
              </a:rPr>
              <a:t>back-up</a:t>
            </a:r>
            <a:r>
              <a:rPr lang="es-MX">
                <a:latin typeface="Arial" charset="0"/>
              </a:rPr>
              <a:t> adecuado, dificulta seriamente el </a:t>
            </a:r>
            <a:r>
              <a:rPr lang="es-MX">
                <a:solidFill>
                  <a:schemeClr val="tx2"/>
                </a:solidFill>
                <a:latin typeface="Arial" charset="0"/>
              </a:rPr>
              <a:t>know-how</a:t>
            </a:r>
            <a:r>
              <a:rPr lang="es-MX">
                <a:latin typeface="Arial" charset="0"/>
              </a:rPr>
              <a:t> del sistema.”</a:t>
            </a:r>
            <a:endParaRPr lang="es-ES">
              <a:latin typeface="Arial"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Marcador de pie de página 4"/>
          <p:cNvSpPr>
            <a:spLocks noGrp="1"/>
          </p:cNvSpPr>
          <p:nvPr>
            <p:ph type="ftr" sz="quarter" idx="11"/>
          </p:nvPr>
        </p:nvSpPr>
        <p:spPr>
          <a:noFill/>
        </p:spPr>
        <p:txBody>
          <a:bodyPr/>
          <a:lstStyle/>
          <a:p>
            <a:r>
              <a:rPr lang="es-ES" smtClean="0">
                <a:cs typeface="Arial" charset="0"/>
              </a:rPr>
              <a:t>Cont Walter Miner</a:t>
            </a:r>
          </a:p>
        </p:txBody>
      </p:sp>
      <p:sp>
        <p:nvSpPr>
          <p:cNvPr id="75778" name="Rectangle 2"/>
          <p:cNvSpPr>
            <a:spLocks noGrp="1" noChangeArrowheads="1"/>
          </p:cNvSpPr>
          <p:nvPr>
            <p:ph type="title"/>
          </p:nvPr>
        </p:nvSpPr>
        <p:spPr/>
        <p:txBody>
          <a:bodyPr/>
          <a:lstStyle/>
          <a:p>
            <a:pPr algn="l" eaLnBrk="1" hangingPunct="1">
              <a:defRPr/>
            </a:pPr>
            <a:r>
              <a:rPr lang="es-MX" sz="4000">
                <a:latin typeface="Arial" charset="0"/>
              </a:rPr>
              <a:t>Uso de palabras fuera de su significado real</a:t>
            </a:r>
            <a:endParaRPr lang="es-ES" sz="4000">
              <a:latin typeface="Arial" charset="0"/>
            </a:endParaRPr>
          </a:p>
        </p:txBody>
      </p:sp>
      <p:sp>
        <p:nvSpPr>
          <p:cNvPr id="75779" name="Rectangle 3"/>
          <p:cNvSpPr>
            <a:spLocks noGrp="1" noChangeArrowheads="1"/>
          </p:cNvSpPr>
          <p:nvPr>
            <p:ph type="body" idx="1"/>
          </p:nvPr>
        </p:nvSpPr>
        <p:spPr>
          <a:xfrm>
            <a:off x="685800" y="2209800"/>
            <a:ext cx="7772400" cy="3886200"/>
          </a:xfrm>
        </p:spPr>
        <p:txBody>
          <a:bodyPr/>
          <a:lstStyle/>
          <a:p>
            <a:pPr eaLnBrk="1" hangingPunct="1">
              <a:defRPr/>
            </a:pPr>
            <a:r>
              <a:rPr lang="es-MX">
                <a:latin typeface="Arial" charset="0"/>
              </a:rPr>
              <a:t>Ejemplo:</a:t>
            </a:r>
            <a:br>
              <a:rPr lang="es-MX">
                <a:latin typeface="Arial" charset="0"/>
              </a:rPr>
            </a:br>
            <a:r>
              <a:rPr lang="es-MX">
                <a:latin typeface="Arial" charset="0"/>
              </a:rPr>
              <a:t/>
            </a:r>
            <a:br>
              <a:rPr lang="es-MX">
                <a:latin typeface="Arial" charset="0"/>
              </a:rPr>
            </a:br>
            <a:r>
              <a:rPr lang="es-MX">
                <a:latin typeface="Arial" charset="0"/>
              </a:rPr>
              <a:t>“Dicho funcionario demostró ser muy </a:t>
            </a:r>
            <a:r>
              <a:rPr lang="es-MX" i="1">
                <a:solidFill>
                  <a:schemeClr val="tx2"/>
                </a:solidFill>
                <a:latin typeface="Arial" charset="0"/>
              </a:rPr>
              <a:t>meticuloso</a:t>
            </a:r>
            <a:r>
              <a:rPr lang="es-MX">
                <a:latin typeface="Arial" charset="0"/>
              </a:rPr>
              <a:t> en su gestión.”</a:t>
            </a:r>
            <a:endParaRPr lang="es-ES">
              <a:latin typeface="Arial"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Marcador de pie de página 4"/>
          <p:cNvSpPr>
            <a:spLocks noGrp="1"/>
          </p:cNvSpPr>
          <p:nvPr>
            <p:ph type="ftr" sz="quarter" idx="11"/>
          </p:nvPr>
        </p:nvSpPr>
        <p:spPr>
          <a:noFill/>
        </p:spPr>
        <p:txBody>
          <a:bodyPr/>
          <a:lstStyle/>
          <a:p>
            <a:r>
              <a:rPr lang="es-ES" smtClean="0">
                <a:cs typeface="Arial" charset="0"/>
              </a:rPr>
              <a:t>Cont Walter Miner</a:t>
            </a:r>
          </a:p>
        </p:txBody>
      </p:sp>
      <p:sp>
        <p:nvSpPr>
          <p:cNvPr id="76802" name="Rectangle 1026"/>
          <p:cNvSpPr>
            <a:spLocks noGrp="1" noChangeArrowheads="1"/>
          </p:cNvSpPr>
          <p:nvPr>
            <p:ph type="title"/>
          </p:nvPr>
        </p:nvSpPr>
        <p:spPr/>
        <p:txBody>
          <a:bodyPr/>
          <a:lstStyle/>
          <a:p>
            <a:pPr algn="l" eaLnBrk="1" hangingPunct="1">
              <a:defRPr/>
            </a:pPr>
            <a:r>
              <a:rPr lang="es-MX" sz="4000">
                <a:latin typeface="Arial" charset="0"/>
              </a:rPr>
              <a:t>Párrafos extensos, complicados o imprecisos </a:t>
            </a:r>
            <a:endParaRPr lang="es-ES" sz="4000">
              <a:latin typeface="Arial" charset="0"/>
            </a:endParaRPr>
          </a:p>
        </p:txBody>
      </p:sp>
      <p:sp>
        <p:nvSpPr>
          <p:cNvPr id="76803" name="Rectangle 1027"/>
          <p:cNvSpPr>
            <a:spLocks noGrp="1" noChangeArrowheads="1"/>
          </p:cNvSpPr>
          <p:nvPr>
            <p:ph type="body" idx="1"/>
          </p:nvPr>
        </p:nvSpPr>
        <p:spPr>
          <a:xfrm>
            <a:off x="685800" y="1905000"/>
            <a:ext cx="7772400" cy="4191000"/>
          </a:xfrm>
        </p:spPr>
        <p:txBody>
          <a:bodyPr/>
          <a:lstStyle/>
          <a:p>
            <a:pPr eaLnBrk="1" hangingPunct="1">
              <a:defRPr/>
            </a:pPr>
            <a:r>
              <a:rPr lang="es-MX">
                <a:latin typeface="Arial" charset="0"/>
              </a:rPr>
              <a:t>Ejemplo:</a:t>
            </a:r>
            <a:br>
              <a:rPr lang="es-MX">
                <a:latin typeface="Arial" charset="0"/>
              </a:rPr>
            </a:br>
            <a:r>
              <a:rPr lang="es-MX">
                <a:latin typeface="Arial" charset="0"/>
              </a:rPr>
              <a:t/>
            </a:r>
            <a:br>
              <a:rPr lang="es-MX">
                <a:latin typeface="Arial" charset="0"/>
              </a:rPr>
            </a:br>
            <a:r>
              <a:rPr lang="es-MX">
                <a:latin typeface="Arial" charset="0"/>
              </a:rPr>
              <a:t>“Un incremento en los precios, apoyado en una mejora proporcional en la calidad de los artículos, originará una reacción del mercado consumidor.”</a:t>
            </a:r>
            <a:br>
              <a:rPr lang="es-MX">
                <a:latin typeface="Arial" charset="0"/>
              </a:rPr>
            </a:br>
            <a:r>
              <a:rPr lang="es-MX">
                <a:latin typeface="Arial" charset="0"/>
              </a:rPr>
              <a:t/>
            </a:r>
            <a:br>
              <a:rPr lang="es-MX">
                <a:latin typeface="Arial" charset="0"/>
              </a:rPr>
            </a:br>
            <a:r>
              <a:rPr lang="es-MX">
                <a:latin typeface="Arial" charset="0"/>
              </a:rPr>
              <a:t>- Reacción favorable o negativa?</a:t>
            </a:r>
            <a:endParaRPr lang="es-ES">
              <a:latin typeface="Arial" charset="0"/>
            </a:endParaRPr>
          </a:p>
        </p:txBody>
      </p:sp>
    </p:spTree>
  </p:cSld>
  <p:clrMapOvr>
    <a:masterClrMapping/>
  </p:clrMapOvr>
</p:sld>
</file>

<file path=ppt/theme/theme1.xml><?xml version="1.0" encoding="utf-8"?>
<a:theme xmlns:a="http://schemas.openxmlformats.org/drawingml/2006/main" name="Diagonal azul">
  <a:themeElements>
    <a:clrScheme name="Diagonal azul 1">
      <a:dk1>
        <a:srgbClr val="000000"/>
      </a:dk1>
      <a:lt1>
        <a:srgbClr val="FFFFFF"/>
      </a:lt1>
      <a:dk2>
        <a:srgbClr val="0066FF"/>
      </a:dk2>
      <a:lt2>
        <a:srgbClr val="FFFF00"/>
      </a:lt2>
      <a:accent1>
        <a:srgbClr val="00CCCC"/>
      </a:accent1>
      <a:accent2>
        <a:srgbClr val="FF33CC"/>
      </a:accent2>
      <a:accent3>
        <a:srgbClr val="AAB8FF"/>
      </a:accent3>
      <a:accent4>
        <a:srgbClr val="DADADA"/>
      </a:accent4>
      <a:accent5>
        <a:srgbClr val="AAE2E2"/>
      </a:accent5>
      <a:accent6>
        <a:srgbClr val="E72DB9"/>
      </a:accent6>
      <a:hlink>
        <a:srgbClr val="FF4568"/>
      </a:hlink>
      <a:folHlink>
        <a:srgbClr val="CCECFF"/>
      </a:folHlink>
    </a:clrScheme>
    <a:fontScheme name="Diagonal azu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iagonal azul 1">
        <a:dk1>
          <a:srgbClr val="000000"/>
        </a:dk1>
        <a:lt1>
          <a:srgbClr val="FFFFFF"/>
        </a:lt1>
        <a:dk2>
          <a:srgbClr val="0066FF"/>
        </a:dk2>
        <a:lt2>
          <a:srgbClr val="FFFF00"/>
        </a:lt2>
        <a:accent1>
          <a:srgbClr val="00CCCC"/>
        </a:accent1>
        <a:accent2>
          <a:srgbClr val="FF33CC"/>
        </a:accent2>
        <a:accent3>
          <a:srgbClr val="AAB8FF"/>
        </a:accent3>
        <a:accent4>
          <a:srgbClr val="DADADA"/>
        </a:accent4>
        <a:accent5>
          <a:srgbClr val="AAE2E2"/>
        </a:accent5>
        <a:accent6>
          <a:srgbClr val="E72DB9"/>
        </a:accent6>
        <a:hlink>
          <a:srgbClr val="FF4568"/>
        </a:hlink>
        <a:folHlink>
          <a:srgbClr val="CCECFF"/>
        </a:folHlink>
      </a:clrScheme>
      <a:clrMap bg1="dk2" tx1="lt1" bg2="dk1" tx2="lt2" accent1="accent1" accent2="accent2" accent3="accent3" accent4="accent4" accent5="accent5" accent6="accent6" hlink="hlink" folHlink="folHlink"/>
    </a:extraClrScheme>
    <a:extraClrScheme>
      <a:clrScheme name="Diagonal azul 2">
        <a:dk1>
          <a:srgbClr val="000000"/>
        </a:dk1>
        <a:lt1>
          <a:srgbClr val="9999FF"/>
        </a:lt1>
        <a:dk2>
          <a:srgbClr val="6600FF"/>
        </a:dk2>
        <a:lt2>
          <a:srgbClr val="FFFFFF"/>
        </a:lt2>
        <a:accent1>
          <a:srgbClr val="CCCCFF"/>
        </a:accent1>
        <a:accent2>
          <a:srgbClr val="FF99FF"/>
        </a:accent2>
        <a:accent3>
          <a:srgbClr val="CACAFF"/>
        </a:accent3>
        <a:accent4>
          <a:srgbClr val="000000"/>
        </a:accent4>
        <a:accent5>
          <a:srgbClr val="E2E2FF"/>
        </a:accent5>
        <a:accent6>
          <a:srgbClr val="E78AE7"/>
        </a:accent6>
        <a:hlink>
          <a:srgbClr val="00CC66"/>
        </a:hlink>
        <a:folHlink>
          <a:srgbClr val="CCECFF"/>
        </a:folHlink>
      </a:clrScheme>
      <a:clrMap bg1="lt1" tx1="dk1" bg2="lt2" tx2="dk2" accent1="accent1" accent2="accent2" accent3="accent3" accent4="accent4" accent5="accent5" accent6="accent6" hlink="hlink" folHlink="folHlink"/>
    </a:extraClrScheme>
    <a:extraClrScheme>
      <a:clrScheme name="Diagonal azul 3">
        <a:dk1>
          <a:srgbClr val="000000"/>
        </a:dk1>
        <a:lt1>
          <a:srgbClr val="FFFFFF"/>
        </a:lt1>
        <a:dk2>
          <a:srgbClr val="000000"/>
        </a:dk2>
        <a:lt2>
          <a:srgbClr val="CBCBCB"/>
        </a:lt2>
        <a:accent1>
          <a:srgbClr val="DDDDDD"/>
        </a:accent1>
        <a:accent2>
          <a:srgbClr val="B2B2B2"/>
        </a:accent2>
        <a:accent3>
          <a:srgbClr val="FFFFFF"/>
        </a:accent3>
        <a:accent4>
          <a:srgbClr val="000000"/>
        </a:accent4>
        <a:accent5>
          <a:srgbClr val="EBEBEB"/>
        </a:accent5>
        <a:accent6>
          <a:srgbClr val="A1A1A1"/>
        </a:accent6>
        <a:hlink>
          <a:srgbClr val="4D4D4D"/>
        </a:hlink>
        <a:folHlink>
          <a:srgbClr val="777777"/>
        </a:folHlink>
      </a:clrScheme>
      <a:clrMap bg1="lt1" tx1="dk1" bg2="lt2" tx2="dk2" accent1="accent1" accent2="accent2" accent3="accent3" accent4="accent4" accent5="accent5" accent6="accent6" hlink="hlink" folHlink="folHlink"/>
    </a:extraClrScheme>
    <a:extraClrScheme>
      <a:clrScheme name="Diagonal azul 4">
        <a:dk1>
          <a:srgbClr val="000000"/>
        </a:dk1>
        <a:lt1>
          <a:srgbClr val="FFFFFF"/>
        </a:lt1>
        <a:dk2>
          <a:srgbClr val="990066"/>
        </a:dk2>
        <a:lt2>
          <a:srgbClr val="FFFF00"/>
        </a:lt2>
        <a:accent1>
          <a:srgbClr val="996633"/>
        </a:accent1>
        <a:accent2>
          <a:srgbClr val="CC6600"/>
        </a:accent2>
        <a:accent3>
          <a:srgbClr val="CAAAB8"/>
        </a:accent3>
        <a:accent4>
          <a:srgbClr val="DADADA"/>
        </a:accent4>
        <a:accent5>
          <a:srgbClr val="CAB8AD"/>
        </a:accent5>
        <a:accent6>
          <a:srgbClr val="B95C00"/>
        </a:accent6>
        <a:hlink>
          <a:srgbClr val="999933"/>
        </a:hlink>
        <a:folHlink>
          <a:srgbClr val="CCCC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C:\Archivos de programa\Microsoft Office\Templates\Diseños de presentaciones\Diagonal azul.pot</Template>
  <TotalTime>1487</TotalTime>
  <Words>2040</Words>
  <Application>Microsoft Office PowerPoint</Application>
  <PresentationFormat>Presentación en pantalla (4:3)</PresentationFormat>
  <Paragraphs>401</Paragraphs>
  <Slides>68</Slides>
  <Notes>68</Notes>
  <HiddenSlides>0</HiddenSlides>
  <MMClips>0</MMClips>
  <ScaleCrop>false</ScaleCrop>
  <HeadingPairs>
    <vt:vector size="4" baseType="variant">
      <vt:variant>
        <vt:lpstr>Tema</vt:lpstr>
      </vt:variant>
      <vt:variant>
        <vt:i4>1</vt:i4>
      </vt:variant>
      <vt:variant>
        <vt:lpstr>Títulos de diapositiva</vt:lpstr>
      </vt:variant>
      <vt:variant>
        <vt:i4>68</vt:i4>
      </vt:variant>
    </vt:vector>
  </HeadingPairs>
  <TitlesOfParts>
    <vt:vector size="69" baseType="lpstr">
      <vt:lpstr>Diagonal azul</vt:lpstr>
      <vt:lpstr>Sindicatura General de la Provincia de Salta Ciudad de Salta, 30 de junio y 1 de julio de 2011 </vt:lpstr>
      <vt:lpstr>Contenido del programa</vt:lpstr>
      <vt:lpstr>Unidad 2</vt:lpstr>
      <vt:lpstr>Principios básicos de redacción</vt:lpstr>
      <vt:lpstr>1.1. Precisión </vt:lpstr>
      <vt:lpstr>Utilización de palabras o expresiones imprecisas</vt:lpstr>
      <vt:lpstr>Empleo de términos desconocidos para el destinatario</vt:lpstr>
      <vt:lpstr>Uso de palabras fuera de su significado real</vt:lpstr>
      <vt:lpstr>Párrafos extensos, complicados o imprecisos </vt:lpstr>
      <vt:lpstr>Uso indebido de los signos de puntuación</vt:lpstr>
      <vt:lpstr>1.2. Síntesis</vt:lpstr>
      <vt:lpstr>1.3. Simplicidad</vt:lpstr>
      <vt:lpstr>1.4. Corrección gramatical</vt:lpstr>
      <vt:lpstr>Ejercicio Nº 1</vt:lpstr>
      <vt:lpstr>Algunas sugerencias sobre el estilo de redacción</vt:lpstr>
      <vt:lpstr>2.1. Ordenamiento</vt:lpstr>
      <vt:lpstr>2.2.  Las palabras</vt:lpstr>
      <vt:lpstr>2.3. La oración</vt:lpstr>
      <vt:lpstr>2.3. La oración</vt:lpstr>
      <vt:lpstr>2.4. Los párrafos </vt:lpstr>
      <vt:lpstr>Conjunciones de “Causa”</vt:lpstr>
      <vt:lpstr>Conjunciones de “Consecuencia”</vt:lpstr>
      <vt:lpstr>Ejercicio Nº 2</vt:lpstr>
      <vt:lpstr>Defectos que deben evitarse en la redacción</vt:lpstr>
      <vt:lpstr>3.1. Exageración</vt:lpstr>
      <vt:lpstr>3.2. Uso de palabras emocionales</vt:lpstr>
      <vt:lpstr>3.3. Indefinición</vt:lpstr>
      <vt:lpstr>Ejercicio Nº 3</vt:lpstr>
      <vt:lpstr>Unidad 3</vt:lpstr>
      <vt:lpstr>Informe Ejecutivo</vt:lpstr>
      <vt:lpstr>Informe Analítico</vt:lpstr>
      <vt:lpstr>Ejercicio Nº 4</vt:lpstr>
      <vt:lpstr>Unidad 4</vt:lpstr>
      <vt:lpstr>Objetivos generales de los informes</vt:lpstr>
      <vt:lpstr>Objetivos específicos de los informes</vt:lpstr>
      <vt:lpstr>Considerar el destinatario del informe</vt:lpstr>
      <vt:lpstr>Estándares de calidad del informe</vt:lpstr>
      <vt:lpstr>Estándares</vt:lpstr>
      <vt:lpstr>Estándares</vt:lpstr>
      <vt:lpstr>Estándares</vt:lpstr>
      <vt:lpstr>Estándares</vt:lpstr>
      <vt:lpstr>Cómo atraer la atención del destinatario?</vt:lpstr>
      <vt:lpstr>5.1. Fije la conclusión directamente</vt:lpstr>
      <vt:lpstr>5.2. Escriba concretamente y en        forma descriptiva</vt:lpstr>
      <vt:lpstr>5.3. Utilice términos comprensibles</vt:lpstr>
      <vt:lpstr>Ejercicio Nº 5</vt:lpstr>
      <vt:lpstr>5.4. Elija la información de mayor        interés para su lector</vt:lpstr>
      <vt:lpstr>5.5. Diseñe aperturas para guiar        al destinatario</vt:lpstr>
      <vt:lpstr>Ejercicio Nº 6</vt:lpstr>
      <vt:lpstr>Pautas para aumentar el potencial del informe (para obtener resultados)</vt:lpstr>
      <vt:lpstr>6.1. Describir y cuantificar el        problema</vt:lpstr>
      <vt:lpstr>6.1. Ejemplos de cuantificación</vt:lpstr>
      <vt:lpstr>6.2. Mostrar el efecto desde el punto        de vista de la autoridad superior</vt:lpstr>
      <vt:lpstr>6.3. Utilizar un estilo que reduzca las        objeciones</vt:lpstr>
      <vt:lpstr>Pautas para redactar una conclusión efectiva</vt:lpstr>
      <vt:lpstr>7.1. Contestar el objetivo de la auditoría</vt:lpstr>
      <vt:lpstr>7.2. Elegir la información de soporte        más concreta </vt:lpstr>
      <vt:lpstr>7.3. Utilizar un tono apropiado y        consistente</vt:lpstr>
      <vt:lpstr>7.4. Balancear lo positivo y lo negativo</vt:lpstr>
      <vt:lpstr>7.5. Ofrecer perspectiva</vt:lpstr>
      <vt:lpstr>7.6. Incluir la respuesta de la Dirección</vt:lpstr>
      <vt:lpstr>Elementos para “ganar tiempo” en la emisión del informe</vt:lpstr>
      <vt:lpstr>Uso de tablas, gráficos y anexos</vt:lpstr>
      <vt:lpstr>Revisión final</vt:lpstr>
      <vt:lpstr>Unidad 5</vt:lpstr>
      <vt:lpstr>Unidad 6</vt:lpstr>
      <vt:lpstr>Contenido del programa</vt:lpstr>
      <vt:lpstr>Sindicatura General de la Provincia de Salta Ciudad de Salta, 30 de junio y 1 de julio de 2011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OBJETIVOS DEL CURSO</dc:title>
  <dc:creator>Sigen</dc:creator>
  <cp:lastModifiedBy>Maximiliano Ezequiel Rios</cp:lastModifiedBy>
  <cp:revision>277</cp:revision>
  <dcterms:created xsi:type="dcterms:W3CDTF">2003-10-25T04:05:15Z</dcterms:created>
  <dcterms:modified xsi:type="dcterms:W3CDTF">2014-09-01T15:32:44Z</dcterms:modified>
</cp:coreProperties>
</file>