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5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5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5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69" r:id="rId2"/>
    <p:sldId id="258" r:id="rId3"/>
    <p:sldId id="260" r:id="rId4"/>
    <p:sldId id="404" r:id="rId5"/>
    <p:sldId id="414" r:id="rId6"/>
    <p:sldId id="403" r:id="rId7"/>
    <p:sldId id="286" r:id="rId8"/>
    <p:sldId id="313" r:id="rId9"/>
    <p:sldId id="314" r:id="rId10"/>
    <p:sldId id="316" r:id="rId11"/>
    <p:sldId id="318" r:id="rId12"/>
    <p:sldId id="317" r:id="rId13"/>
    <p:sldId id="319" r:id="rId14"/>
    <p:sldId id="371" r:id="rId15"/>
    <p:sldId id="324" r:id="rId16"/>
    <p:sldId id="398" r:id="rId17"/>
    <p:sldId id="323" r:id="rId18"/>
    <p:sldId id="329" r:id="rId19"/>
    <p:sldId id="330" r:id="rId20"/>
    <p:sldId id="331" r:id="rId21"/>
    <p:sldId id="332" r:id="rId22"/>
    <p:sldId id="333" r:id="rId23"/>
    <p:sldId id="372" r:id="rId24"/>
    <p:sldId id="334" r:id="rId25"/>
    <p:sldId id="335" r:id="rId26"/>
    <p:sldId id="336" r:id="rId27"/>
    <p:sldId id="401" r:id="rId28"/>
    <p:sldId id="339" r:id="rId29"/>
    <p:sldId id="345" r:id="rId30"/>
    <p:sldId id="347" r:id="rId31"/>
    <p:sldId id="349" r:id="rId32"/>
    <p:sldId id="350" r:id="rId33"/>
    <p:sldId id="348" r:id="rId34"/>
    <p:sldId id="346" r:id="rId35"/>
    <p:sldId id="400" r:id="rId36"/>
    <p:sldId id="405" r:id="rId37"/>
    <p:sldId id="374" r:id="rId38"/>
    <p:sldId id="373" r:id="rId39"/>
    <p:sldId id="386" r:id="rId40"/>
    <p:sldId id="376" r:id="rId41"/>
    <p:sldId id="377" r:id="rId42"/>
    <p:sldId id="378" r:id="rId43"/>
    <p:sldId id="379" r:id="rId44"/>
    <p:sldId id="380" r:id="rId45"/>
    <p:sldId id="411" r:id="rId46"/>
    <p:sldId id="382" r:id="rId47"/>
    <p:sldId id="383" r:id="rId48"/>
    <p:sldId id="384" r:id="rId49"/>
    <p:sldId id="385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53" r:id="rId62"/>
    <p:sldId id="354" r:id="rId63"/>
    <p:sldId id="355" r:id="rId64"/>
    <p:sldId id="399" r:id="rId65"/>
    <p:sldId id="406" r:id="rId66"/>
    <p:sldId id="407" r:id="rId67"/>
    <p:sldId id="408" r:id="rId68"/>
    <p:sldId id="409" r:id="rId69"/>
    <p:sldId id="410" r:id="rId70"/>
    <p:sldId id="413" r:id="rId71"/>
    <p:sldId id="402" r:id="rId72"/>
    <p:sldId id="370" r:id="rId73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90932" autoAdjust="0"/>
  </p:normalViewPr>
  <p:slideViewPr>
    <p:cSldViewPr>
      <p:cViewPr>
        <p:scale>
          <a:sx n="74" d="100"/>
          <a:sy n="74" d="100"/>
        </p:scale>
        <p:origin x="-108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688" y="-6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#1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#1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#1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#1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#1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#1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#2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#2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B04EB-EC9D-4F0E-AE85-4CB08D80A6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A53B402B-BBD6-47D4-A2FE-F9B0B2F59C22}">
      <dgm:prSet/>
      <dgm:spPr/>
      <dgm:t>
        <a:bodyPr/>
        <a:lstStyle/>
        <a:p>
          <a:endParaRPr lang="es-ES"/>
        </a:p>
      </dgm:t>
    </dgm:pt>
    <dgm:pt modelId="{5871A74F-196A-4B7D-9915-6C7B1BE692DA}" type="parTrans" cxnId="{148479DE-2450-4A65-AA72-6B0751157DF7}">
      <dgm:prSet/>
      <dgm:spPr/>
    </dgm:pt>
    <dgm:pt modelId="{97E11D28-D8D3-4939-8D9B-D61656E79332}" type="sibTrans" cxnId="{148479DE-2450-4A65-AA72-6B0751157DF7}">
      <dgm:prSet/>
      <dgm:spPr/>
    </dgm:pt>
    <dgm:pt modelId="{E56FD389-46E2-4B19-980F-7833ECE86D3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1" i="0" u="none" strike="noStrike" cap="none" normalizeH="0" baseline="0" smtClean="0">
              <a:ln>
                <a:noFill/>
              </a:ln>
              <a:solidFill>
                <a:srgbClr val="006699"/>
              </a:solidFill>
              <a:effectLst/>
              <a:latin typeface="Arial" charset="0"/>
              <a:cs typeface="Arial" charset="0"/>
            </a:rPr>
            <a:t>PLANEAMIENTO</a:t>
          </a:r>
          <a:endParaRPr kumimoji="0" lang="es-ES" b="1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Arial" charset="0"/>
            <a:cs typeface="Arial" charset="0"/>
          </a:endParaRPr>
        </a:p>
      </dgm:t>
    </dgm:pt>
    <dgm:pt modelId="{AFFAD37F-FB53-4AF6-9906-AC0452A5C317}" type="parTrans" cxnId="{43416436-BED9-48F1-A8A6-EA73A67C9DAC}">
      <dgm:prSet/>
      <dgm:spPr/>
    </dgm:pt>
    <dgm:pt modelId="{1AF2F517-211D-4B5A-9D41-A5604DE46EF0}" type="sibTrans" cxnId="{43416436-BED9-48F1-A8A6-EA73A67C9DAC}">
      <dgm:prSet/>
      <dgm:spPr/>
    </dgm:pt>
    <dgm:pt modelId="{ADD250CA-14D6-41FB-A8A5-10AC2A38DEB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1" i="0" u="none" strike="noStrike" cap="none" normalizeH="0" baseline="0" smtClean="0">
              <a:ln>
                <a:noFill/>
              </a:ln>
              <a:solidFill>
                <a:srgbClr val="006699"/>
              </a:solidFill>
              <a:effectLst/>
              <a:latin typeface="Arial" charset="0"/>
              <a:cs typeface="Arial" charset="0"/>
            </a:rPr>
            <a:t>ORGANIZACIÓN</a:t>
          </a:r>
          <a:endParaRPr kumimoji="0" lang="es-ES" b="1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Arial" charset="0"/>
            <a:cs typeface="Arial" charset="0"/>
          </a:endParaRPr>
        </a:p>
      </dgm:t>
    </dgm:pt>
    <dgm:pt modelId="{FC3B6D44-FC76-4932-96CF-4E457BE529E1}" type="parTrans" cxnId="{D9B7490D-AC5B-4175-9915-FF753F88BEDD}">
      <dgm:prSet/>
      <dgm:spPr/>
    </dgm:pt>
    <dgm:pt modelId="{949E944F-4D6D-4097-9BED-D52644D01900}" type="sibTrans" cxnId="{D9B7490D-AC5B-4175-9915-FF753F88BEDD}">
      <dgm:prSet/>
      <dgm:spPr/>
    </dgm:pt>
    <dgm:pt modelId="{05CE6DEB-F472-4EDA-BFD1-6874EF9F820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1" i="0" u="none" strike="noStrike" cap="none" normalizeH="0" baseline="0" smtClean="0">
              <a:ln>
                <a:noFill/>
              </a:ln>
              <a:solidFill>
                <a:srgbClr val="006699"/>
              </a:solidFill>
              <a:effectLst/>
              <a:latin typeface="Arial" charset="0"/>
              <a:cs typeface="Arial" charset="0"/>
            </a:rPr>
            <a:t>CONTROL</a:t>
          </a:r>
          <a:endParaRPr kumimoji="0" lang="es-ES" b="1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Arial" charset="0"/>
            <a:cs typeface="Arial" charset="0"/>
          </a:endParaRPr>
        </a:p>
      </dgm:t>
    </dgm:pt>
    <dgm:pt modelId="{D2AB0F79-C533-49BE-954E-A7CD9D054A66}" type="parTrans" cxnId="{3C564CA8-E934-4C76-95A8-463352DEB905}">
      <dgm:prSet/>
      <dgm:spPr/>
    </dgm:pt>
    <dgm:pt modelId="{B224BA81-545A-4204-9D6D-9138FFFFEA2D}" type="sibTrans" cxnId="{3C564CA8-E934-4C76-95A8-463352DEB905}">
      <dgm:prSet/>
      <dgm:spPr/>
    </dgm:pt>
    <dgm:pt modelId="{B485080A-3118-4D3C-B3A6-A2C2EBF63A29}" type="pres">
      <dgm:prSet presAssocID="{F07B04EB-EC9D-4F0E-AE85-4CB08D80A6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38F7A4-5566-4921-9ADB-50A633D1F15C}" type="pres">
      <dgm:prSet presAssocID="{A53B402B-BBD6-47D4-A2FE-F9B0B2F59C22}" presName="hierRoot1" presStyleCnt="0">
        <dgm:presLayoutVars>
          <dgm:hierBranch/>
        </dgm:presLayoutVars>
      </dgm:prSet>
      <dgm:spPr/>
    </dgm:pt>
    <dgm:pt modelId="{595F144F-80B3-4DDC-BB18-78148E61817D}" type="pres">
      <dgm:prSet presAssocID="{A53B402B-BBD6-47D4-A2FE-F9B0B2F59C22}" presName="rootComposite1" presStyleCnt="0"/>
      <dgm:spPr/>
    </dgm:pt>
    <dgm:pt modelId="{64A9E4EB-6A6A-47F4-BED2-773BAB016742}" type="pres">
      <dgm:prSet presAssocID="{A53B402B-BBD6-47D4-A2FE-F9B0B2F59C22}" presName="rootText1" presStyleLbl="node0" presStyleIdx="0" presStyleCnt="1">
        <dgm:presLayoutVars>
          <dgm:chPref val="3"/>
        </dgm:presLayoutVars>
      </dgm:prSet>
      <dgm:spPr/>
    </dgm:pt>
    <dgm:pt modelId="{125F790E-8CFF-4EF7-9B08-80F38AB0F21B}" type="pres">
      <dgm:prSet presAssocID="{A53B402B-BBD6-47D4-A2FE-F9B0B2F59C22}" presName="rootConnector1" presStyleLbl="node1" presStyleIdx="0" presStyleCnt="0"/>
      <dgm:spPr/>
    </dgm:pt>
    <dgm:pt modelId="{63488EE7-F472-4D37-B5AF-94642C1B5277}" type="pres">
      <dgm:prSet presAssocID="{A53B402B-BBD6-47D4-A2FE-F9B0B2F59C22}" presName="hierChild2" presStyleCnt="0"/>
      <dgm:spPr/>
    </dgm:pt>
    <dgm:pt modelId="{C52B5D7B-F9F0-446E-AA35-AC8E7CBA3A61}" type="pres">
      <dgm:prSet presAssocID="{AFFAD37F-FB53-4AF6-9906-AC0452A5C317}" presName="Name35" presStyleLbl="parChTrans1D2" presStyleIdx="0" presStyleCnt="3"/>
      <dgm:spPr/>
    </dgm:pt>
    <dgm:pt modelId="{9D51C7D8-0C7E-4A23-AFE5-464E336F2A8F}" type="pres">
      <dgm:prSet presAssocID="{E56FD389-46E2-4B19-980F-7833ECE86D39}" presName="hierRoot2" presStyleCnt="0">
        <dgm:presLayoutVars>
          <dgm:hierBranch/>
        </dgm:presLayoutVars>
      </dgm:prSet>
      <dgm:spPr/>
    </dgm:pt>
    <dgm:pt modelId="{1E2C4AEB-003C-4BD5-A9B8-96A7CC46CF6A}" type="pres">
      <dgm:prSet presAssocID="{E56FD389-46E2-4B19-980F-7833ECE86D39}" presName="rootComposite" presStyleCnt="0"/>
      <dgm:spPr/>
    </dgm:pt>
    <dgm:pt modelId="{C684F7D9-C178-48E8-9E17-5AB288440215}" type="pres">
      <dgm:prSet presAssocID="{E56FD389-46E2-4B19-980F-7833ECE86D39}" presName="rootText" presStyleLbl="node2" presStyleIdx="0" presStyleCnt="3">
        <dgm:presLayoutVars>
          <dgm:chPref val="3"/>
        </dgm:presLayoutVars>
      </dgm:prSet>
      <dgm:spPr/>
    </dgm:pt>
    <dgm:pt modelId="{1F0B8E8A-02E3-4ED7-B3B5-BB95651349DF}" type="pres">
      <dgm:prSet presAssocID="{E56FD389-46E2-4B19-980F-7833ECE86D39}" presName="rootConnector" presStyleLbl="node2" presStyleIdx="0" presStyleCnt="3"/>
      <dgm:spPr/>
    </dgm:pt>
    <dgm:pt modelId="{897472DE-5E53-4797-9105-B55B06636E99}" type="pres">
      <dgm:prSet presAssocID="{E56FD389-46E2-4B19-980F-7833ECE86D39}" presName="hierChild4" presStyleCnt="0"/>
      <dgm:spPr/>
    </dgm:pt>
    <dgm:pt modelId="{73BC1874-FFF4-4D65-AD0B-1C10B085A1DE}" type="pres">
      <dgm:prSet presAssocID="{E56FD389-46E2-4B19-980F-7833ECE86D39}" presName="hierChild5" presStyleCnt="0"/>
      <dgm:spPr/>
    </dgm:pt>
    <dgm:pt modelId="{6E48C6E4-8312-40A6-AFA5-009475B0E1D5}" type="pres">
      <dgm:prSet presAssocID="{FC3B6D44-FC76-4932-96CF-4E457BE529E1}" presName="Name35" presStyleLbl="parChTrans1D2" presStyleIdx="1" presStyleCnt="3"/>
      <dgm:spPr/>
    </dgm:pt>
    <dgm:pt modelId="{A33B7975-CB9C-458A-BC96-101F86E2AD76}" type="pres">
      <dgm:prSet presAssocID="{ADD250CA-14D6-41FB-A8A5-10AC2A38DEB1}" presName="hierRoot2" presStyleCnt="0">
        <dgm:presLayoutVars>
          <dgm:hierBranch/>
        </dgm:presLayoutVars>
      </dgm:prSet>
      <dgm:spPr/>
    </dgm:pt>
    <dgm:pt modelId="{C04BF783-B050-4143-B6E8-B2822A6B1B7C}" type="pres">
      <dgm:prSet presAssocID="{ADD250CA-14D6-41FB-A8A5-10AC2A38DEB1}" presName="rootComposite" presStyleCnt="0"/>
      <dgm:spPr/>
    </dgm:pt>
    <dgm:pt modelId="{E3787C4E-45C9-4DBC-AB4D-47A64FE39BED}" type="pres">
      <dgm:prSet presAssocID="{ADD250CA-14D6-41FB-A8A5-10AC2A38DEB1}" presName="rootText" presStyleLbl="node2" presStyleIdx="1" presStyleCnt="3">
        <dgm:presLayoutVars>
          <dgm:chPref val="3"/>
        </dgm:presLayoutVars>
      </dgm:prSet>
      <dgm:spPr/>
    </dgm:pt>
    <dgm:pt modelId="{4B12F256-6853-4CB2-8742-00971831BCE3}" type="pres">
      <dgm:prSet presAssocID="{ADD250CA-14D6-41FB-A8A5-10AC2A38DEB1}" presName="rootConnector" presStyleLbl="node2" presStyleIdx="1" presStyleCnt="3"/>
      <dgm:spPr/>
    </dgm:pt>
    <dgm:pt modelId="{CD95DC28-DDE0-40D1-B04B-BB84103431B5}" type="pres">
      <dgm:prSet presAssocID="{ADD250CA-14D6-41FB-A8A5-10AC2A38DEB1}" presName="hierChild4" presStyleCnt="0"/>
      <dgm:spPr/>
    </dgm:pt>
    <dgm:pt modelId="{96EAC557-C0A6-4723-901F-F0639D0DCD90}" type="pres">
      <dgm:prSet presAssocID="{ADD250CA-14D6-41FB-A8A5-10AC2A38DEB1}" presName="hierChild5" presStyleCnt="0"/>
      <dgm:spPr/>
    </dgm:pt>
    <dgm:pt modelId="{AF656F74-A6EC-4FF9-87A1-A772FB395914}" type="pres">
      <dgm:prSet presAssocID="{D2AB0F79-C533-49BE-954E-A7CD9D054A66}" presName="Name35" presStyleLbl="parChTrans1D2" presStyleIdx="2" presStyleCnt="3"/>
      <dgm:spPr/>
    </dgm:pt>
    <dgm:pt modelId="{7EC651E4-D8B8-4270-AF37-8FFF2442B68C}" type="pres">
      <dgm:prSet presAssocID="{05CE6DEB-F472-4EDA-BFD1-6874EF9F820F}" presName="hierRoot2" presStyleCnt="0">
        <dgm:presLayoutVars>
          <dgm:hierBranch/>
        </dgm:presLayoutVars>
      </dgm:prSet>
      <dgm:spPr/>
    </dgm:pt>
    <dgm:pt modelId="{24BD9026-DD23-4DB1-9433-6956102A3977}" type="pres">
      <dgm:prSet presAssocID="{05CE6DEB-F472-4EDA-BFD1-6874EF9F820F}" presName="rootComposite" presStyleCnt="0"/>
      <dgm:spPr/>
    </dgm:pt>
    <dgm:pt modelId="{6ABB9DCC-CC94-4C80-BB55-27D662977D6C}" type="pres">
      <dgm:prSet presAssocID="{05CE6DEB-F472-4EDA-BFD1-6874EF9F820F}" presName="rootText" presStyleLbl="node2" presStyleIdx="2" presStyleCnt="3">
        <dgm:presLayoutVars>
          <dgm:chPref val="3"/>
        </dgm:presLayoutVars>
      </dgm:prSet>
      <dgm:spPr/>
    </dgm:pt>
    <dgm:pt modelId="{D5484E8F-8AB9-4E19-B820-66A8E8CBEDE6}" type="pres">
      <dgm:prSet presAssocID="{05CE6DEB-F472-4EDA-BFD1-6874EF9F820F}" presName="rootConnector" presStyleLbl="node2" presStyleIdx="2" presStyleCnt="3"/>
      <dgm:spPr/>
    </dgm:pt>
    <dgm:pt modelId="{242E32F2-9CD9-4FB3-BF91-5B1F890A37DC}" type="pres">
      <dgm:prSet presAssocID="{05CE6DEB-F472-4EDA-BFD1-6874EF9F820F}" presName="hierChild4" presStyleCnt="0"/>
      <dgm:spPr/>
    </dgm:pt>
    <dgm:pt modelId="{8A650BFD-9883-42F5-BC41-FE510FA716AE}" type="pres">
      <dgm:prSet presAssocID="{05CE6DEB-F472-4EDA-BFD1-6874EF9F820F}" presName="hierChild5" presStyleCnt="0"/>
      <dgm:spPr/>
    </dgm:pt>
    <dgm:pt modelId="{EAC706EF-CF3E-4709-9D50-2F3E405B246E}" type="pres">
      <dgm:prSet presAssocID="{A53B402B-BBD6-47D4-A2FE-F9B0B2F59C22}" presName="hierChild3" presStyleCnt="0"/>
      <dgm:spPr/>
    </dgm:pt>
  </dgm:ptLst>
  <dgm:cxnLst>
    <dgm:cxn modelId="{79005C50-2EB8-48AA-9A6B-A2E4C438D3EB}" type="presOf" srcId="{D2AB0F79-C533-49BE-954E-A7CD9D054A66}" destId="{AF656F74-A6EC-4FF9-87A1-A772FB395914}" srcOrd="0" destOrd="0" presId="urn:microsoft.com/office/officeart/2005/8/layout/orgChart1"/>
    <dgm:cxn modelId="{148479DE-2450-4A65-AA72-6B0751157DF7}" srcId="{F07B04EB-EC9D-4F0E-AE85-4CB08D80A6C2}" destId="{A53B402B-BBD6-47D4-A2FE-F9B0B2F59C22}" srcOrd="0" destOrd="0" parTransId="{5871A74F-196A-4B7D-9915-6C7B1BE692DA}" sibTransId="{97E11D28-D8D3-4939-8D9B-D61656E79332}"/>
    <dgm:cxn modelId="{7256E2D1-CD0C-4F79-963F-64364957650F}" type="presOf" srcId="{E56FD389-46E2-4B19-980F-7833ECE86D39}" destId="{C684F7D9-C178-48E8-9E17-5AB288440215}" srcOrd="0" destOrd="0" presId="urn:microsoft.com/office/officeart/2005/8/layout/orgChart1"/>
    <dgm:cxn modelId="{43416436-BED9-48F1-A8A6-EA73A67C9DAC}" srcId="{A53B402B-BBD6-47D4-A2FE-F9B0B2F59C22}" destId="{E56FD389-46E2-4B19-980F-7833ECE86D39}" srcOrd="0" destOrd="0" parTransId="{AFFAD37F-FB53-4AF6-9906-AC0452A5C317}" sibTransId="{1AF2F517-211D-4B5A-9D41-A5604DE46EF0}"/>
    <dgm:cxn modelId="{3C564CA8-E934-4C76-95A8-463352DEB905}" srcId="{A53B402B-BBD6-47D4-A2FE-F9B0B2F59C22}" destId="{05CE6DEB-F472-4EDA-BFD1-6874EF9F820F}" srcOrd="2" destOrd="0" parTransId="{D2AB0F79-C533-49BE-954E-A7CD9D054A66}" sibTransId="{B224BA81-545A-4204-9D6D-9138FFFFEA2D}"/>
    <dgm:cxn modelId="{D902BC8E-42A5-4209-9BE8-98554D860287}" type="presOf" srcId="{AFFAD37F-FB53-4AF6-9906-AC0452A5C317}" destId="{C52B5D7B-F9F0-446E-AA35-AC8E7CBA3A61}" srcOrd="0" destOrd="0" presId="urn:microsoft.com/office/officeart/2005/8/layout/orgChart1"/>
    <dgm:cxn modelId="{0621BCB5-FC53-4E90-99F6-41F93EAB3642}" type="presOf" srcId="{05CE6DEB-F472-4EDA-BFD1-6874EF9F820F}" destId="{D5484E8F-8AB9-4E19-B820-66A8E8CBEDE6}" srcOrd="1" destOrd="0" presId="urn:microsoft.com/office/officeart/2005/8/layout/orgChart1"/>
    <dgm:cxn modelId="{BFE324C5-63D5-4C97-B1FB-724C57BF3A10}" type="presOf" srcId="{ADD250CA-14D6-41FB-A8A5-10AC2A38DEB1}" destId="{E3787C4E-45C9-4DBC-AB4D-47A64FE39BED}" srcOrd="0" destOrd="0" presId="urn:microsoft.com/office/officeart/2005/8/layout/orgChart1"/>
    <dgm:cxn modelId="{49745C19-5DDD-4710-B5D4-712E6B16945B}" type="presOf" srcId="{A53B402B-BBD6-47D4-A2FE-F9B0B2F59C22}" destId="{125F790E-8CFF-4EF7-9B08-80F38AB0F21B}" srcOrd="1" destOrd="0" presId="urn:microsoft.com/office/officeart/2005/8/layout/orgChart1"/>
    <dgm:cxn modelId="{D9B7490D-AC5B-4175-9915-FF753F88BEDD}" srcId="{A53B402B-BBD6-47D4-A2FE-F9B0B2F59C22}" destId="{ADD250CA-14D6-41FB-A8A5-10AC2A38DEB1}" srcOrd="1" destOrd="0" parTransId="{FC3B6D44-FC76-4932-96CF-4E457BE529E1}" sibTransId="{949E944F-4D6D-4097-9BED-D52644D01900}"/>
    <dgm:cxn modelId="{A6D4BE43-BD09-410A-9056-12C515F7D43F}" type="presOf" srcId="{E56FD389-46E2-4B19-980F-7833ECE86D39}" destId="{1F0B8E8A-02E3-4ED7-B3B5-BB95651349DF}" srcOrd="1" destOrd="0" presId="urn:microsoft.com/office/officeart/2005/8/layout/orgChart1"/>
    <dgm:cxn modelId="{27AA5DE7-6841-4438-9104-3915FC628260}" type="presOf" srcId="{FC3B6D44-FC76-4932-96CF-4E457BE529E1}" destId="{6E48C6E4-8312-40A6-AFA5-009475B0E1D5}" srcOrd="0" destOrd="0" presId="urn:microsoft.com/office/officeart/2005/8/layout/orgChart1"/>
    <dgm:cxn modelId="{0C1D2EBA-B527-4FCE-A272-431D278101B7}" type="presOf" srcId="{ADD250CA-14D6-41FB-A8A5-10AC2A38DEB1}" destId="{4B12F256-6853-4CB2-8742-00971831BCE3}" srcOrd="1" destOrd="0" presId="urn:microsoft.com/office/officeart/2005/8/layout/orgChart1"/>
    <dgm:cxn modelId="{0C80769C-95D1-4E25-8EAF-B2684C3C0A9E}" type="presOf" srcId="{F07B04EB-EC9D-4F0E-AE85-4CB08D80A6C2}" destId="{B485080A-3118-4D3C-B3A6-A2C2EBF63A29}" srcOrd="0" destOrd="0" presId="urn:microsoft.com/office/officeart/2005/8/layout/orgChart1"/>
    <dgm:cxn modelId="{33C3B31B-DA0B-4ED2-B7DF-7F6794FD764E}" type="presOf" srcId="{A53B402B-BBD6-47D4-A2FE-F9B0B2F59C22}" destId="{64A9E4EB-6A6A-47F4-BED2-773BAB016742}" srcOrd="0" destOrd="0" presId="urn:microsoft.com/office/officeart/2005/8/layout/orgChart1"/>
    <dgm:cxn modelId="{B4256EB2-CC08-4206-B151-F11E7A9C4A14}" type="presOf" srcId="{05CE6DEB-F472-4EDA-BFD1-6874EF9F820F}" destId="{6ABB9DCC-CC94-4C80-BB55-27D662977D6C}" srcOrd="0" destOrd="0" presId="urn:microsoft.com/office/officeart/2005/8/layout/orgChart1"/>
    <dgm:cxn modelId="{4D10BD5E-80A9-486D-BC76-0644F6312CC2}" type="presParOf" srcId="{B485080A-3118-4D3C-B3A6-A2C2EBF63A29}" destId="{FD38F7A4-5566-4921-9ADB-50A633D1F15C}" srcOrd="0" destOrd="0" presId="urn:microsoft.com/office/officeart/2005/8/layout/orgChart1"/>
    <dgm:cxn modelId="{D43ADAC6-A692-4B28-8563-4B5F321FD5DE}" type="presParOf" srcId="{FD38F7A4-5566-4921-9ADB-50A633D1F15C}" destId="{595F144F-80B3-4DDC-BB18-78148E61817D}" srcOrd="0" destOrd="0" presId="urn:microsoft.com/office/officeart/2005/8/layout/orgChart1"/>
    <dgm:cxn modelId="{D4342B1A-9D9E-4B9A-B651-FD4336495278}" type="presParOf" srcId="{595F144F-80B3-4DDC-BB18-78148E61817D}" destId="{64A9E4EB-6A6A-47F4-BED2-773BAB016742}" srcOrd="0" destOrd="0" presId="urn:microsoft.com/office/officeart/2005/8/layout/orgChart1"/>
    <dgm:cxn modelId="{F3B4F3C3-8570-414E-8E6E-F66FCA24C5CE}" type="presParOf" srcId="{595F144F-80B3-4DDC-BB18-78148E61817D}" destId="{125F790E-8CFF-4EF7-9B08-80F38AB0F21B}" srcOrd="1" destOrd="0" presId="urn:microsoft.com/office/officeart/2005/8/layout/orgChart1"/>
    <dgm:cxn modelId="{87BE5F58-C433-439F-8FFF-32264A332834}" type="presParOf" srcId="{FD38F7A4-5566-4921-9ADB-50A633D1F15C}" destId="{63488EE7-F472-4D37-B5AF-94642C1B5277}" srcOrd="1" destOrd="0" presId="urn:microsoft.com/office/officeart/2005/8/layout/orgChart1"/>
    <dgm:cxn modelId="{D47FF626-8539-429C-A1FA-1956FDEA1BA1}" type="presParOf" srcId="{63488EE7-F472-4D37-B5AF-94642C1B5277}" destId="{C52B5D7B-F9F0-446E-AA35-AC8E7CBA3A61}" srcOrd="0" destOrd="0" presId="urn:microsoft.com/office/officeart/2005/8/layout/orgChart1"/>
    <dgm:cxn modelId="{C4053CAC-F1D7-46C8-BF99-B41C9C3D5CA5}" type="presParOf" srcId="{63488EE7-F472-4D37-B5AF-94642C1B5277}" destId="{9D51C7D8-0C7E-4A23-AFE5-464E336F2A8F}" srcOrd="1" destOrd="0" presId="urn:microsoft.com/office/officeart/2005/8/layout/orgChart1"/>
    <dgm:cxn modelId="{4ADF64CD-55B0-4C8A-812F-3FB7A8CFF394}" type="presParOf" srcId="{9D51C7D8-0C7E-4A23-AFE5-464E336F2A8F}" destId="{1E2C4AEB-003C-4BD5-A9B8-96A7CC46CF6A}" srcOrd="0" destOrd="0" presId="urn:microsoft.com/office/officeart/2005/8/layout/orgChart1"/>
    <dgm:cxn modelId="{0AEB309F-F026-479D-81C7-637C689F2E95}" type="presParOf" srcId="{1E2C4AEB-003C-4BD5-A9B8-96A7CC46CF6A}" destId="{C684F7D9-C178-48E8-9E17-5AB288440215}" srcOrd="0" destOrd="0" presId="urn:microsoft.com/office/officeart/2005/8/layout/orgChart1"/>
    <dgm:cxn modelId="{10824E18-B134-486C-8C97-B8BD39A54555}" type="presParOf" srcId="{1E2C4AEB-003C-4BD5-A9B8-96A7CC46CF6A}" destId="{1F0B8E8A-02E3-4ED7-B3B5-BB95651349DF}" srcOrd="1" destOrd="0" presId="urn:microsoft.com/office/officeart/2005/8/layout/orgChart1"/>
    <dgm:cxn modelId="{9F1D1F0A-032E-462B-9A22-F57BC3E655B0}" type="presParOf" srcId="{9D51C7D8-0C7E-4A23-AFE5-464E336F2A8F}" destId="{897472DE-5E53-4797-9105-B55B06636E99}" srcOrd="1" destOrd="0" presId="urn:microsoft.com/office/officeart/2005/8/layout/orgChart1"/>
    <dgm:cxn modelId="{02ED2524-EC3B-41C0-BE21-19D480D19371}" type="presParOf" srcId="{9D51C7D8-0C7E-4A23-AFE5-464E336F2A8F}" destId="{73BC1874-FFF4-4D65-AD0B-1C10B085A1DE}" srcOrd="2" destOrd="0" presId="urn:microsoft.com/office/officeart/2005/8/layout/orgChart1"/>
    <dgm:cxn modelId="{F58F32BA-B693-4B32-9197-4E4D62761B86}" type="presParOf" srcId="{63488EE7-F472-4D37-B5AF-94642C1B5277}" destId="{6E48C6E4-8312-40A6-AFA5-009475B0E1D5}" srcOrd="2" destOrd="0" presId="urn:microsoft.com/office/officeart/2005/8/layout/orgChart1"/>
    <dgm:cxn modelId="{6E2493A2-9F71-4E08-8AEA-4FFC072ACB11}" type="presParOf" srcId="{63488EE7-F472-4D37-B5AF-94642C1B5277}" destId="{A33B7975-CB9C-458A-BC96-101F86E2AD76}" srcOrd="3" destOrd="0" presId="urn:microsoft.com/office/officeart/2005/8/layout/orgChart1"/>
    <dgm:cxn modelId="{98B5F642-E062-4093-9331-7838AC525501}" type="presParOf" srcId="{A33B7975-CB9C-458A-BC96-101F86E2AD76}" destId="{C04BF783-B050-4143-B6E8-B2822A6B1B7C}" srcOrd="0" destOrd="0" presId="urn:microsoft.com/office/officeart/2005/8/layout/orgChart1"/>
    <dgm:cxn modelId="{A011F91E-C9D1-49BE-AD60-55B8C5B2654B}" type="presParOf" srcId="{C04BF783-B050-4143-B6E8-B2822A6B1B7C}" destId="{E3787C4E-45C9-4DBC-AB4D-47A64FE39BED}" srcOrd="0" destOrd="0" presId="urn:microsoft.com/office/officeart/2005/8/layout/orgChart1"/>
    <dgm:cxn modelId="{EC29437F-6692-40BF-AF86-8436364391BD}" type="presParOf" srcId="{C04BF783-B050-4143-B6E8-B2822A6B1B7C}" destId="{4B12F256-6853-4CB2-8742-00971831BCE3}" srcOrd="1" destOrd="0" presId="urn:microsoft.com/office/officeart/2005/8/layout/orgChart1"/>
    <dgm:cxn modelId="{3D2DFE7B-F40A-419F-8D08-FDAAA83D9086}" type="presParOf" srcId="{A33B7975-CB9C-458A-BC96-101F86E2AD76}" destId="{CD95DC28-DDE0-40D1-B04B-BB84103431B5}" srcOrd="1" destOrd="0" presId="urn:microsoft.com/office/officeart/2005/8/layout/orgChart1"/>
    <dgm:cxn modelId="{9CA75EFA-5751-4A57-95F3-0BE94D854C1D}" type="presParOf" srcId="{A33B7975-CB9C-458A-BC96-101F86E2AD76}" destId="{96EAC557-C0A6-4723-901F-F0639D0DCD90}" srcOrd="2" destOrd="0" presId="urn:microsoft.com/office/officeart/2005/8/layout/orgChart1"/>
    <dgm:cxn modelId="{C6DFCCFD-0B5D-4E44-B63A-177558A8E8BC}" type="presParOf" srcId="{63488EE7-F472-4D37-B5AF-94642C1B5277}" destId="{AF656F74-A6EC-4FF9-87A1-A772FB395914}" srcOrd="4" destOrd="0" presId="urn:microsoft.com/office/officeart/2005/8/layout/orgChart1"/>
    <dgm:cxn modelId="{0B344256-C4F4-404A-B557-F4D2680CAA09}" type="presParOf" srcId="{63488EE7-F472-4D37-B5AF-94642C1B5277}" destId="{7EC651E4-D8B8-4270-AF37-8FFF2442B68C}" srcOrd="5" destOrd="0" presId="urn:microsoft.com/office/officeart/2005/8/layout/orgChart1"/>
    <dgm:cxn modelId="{A267C413-F066-4EFF-8601-676AC97812BE}" type="presParOf" srcId="{7EC651E4-D8B8-4270-AF37-8FFF2442B68C}" destId="{24BD9026-DD23-4DB1-9433-6956102A3977}" srcOrd="0" destOrd="0" presId="urn:microsoft.com/office/officeart/2005/8/layout/orgChart1"/>
    <dgm:cxn modelId="{FF2EF4A3-B0C9-444D-A21B-B77C76B1938D}" type="presParOf" srcId="{24BD9026-DD23-4DB1-9433-6956102A3977}" destId="{6ABB9DCC-CC94-4C80-BB55-27D662977D6C}" srcOrd="0" destOrd="0" presId="urn:microsoft.com/office/officeart/2005/8/layout/orgChart1"/>
    <dgm:cxn modelId="{6B7D3014-94CD-47AE-B0F6-D17854E049E7}" type="presParOf" srcId="{24BD9026-DD23-4DB1-9433-6956102A3977}" destId="{D5484E8F-8AB9-4E19-B820-66A8E8CBEDE6}" srcOrd="1" destOrd="0" presId="urn:microsoft.com/office/officeart/2005/8/layout/orgChart1"/>
    <dgm:cxn modelId="{68CA3E7A-5CF8-4EBA-8E49-75067931AF7E}" type="presParOf" srcId="{7EC651E4-D8B8-4270-AF37-8FFF2442B68C}" destId="{242E32F2-9CD9-4FB3-BF91-5B1F890A37DC}" srcOrd="1" destOrd="0" presId="urn:microsoft.com/office/officeart/2005/8/layout/orgChart1"/>
    <dgm:cxn modelId="{B4719131-26A2-4293-B2BF-E6522E4E40BA}" type="presParOf" srcId="{7EC651E4-D8B8-4270-AF37-8FFF2442B68C}" destId="{8A650BFD-9883-42F5-BC41-FE510FA716AE}" srcOrd="2" destOrd="0" presId="urn:microsoft.com/office/officeart/2005/8/layout/orgChart1"/>
    <dgm:cxn modelId="{271B559D-EBFD-4D8D-B80C-192BB303E194}" type="presParOf" srcId="{FD38F7A4-5566-4921-9ADB-50A633D1F15C}" destId="{EAC706EF-CF3E-4709-9D50-2F3E405B24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Relevancia Alta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Relevancia Media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Relevancia Baja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 custLinFactNeighborY="-324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 custLinFactNeighborY="-28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4E2019A-30DC-49EB-AD83-5E6ED4E56A5D}" type="presOf" srcId="{5C7A95DF-DA73-4075-93E2-063C22404646}" destId="{DE30DC80-6372-46FF-9FDA-CB915D674CF0}" srcOrd="0" destOrd="0" presId="urn:microsoft.com/office/officeart/2005/8/layout/vList5"/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61FABD21-C107-4910-B2A2-2DFFF8EBBDF8}" type="presOf" srcId="{253EBA20-71D1-4C14-9A95-C19BE15499AA}" destId="{6EEB5640-8B3B-4765-8C50-807276867F84}" srcOrd="0" destOrd="0" presId="urn:microsoft.com/office/officeart/2005/8/layout/vList5"/>
    <dgm:cxn modelId="{4614F29C-C531-46DA-B578-6BD92122D44D}" type="presOf" srcId="{79AC83CB-1CB8-4E6D-868C-280ECA464AFC}" destId="{1C7F4AA2-3002-46B6-8B66-B8F11376DF7A}" srcOrd="0" destOrd="0" presId="urn:microsoft.com/office/officeart/2005/8/layout/vList5"/>
    <dgm:cxn modelId="{249C4FDA-556F-4E48-A387-A52924AA81DE}" type="presOf" srcId="{AE87F040-CF23-419B-993C-2BEC95980D2D}" destId="{57498F33-BA30-4F1E-8FE0-0E24FE608D31}" srcOrd="0" destOrd="0" presId="urn:microsoft.com/office/officeart/2005/8/layout/vList5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729592C4-E594-4502-8BBC-72FEB500D210}" type="presOf" srcId="{DD8C3447-CA24-4423-88BA-7513C382B072}" destId="{BBB13DCB-26A1-472C-8A17-0C7F0C3C927E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05629540-46B9-4E5E-B379-D6B69288E8FD}" type="presOf" srcId="{069D3F2B-5397-4179-BEBE-0C4C59644F05}" destId="{6E91625B-EFA8-4BF0-9F97-4662F57DB7AC}" srcOrd="0" destOrd="0" presId="urn:microsoft.com/office/officeart/2005/8/layout/vList5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928A60F3-3EAC-4562-8D47-7992E07C27D9}" type="presOf" srcId="{F39C6D01-8B2C-4943-9C68-55D81B890418}" destId="{E6915FBC-5431-488B-8727-25C8E5D9918E}" srcOrd="0" destOrd="0" presId="urn:microsoft.com/office/officeart/2005/8/layout/vList5"/>
    <dgm:cxn modelId="{A73FE6B6-7D40-4FD7-BB83-30E78F93A8E8}" type="presParOf" srcId="{E6915FBC-5431-488B-8727-25C8E5D9918E}" destId="{24714829-40C0-424F-8526-DD534C32FB23}" srcOrd="0" destOrd="0" presId="urn:microsoft.com/office/officeart/2005/8/layout/vList5"/>
    <dgm:cxn modelId="{C8B66E0C-D4E6-4920-BD1D-8A3286FB0A33}" type="presParOf" srcId="{24714829-40C0-424F-8526-DD534C32FB23}" destId="{57498F33-BA30-4F1E-8FE0-0E24FE608D31}" srcOrd="0" destOrd="0" presId="urn:microsoft.com/office/officeart/2005/8/layout/vList5"/>
    <dgm:cxn modelId="{2A4B6A80-06B7-4935-9544-94559F67B034}" type="presParOf" srcId="{24714829-40C0-424F-8526-DD534C32FB23}" destId="{BBB13DCB-26A1-472C-8A17-0C7F0C3C927E}" srcOrd="1" destOrd="0" presId="urn:microsoft.com/office/officeart/2005/8/layout/vList5"/>
    <dgm:cxn modelId="{D4FCC4B6-F5C0-43EE-A232-326ED90D278F}" type="presParOf" srcId="{E6915FBC-5431-488B-8727-25C8E5D9918E}" destId="{54EE5D46-8BB2-4BFB-A5FE-656341C4CBD0}" srcOrd="1" destOrd="0" presId="urn:microsoft.com/office/officeart/2005/8/layout/vList5"/>
    <dgm:cxn modelId="{BA5D6DCF-5182-4188-8F83-06EA37A97AA5}" type="presParOf" srcId="{E6915FBC-5431-488B-8727-25C8E5D9918E}" destId="{D125BE5F-D505-4FFE-80B2-99E62B2BF9C2}" srcOrd="2" destOrd="0" presId="urn:microsoft.com/office/officeart/2005/8/layout/vList5"/>
    <dgm:cxn modelId="{EEC34988-6065-4A88-AF1E-43E32D3E96D4}" type="presParOf" srcId="{D125BE5F-D505-4FFE-80B2-99E62B2BF9C2}" destId="{6E91625B-EFA8-4BF0-9F97-4662F57DB7AC}" srcOrd="0" destOrd="0" presId="urn:microsoft.com/office/officeart/2005/8/layout/vList5"/>
    <dgm:cxn modelId="{D96B8D82-2E79-4B53-8F7C-D005F4F10D3F}" type="presParOf" srcId="{D125BE5F-D505-4FFE-80B2-99E62B2BF9C2}" destId="{6EEB5640-8B3B-4765-8C50-807276867F84}" srcOrd="1" destOrd="0" presId="urn:microsoft.com/office/officeart/2005/8/layout/vList5"/>
    <dgm:cxn modelId="{C5B7D67C-429A-4C8E-965E-265D989344B7}" type="presParOf" srcId="{E6915FBC-5431-488B-8727-25C8E5D9918E}" destId="{32A17221-A7B8-470B-BCCC-68DCFB72344F}" srcOrd="3" destOrd="0" presId="urn:microsoft.com/office/officeart/2005/8/layout/vList5"/>
    <dgm:cxn modelId="{943395B0-6373-4D38-876C-F45EC3147066}" type="presParOf" srcId="{E6915FBC-5431-488B-8727-25C8E5D9918E}" destId="{AF797DFE-7970-4657-96AF-EAF41831252C}" srcOrd="4" destOrd="0" presId="urn:microsoft.com/office/officeart/2005/8/layout/vList5"/>
    <dgm:cxn modelId="{350C5FF6-E3FE-407E-8CC1-6BCC64E7D083}" type="presParOf" srcId="{AF797DFE-7970-4657-96AF-EAF41831252C}" destId="{DE30DC80-6372-46FF-9FDA-CB915D674CF0}" srcOrd="0" destOrd="0" presId="urn:microsoft.com/office/officeart/2005/8/layout/vList5"/>
    <dgm:cxn modelId="{E77FD72D-5347-42A3-BB7E-B1D9F72DFC12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9" qsCatId="simple" csTypeId="urn:microsoft.com/office/officeart/2005/8/colors/accent1_2#9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Valor </a:t>
          </a:r>
          <a:r>
            <a:rPr lang="es-AR" b="1" dirty="0" smtClean="0"/>
            <a:t>3</a:t>
          </a:r>
          <a:endParaRPr lang="es-ES" b="1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Valor </a:t>
          </a:r>
          <a:r>
            <a:rPr lang="es-AR" b="1" dirty="0" smtClean="0"/>
            <a:t>2</a:t>
          </a:r>
          <a:endParaRPr lang="es-ES" b="1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Valor </a:t>
          </a:r>
          <a:r>
            <a:rPr lang="es-AR" b="1" dirty="0" smtClean="0"/>
            <a:t>1</a:t>
          </a:r>
          <a:endParaRPr lang="es-ES" b="1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53B5584E-3659-435B-985A-3E6E70FEA60A}" type="presOf" srcId="{F39C6D01-8B2C-4943-9C68-55D81B890418}" destId="{E6915FBC-5431-488B-8727-25C8E5D9918E}" srcOrd="0" destOrd="0" presId="urn:microsoft.com/office/officeart/2005/8/layout/vList5"/>
    <dgm:cxn modelId="{B3CCA484-0503-4222-99BA-A011FE801A64}" type="presOf" srcId="{5C7A95DF-DA73-4075-93E2-063C22404646}" destId="{DE30DC80-6372-46FF-9FDA-CB915D674CF0}" srcOrd="0" destOrd="0" presId="urn:microsoft.com/office/officeart/2005/8/layout/vList5"/>
    <dgm:cxn modelId="{9061B610-8989-4689-9F2C-B770B5ADD53A}" type="presOf" srcId="{79AC83CB-1CB8-4E6D-868C-280ECA464AFC}" destId="{1C7F4AA2-3002-46B6-8B66-B8F11376DF7A}" srcOrd="0" destOrd="0" presId="urn:microsoft.com/office/officeart/2005/8/layout/vList5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2385B073-319E-4501-9E96-73CA11CB4C73}" type="presOf" srcId="{DD8C3447-CA24-4423-88BA-7513C382B072}" destId="{BBB13DCB-26A1-472C-8A17-0C7F0C3C927E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7D7B38FF-D2D7-4CB0-9499-ED039565C9AE}" type="presOf" srcId="{253EBA20-71D1-4C14-9A95-C19BE15499AA}" destId="{6EEB5640-8B3B-4765-8C50-807276867F84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AFCD784D-EB4D-43E6-8506-2E7905E2E47F}" type="presOf" srcId="{069D3F2B-5397-4179-BEBE-0C4C59644F05}" destId="{6E91625B-EFA8-4BF0-9F97-4662F57DB7AC}" srcOrd="0" destOrd="0" presId="urn:microsoft.com/office/officeart/2005/8/layout/vList5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1D52F457-80DA-4807-97F6-BAE6D0E8DE68}" type="presOf" srcId="{AE87F040-CF23-419B-993C-2BEC95980D2D}" destId="{57498F33-BA30-4F1E-8FE0-0E24FE608D31}" srcOrd="0" destOrd="0" presId="urn:microsoft.com/office/officeart/2005/8/layout/vList5"/>
    <dgm:cxn modelId="{D4BD8A42-049D-4A44-A6FC-411F5D447613}" type="presParOf" srcId="{E6915FBC-5431-488B-8727-25C8E5D9918E}" destId="{24714829-40C0-424F-8526-DD534C32FB23}" srcOrd="0" destOrd="0" presId="urn:microsoft.com/office/officeart/2005/8/layout/vList5"/>
    <dgm:cxn modelId="{05F818F2-2A70-422E-B152-BAE55A58C694}" type="presParOf" srcId="{24714829-40C0-424F-8526-DD534C32FB23}" destId="{57498F33-BA30-4F1E-8FE0-0E24FE608D31}" srcOrd="0" destOrd="0" presId="urn:microsoft.com/office/officeart/2005/8/layout/vList5"/>
    <dgm:cxn modelId="{F99AFF7D-B4D2-406B-A930-BD9D6A037FD3}" type="presParOf" srcId="{24714829-40C0-424F-8526-DD534C32FB23}" destId="{BBB13DCB-26A1-472C-8A17-0C7F0C3C927E}" srcOrd="1" destOrd="0" presId="urn:microsoft.com/office/officeart/2005/8/layout/vList5"/>
    <dgm:cxn modelId="{96348B3B-682F-4C3D-B6AC-5A12F13DA926}" type="presParOf" srcId="{E6915FBC-5431-488B-8727-25C8E5D9918E}" destId="{54EE5D46-8BB2-4BFB-A5FE-656341C4CBD0}" srcOrd="1" destOrd="0" presId="urn:microsoft.com/office/officeart/2005/8/layout/vList5"/>
    <dgm:cxn modelId="{37CD5341-C9C0-4D58-A50B-217DF85B9592}" type="presParOf" srcId="{E6915FBC-5431-488B-8727-25C8E5D9918E}" destId="{D125BE5F-D505-4FFE-80B2-99E62B2BF9C2}" srcOrd="2" destOrd="0" presId="urn:microsoft.com/office/officeart/2005/8/layout/vList5"/>
    <dgm:cxn modelId="{546C975A-D949-4633-875B-BBB14AE52FA3}" type="presParOf" srcId="{D125BE5F-D505-4FFE-80B2-99E62B2BF9C2}" destId="{6E91625B-EFA8-4BF0-9F97-4662F57DB7AC}" srcOrd="0" destOrd="0" presId="urn:microsoft.com/office/officeart/2005/8/layout/vList5"/>
    <dgm:cxn modelId="{7F3400A8-5C9B-4904-BC99-E5FB00561884}" type="presParOf" srcId="{D125BE5F-D505-4FFE-80B2-99E62B2BF9C2}" destId="{6EEB5640-8B3B-4765-8C50-807276867F84}" srcOrd="1" destOrd="0" presId="urn:microsoft.com/office/officeart/2005/8/layout/vList5"/>
    <dgm:cxn modelId="{AD66E7E5-2BAB-48B3-95A7-40DFE7255A9C}" type="presParOf" srcId="{E6915FBC-5431-488B-8727-25C8E5D9918E}" destId="{32A17221-A7B8-470B-BCCC-68DCFB72344F}" srcOrd="3" destOrd="0" presId="urn:microsoft.com/office/officeart/2005/8/layout/vList5"/>
    <dgm:cxn modelId="{2DC08A09-1532-4F4A-94E0-8C27614DEADD}" type="presParOf" srcId="{E6915FBC-5431-488B-8727-25C8E5D9918E}" destId="{AF797DFE-7970-4657-96AF-EAF41831252C}" srcOrd="4" destOrd="0" presId="urn:microsoft.com/office/officeart/2005/8/layout/vList5"/>
    <dgm:cxn modelId="{7138AC69-4EF3-4A3B-8BAF-B10E8225A19C}" type="presParOf" srcId="{AF797DFE-7970-4657-96AF-EAF41831252C}" destId="{DE30DC80-6372-46FF-9FDA-CB915D674CF0}" srcOrd="0" destOrd="0" presId="urn:microsoft.com/office/officeart/2005/8/layout/vList5"/>
    <dgm:cxn modelId="{36FA2ADC-7ACB-4A94-AECF-1696D7E01B11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F81C29-0450-40F4-88A2-F5271DF360BB}" type="doc">
      <dgm:prSet loTypeId="urn:microsoft.com/office/officeart/2005/8/layout/vList5" loCatId="list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es-ES"/>
        </a:p>
      </dgm:t>
    </dgm:pt>
    <dgm:pt modelId="{E456BA44-F4BD-401D-B131-2B08877A40E4}">
      <dgm:prSet phldrT="[Texto]"/>
      <dgm:spPr/>
      <dgm:t>
        <a:bodyPr/>
        <a:lstStyle/>
        <a:p>
          <a:r>
            <a:rPr lang="es-AR" b="1" dirty="0" smtClean="0"/>
            <a:t>0,20</a:t>
          </a:r>
          <a:endParaRPr lang="es-ES" b="1" dirty="0"/>
        </a:p>
      </dgm:t>
    </dgm:pt>
    <dgm:pt modelId="{DF7CD343-321A-4DA4-B52B-3B5DDFCD45FB}" type="parTrans" cxnId="{1BE0F51C-8E5C-438F-A1F4-A8DA24F6456F}">
      <dgm:prSet/>
      <dgm:spPr/>
      <dgm:t>
        <a:bodyPr/>
        <a:lstStyle/>
        <a:p>
          <a:endParaRPr lang="es-ES"/>
        </a:p>
      </dgm:t>
    </dgm:pt>
    <dgm:pt modelId="{C2DEEEF0-6EAF-47C0-9B0D-340EE74A29CA}" type="sibTrans" cxnId="{1BE0F51C-8E5C-438F-A1F4-A8DA24F6456F}">
      <dgm:prSet/>
      <dgm:spPr/>
      <dgm:t>
        <a:bodyPr/>
        <a:lstStyle/>
        <a:p>
          <a:endParaRPr lang="es-ES"/>
        </a:p>
      </dgm:t>
    </dgm:pt>
    <dgm:pt modelId="{43A7BD7A-DB89-422A-9CE3-20D3DFC7DA63}">
      <dgm:prSet phldrT="[Texto]"/>
      <dgm:spPr/>
      <dgm:t>
        <a:bodyPr/>
        <a:lstStyle/>
        <a:p>
          <a:r>
            <a:rPr lang="es-AR" dirty="0" smtClean="0"/>
            <a:t>Tipo de Proceso</a:t>
          </a:r>
          <a:endParaRPr lang="es-ES" dirty="0"/>
        </a:p>
      </dgm:t>
    </dgm:pt>
    <dgm:pt modelId="{8FA46D30-76BB-4F56-A0C3-3C1EC2385C4B}" type="parTrans" cxnId="{8D777A69-6D79-46C3-8DBE-23DF900ABEFF}">
      <dgm:prSet/>
      <dgm:spPr/>
      <dgm:t>
        <a:bodyPr/>
        <a:lstStyle/>
        <a:p>
          <a:endParaRPr lang="es-ES"/>
        </a:p>
      </dgm:t>
    </dgm:pt>
    <dgm:pt modelId="{A5E7AB44-1572-4F63-B4B1-EF61D2F339EE}" type="sibTrans" cxnId="{8D777A69-6D79-46C3-8DBE-23DF900ABEFF}">
      <dgm:prSet/>
      <dgm:spPr/>
      <dgm:t>
        <a:bodyPr/>
        <a:lstStyle/>
        <a:p>
          <a:endParaRPr lang="es-ES"/>
        </a:p>
      </dgm:t>
    </dgm:pt>
    <dgm:pt modelId="{4EA6E01B-1C45-4D89-AEAB-E251CE2C9124}">
      <dgm:prSet phldrT="[Texto]"/>
      <dgm:spPr/>
      <dgm:t>
        <a:bodyPr/>
        <a:lstStyle/>
        <a:p>
          <a:r>
            <a:rPr lang="es-AR" b="1" dirty="0" smtClean="0"/>
            <a:t>0,30</a:t>
          </a:r>
          <a:endParaRPr lang="es-ES" b="1" dirty="0"/>
        </a:p>
      </dgm:t>
    </dgm:pt>
    <dgm:pt modelId="{F273F46E-9CB6-47AC-A814-AF0D61F03340}" type="parTrans" cxnId="{4C6E3B64-B9B9-4E4D-9327-46E5335C12A4}">
      <dgm:prSet/>
      <dgm:spPr/>
      <dgm:t>
        <a:bodyPr/>
        <a:lstStyle/>
        <a:p>
          <a:endParaRPr lang="es-ES"/>
        </a:p>
      </dgm:t>
    </dgm:pt>
    <dgm:pt modelId="{F519DA9B-0B80-4003-A81F-775EB0A3D1B9}" type="sibTrans" cxnId="{4C6E3B64-B9B9-4E4D-9327-46E5335C12A4}">
      <dgm:prSet/>
      <dgm:spPr/>
      <dgm:t>
        <a:bodyPr/>
        <a:lstStyle/>
        <a:p>
          <a:endParaRPr lang="es-ES"/>
        </a:p>
      </dgm:t>
    </dgm:pt>
    <dgm:pt modelId="{BC0EC338-7AB7-44AB-AE1D-6E75CB03C64C}">
      <dgm:prSet phldrT="[Texto]"/>
      <dgm:spPr/>
      <dgm:t>
        <a:bodyPr/>
        <a:lstStyle/>
        <a:p>
          <a:r>
            <a:rPr lang="es-AR" dirty="0" smtClean="0"/>
            <a:t>Relevancia Estratégica</a:t>
          </a:r>
          <a:endParaRPr lang="es-ES" dirty="0"/>
        </a:p>
      </dgm:t>
    </dgm:pt>
    <dgm:pt modelId="{8B0AA4A2-3FAB-4873-8C0E-C2F63D74058C}" type="parTrans" cxnId="{358374B0-1A47-4E22-BF32-653B5734EEF5}">
      <dgm:prSet/>
      <dgm:spPr/>
      <dgm:t>
        <a:bodyPr/>
        <a:lstStyle/>
        <a:p>
          <a:endParaRPr lang="es-ES"/>
        </a:p>
      </dgm:t>
    </dgm:pt>
    <dgm:pt modelId="{67D26617-7CD9-48B8-B6F8-42ED8D28F743}" type="sibTrans" cxnId="{358374B0-1A47-4E22-BF32-653B5734EEF5}">
      <dgm:prSet/>
      <dgm:spPr/>
      <dgm:t>
        <a:bodyPr/>
        <a:lstStyle/>
        <a:p>
          <a:endParaRPr lang="es-ES"/>
        </a:p>
      </dgm:t>
    </dgm:pt>
    <dgm:pt modelId="{B36128A1-3947-468A-872D-079A2194F31E}">
      <dgm:prSet phldrT="[Texto]"/>
      <dgm:spPr/>
      <dgm:t>
        <a:bodyPr/>
        <a:lstStyle/>
        <a:p>
          <a:r>
            <a:rPr lang="es-AR" b="1" dirty="0" smtClean="0"/>
            <a:t>0,20</a:t>
          </a:r>
          <a:endParaRPr lang="es-ES" b="1" dirty="0"/>
        </a:p>
      </dgm:t>
    </dgm:pt>
    <dgm:pt modelId="{C1B0779F-01CF-4098-ADB7-32EF2D24970B}" type="parTrans" cxnId="{B5FB47E5-B911-48C3-BB5F-32574BF6889B}">
      <dgm:prSet/>
      <dgm:spPr/>
      <dgm:t>
        <a:bodyPr/>
        <a:lstStyle/>
        <a:p>
          <a:endParaRPr lang="es-ES"/>
        </a:p>
      </dgm:t>
    </dgm:pt>
    <dgm:pt modelId="{E63A2422-EC4B-4B03-B7BE-62DB0AD535C9}" type="sibTrans" cxnId="{B5FB47E5-B911-48C3-BB5F-32574BF6889B}">
      <dgm:prSet/>
      <dgm:spPr/>
      <dgm:t>
        <a:bodyPr/>
        <a:lstStyle/>
        <a:p>
          <a:endParaRPr lang="es-ES"/>
        </a:p>
      </dgm:t>
    </dgm:pt>
    <dgm:pt modelId="{BBFAB89A-244B-4715-9E4C-99B98789176D}">
      <dgm:prSet phldrT="[Texto]"/>
      <dgm:spPr/>
      <dgm:t>
        <a:bodyPr/>
        <a:lstStyle/>
        <a:p>
          <a:r>
            <a:rPr lang="es-AR" dirty="0" smtClean="0"/>
            <a:t>Recursos</a:t>
          </a:r>
          <a:endParaRPr lang="es-ES" dirty="0"/>
        </a:p>
      </dgm:t>
    </dgm:pt>
    <dgm:pt modelId="{47B3DA9D-EF6E-4382-84DC-DAEFEC37323A}" type="parTrans" cxnId="{52C5D1A2-CD64-47C0-A652-E0A02937F6D1}">
      <dgm:prSet/>
      <dgm:spPr/>
      <dgm:t>
        <a:bodyPr/>
        <a:lstStyle/>
        <a:p>
          <a:endParaRPr lang="es-ES"/>
        </a:p>
      </dgm:t>
    </dgm:pt>
    <dgm:pt modelId="{F06816A3-838F-4009-B4BE-E33C1A1DA80A}" type="sibTrans" cxnId="{52C5D1A2-CD64-47C0-A652-E0A02937F6D1}">
      <dgm:prSet/>
      <dgm:spPr/>
      <dgm:t>
        <a:bodyPr/>
        <a:lstStyle/>
        <a:p>
          <a:endParaRPr lang="es-ES"/>
        </a:p>
      </dgm:t>
    </dgm:pt>
    <dgm:pt modelId="{1F4B58F3-8907-4D23-B2EC-58C0549013EA}">
      <dgm:prSet phldrT="[Texto]"/>
      <dgm:spPr/>
      <dgm:t>
        <a:bodyPr/>
        <a:lstStyle/>
        <a:p>
          <a:r>
            <a:rPr lang="es-AR" b="1" dirty="0" smtClean="0"/>
            <a:t>0,20</a:t>
          </a:r>
          <a:endParaRPr lang="es-ES" b="1" dirty="0"/>
        </a:p>
      </dgm:t>
    </dgm:pt>
    <dgm:pt modelId="{9F905958-29DC-43A8-AD09-437877BEE55C}" type="parTrans" cxnId="{EF40D1E3-6AEB-4107-8055-BE760ACB9A49}">
      <dgm:prSet/>
      <dgm:spPr/>
      <dgm:t>
        <a:bodyPr/>
        <a:lstStyle/>
        <a:p>
          <a:endParaRPr lang="es-ES"/>
        </a:p>
      </dgm:t>
    </dgm:pt>
    <dgm:pt modelId="{66D558D0-6D2A-4AC7-A413-9F93073888B7}" type="sibTrans" cxnId="{EF40D1E3-6AEB-4107-8055-BE760ACB9A49}">
      <dgm:prSet/>
      <dgm:spPr/>
      <dgm:t>
        <a:bodyPr/>
        <a:lstStyle/>
        <a:p>
          <a:endParaRPr lang="es-ES"/>
        </a:p>
      </dgm:t>
    </dgm:pt>
    <dgm:pt modelId="{E93AD293-8DA2-47C6-96EC-1988D02C3FE8}">
      <dgm:prSet phldrT="[Texto]"/>
      <dgm:spPr/>
      <dgm:t>
        <a:bodyPr/>
        <a:lstStyle/>
        <a:p>
          <a:r>
            <a:rPr lang="es-AR" dirty="0" smtClean="0"/>
            <a:t>Prioridad para la Entidad</a:t>
          </a:r>
          <a:endParaRPr lang="es-ES" dirty="0"/>
        </a:p>
      </dgm:t>
    </dgm:pt>
    <dgm:pt modelId="{D7F2C15A-5611-43B4-A58B-1B11EF10CECA}" type="parTrans" cxnId="{83E13327-9C82-4955-9B0C-70F232893A73}">
      <dgm:prSet/>
      <dgm:spPr/>
      <dgm:t>
        <a:bodyPr/>
        <a:lstStyle/>
        <a:p>
          <a:endParaRPr lang="es-ES"/>
        </a:p>
      </dgm:t>
    </dgm:pt>
    <dgm:pt modelId="{E259AC1C-6CD4-4D33-9BFD-1989B5FD6AAF}" type="sibTrans" cxnId="{83E13327-9C82-4955-9B0C-70F232893A73}">
      <dgm:prSet/>
      <dgm:spPr/>
      <dgm:t>
        <a:bodyPr/>
        <a:lstStyle/>
        <a:p>
          <a:endParaRPr lang="es-ES"/>
        </a:p>
      </dgm:t>
    </dgm:pt>
    <dgm:pt modelId="{89053D27-4B17-4334-AF02-EAF115A00BEC}">
      <dgm:prSet phldrT="[Texto]"/>
      <dgm:spPr/>
      <dgm:t>
        <a:bodyPr/>
        <a:lstStyle/>
        <a:p>
          <a:r>
            <a:rPr lang="es-ES" b="1" dirty="0" smtClean="0"/>
            <a:t>0,10</a:t>
          </a:r>
          <a:endParaRPr lang="es-ES" b="1" dirty="0"/>
        </a:p>
      </dgm:t>
    </dgm:pt>
    <dgm:pt modelId="{ADAD6D59-1E0F-4D84-9E87-9EFFBDA3EE0E}" type="parTrans" cxnId="{B4F79B27-3F82-4EA6-9B79-DF0B40B51C42}">
      <dgm:prSet/>
      <dgm:spPr/>
      <dgm:t>
        <a:bodyPr/>
        <a:lstStyle/>
        <a:p>
          <a:endParaRPr lang="es-AR"/>
        </a:p>
      </dgm:t>
    </dgm:pt>
    <dgm:pt modelId="{A5B8ECA2-7302-4349-85F8-CA7D4F155248}" type="sibTrans" cxnId="{B4F79B27-3F82-4EA6-9B79-DF0B40B51C42}">
      <dgm:prSet/>
      <dgm:spPr/>
      <dgm:t>
        <a:bodyPr/>
        <a:lstStyle/>
        <a:p>
          <a:endParaRPr lang="es-AR"/>
        </a:p>
      </dgm:t>
    </dgm:pt>
    <dgm:pt modelId="{AE277CEE-3EC4-4F3D-A288-6E9C2EA000E2}" type="pres">
      <dgm:prSet presAssocID="{91F81C29-0450-40F4-88A2-F5271DF360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062D0AD-F3F7-41D1-A79E-4034C9F50C83}" type="pres">
      <dgm:prSet presAssocID="{E456BA44-F4BD-401D-B131-2B08877A40E4}" presName="linNode" presStyleCnt="0"/>
      <dgm:spPr/>
    </dgm:pt>
    <dgm:pt modelId="{309F4FED-3E14-4645-B30D-85FD54D8AB97}" type="pres">
      <dgm:prSet presAssocID="{E456BA44-F4BD-401D-B131-2B08877A40E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214DEE-0CB5-4FFE-A25A-7C0959C4656B}" type="pres">
      <dgm:prSet presAssocID="{E456BA44-F4BD-401D-B131-2B08877A40E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13C67E-67D3-4040-822F-6B3CB83055EC}" type="pres">
      <dgm:prSet presAssocID="{C2DEEEF0-6EAF-47C0-9B0D-340EE74A29CA}" presName="sp" presStyleCnt="0"/>
      <dgm:spPr/>
    </dgm:pt>
    <dgm:pt modelId="{D504EF4A-E54C-42B8-815E-0AE7A723F59C}" type="pres">
      <dgm:prSet presAssocID="{4EA6E01B-1C45-4D89-AEAB-E251CE2C9124}" presName="linNode" presStyleCnt="0"/>
      <dgm:spPr/>
    </dgm:pt>
    <dgm:pt modelId="{D5E8F141-0285-4F25-8206-D5AB04182867}" type="pres">
      <dgm:prSet presAssocID="{4EA6E01B-1C45-4D89-AEAB-E251CE2C9124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E68CEE-4E74-4E6C-834C-D3B4704A594F}" type="pres">
      <dgm:prSet presAssocID="{4EA6E01B-1C45-4D89-AEAB-E251CE2C912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B63569-E0C1-4E81-9DE9-DD8CA7B607E5}" type="pres">
      <dgm:prSet presAssocID="{F519DA9B-0B80-4003-A81F-775EB0A3D1B9}" presName="sp" presStyleCnt="0"/>
      <dgm:spPr/>
    </dgm:pt>
    <dgm:pt modelId="{157D611F-0434-49F1-B16B-D7368FE9F146}" type="pres">
      <dgm:prSet presAssocID="{B36128A1-3947-468A-872D-079A2194F31E}" presName="linNode" presStyleCnt="0"/>
      <dgm:spPr/>
    </dgm:pt>
    <dgm:pt modelId="{D8B16379-9711-46FC-9F7F-8DD2A216A06F}" type="pres">
      <dgm:prSet presAssocID="{B36128A1-3947-468A-872D-079A2194F31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B2A750-8A6C-4478-B2A6-6EF53CFB8CC4}" type="pres">
      <dgm:prSet presAssocID="{B36128A1-3947-468A-872D-079A2194F31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35ECF0-9E5A-4791-A5FE-B014E6C77C72}" type="pres">
      <dgm:prSet presAssocID="{E63A2422-EC4B-4B03-B7BE-62DB0AD535C9}" presName="sp" presStyleCnt="0"/>
      <dgm:spPr/>
    </dgm:pt>
    <dgm:pt modelId="{E46711BC-963F-4C3E-A913-B2FE9CEFCD56}" type="pres">
      <dgm:prSet presAssocID="{89053D27-4B17-4334-AF02-EAF115A00BEC}" presName="linNode" presStyleCnt="0"/>
      <dgm:spPr/>
    </dgm:pt>
    <dgm:pt modelId="{D1C9DA85-E50F-4E4D-A846-5791096093D2}" type="pres">
      <dgm:prSet presAssocID="{89053D27-4B17-4334-AF02-EAF115A00BE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4AE891-C024-4F56-95C2-E87684172ADB}" type="pres">
      <dgm:prSet presAssocID="{A5B8ECA2-7302-4349-85F8-CA7D4F155248}" presName="sp" presStyleCnt="0"/>
      <dgm:spPr/>
    </dgm:pt>
    <dgm:pt modelId="{6589E431-0A39-4199-BBF8-B8E46764D9A4}" type="pres">
      <dgm:prSet presAssocID="{1F4B58F3-8907-4D23-B2EC-58C0549013EA}" presName="linNode" presStyleCnt="0"/>
      <dgm:spPr/>
    </dgm:pt>
    <dgm:pt modelId="{E398C4D7-9450-41AE-ADA3-A61095215510}" type="pres">
      <dgm:prSet presAssocID="{1F4B58F3-8907-4D23-B2EC-58C0549013E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00A6F8-7D1E-4AFB-88BD-96B053C0A52C}" type="pres">
      <dgm:prSet presAssocID="{1F4B58F3-8907-4D23-B2EC-58C0549013EA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DF0AF03-F88D-4550-A508-D49F3BD81E8B}" type="presOf" srcId="{B36128A1-3947-468A-872D-079A2194F31E}" destId="{D8B16379-9711-46FC-9F7F-8DD2A216A06F}" srcOrd="0" destOrd="0" presId="urn:microsoft.com/office/officeart/2005/8/layout/vList5"/>
    <dgm:cxn modelId="{358374B0-1A47-4E22-BF32-653B5734EEF5}" srcId="{4EA6E01B-1C45-4D89-AEAB-E251CE2C9124}" destId="{BC0EC338-7AB7-44AB-AE1D-6E75CB03C64C}" srcOrd="0" destOrd="0" parTransId="{8B0AA4A2-3FAB-4873-8C0E-C2F63D74058C}" sibTransId="{67D26617-7CD9-48B8-B6F8-42ED8D28F743}"/>
    <dgm:cxn modelId="{EF40D1E3-6AEB-4107-8055-BE760ACB9A49}" srcId="{91F81C29-0450-40F4-88A2-F5271DF360BB}" destId="{1F4B58F3-8907-4D23-B2EC-58C0549013EA}" srcOrd="4" destOrd="0" parTransId="{9F905958-29DC-43A8-AD09-437877BEE55C}" sibTransId="{66D558D0-6D2A-4AC7-A413-9F93073888B7}"/>
    <dgm:cxn modelId="{1BE0F51C-8E5C-438F-A1F4-A8DA24F6456F}" srcId="{91F81C29-0450-40F4-88A2-F5271DF360BB}" destId="{E456BA44-F4BD-401D-B131-2B08877A40E4}" srcOrd="0" destOrd="0" parTransId="{DF7CD343-321A-4DA4-B52B-3B5DDFCD45FB}" sibTransId="{C2DEEEF0-6EAF-47C0-9B0D-340EE74A29CA}"/>
    <dgm:cxn modelId="{83E13327-9C82-4955-9B0C-70F232893A73}" srcId="{1F4B58F3-8907-4D23-B2EC-58C0549013EA}" destId="{E93AD293-8DA2-47C6-96EC-1988D02C3FE8}" srcOrd="0" destOrd="0" parTransId="{D7F2C15A-5611-43B4-A58B-1B11EF10CECA}" sibTransId="{E259AC1C-6CD4-4D33-9BFD-1989B5FD6AAF}"/>
    <dgm:cxn modelId="{52C5D1A2-CD64-47C0-A652-E0A02937F6D1}" srcId="{B36128A1-3947-468A-872D-079A2194F31E}" destId="{BBFAB89A-244B-4715-9E4C-99B98789176D}" srcOrd="0" destOrd="0" parTransId="{47B3DA9D-EF6E-4382-84DC-DAEFEC37323A}" sibTransId="{F06816A3-838F-4009-B4BE-E33C1A1DA80A}"/>
    <dgm:cxn modelId="{7414271F-A3D1-484A-A219-41E14163D418}" type="presOf" srcId="{BBFAB89A-244B-4715-9E4C-99B98789176D}" destId="{D8B2A750-8A6C-4478-B2A6-6EF53CFB8CC4}" srcOrd="0" destOrd="0" presId="urn:microsoft.com/office/officeart/2005/8/layout/vList5"/>
    <dgm:cxn modelId="{B4F79B27-3F82-4EA6-9B79-DF0B40B51C42}" srcId="{91F81C29-0450-40F4-88A2-F5271DF360BB}" destId="{89053D27-4B17-4334-AF02-EAF115A00BEC}" srcOrd="3" destOrd="0" parTransId="{ADAD6D59-1E0F-4D84-9E87-9EFFBDA3EE0E}" sibTransId="{A5B8ECA2-7302-4349-85F8-CA7D4F155248}"/>
    <dgm:cxn modelId="{6A610281-2DCD-4CA8-BD5D-E9642FDD1A2F}" type="presOf" srcId="{E456BA44-F4BD-401D-B131-2B08877A40E4}" destId="{309F4FED-3E14-4645-B30D-85FD54D8AB97}" srcOrd="0" destOrd="0" presId="urn:microsoft.com/office/officeart/2005/8/layout/vList5"/>
    <dgm:cxn modelId="{BF8D5A4F-758E-40BA-AD72-7B909635190C}" type="presOf" srcId="{E93AD293-8DA2-47C6-96EC-1988D02C3FE8}" destId="{ED00A6F8-7D1E-4AFB-88BD-96B053C0A52C}" srcOrd="0" destOrd="0" presId="urn:microsoft.com/office/officeart/2005/8/layout/vList5"/>
    <dgm:cxn modelId="{7A7DC879-2F00-4BFD-B235-BEA0DCC4C071}" type="presOf" srcId="{91F81C29-0450-40F4-88A2-F5271DF360BB}" destId="{AE277CEE-3EC4-4F3D-A288-6E9C2EA000E2}" srcOrd="0" destOrd="0" presId="urn:microsoft.com/office/officeart/2005/8/layout/vList5"/>
    <dgm:cxn modelId="{87731148-010D-4375-9E29-36F3A65F5C7B}" type="presOf" srcId="{89053D27-4B17-4334-AF02-EAF115A00BEC}" destId="{D1C9DA85-E50F-4E4D-A846-5791096093D2}" srcOrd="0" destOrd="0" presId="urn:microsoft.com/office/officeart/2005/8/layout/vList5"/>
    <dgm:cxn modelId="{8D777A69-6D79-46C3-8DBE-23DF900ABEFF}" srcId="{E456BA44-F4BD-401D-B131-2B08877A40E4}" destId="{43A7BD7A-DB89-422A-9CE3-20D3DFC7DA63}" srcOrd="0" destOrd="0" parTransId="{8FA46D30-76BB-4F56-A0C3-3C1EC2385C4B}" sibTransId="{A5E7AB44-1572-4F63-B4B1-EF61D2F339EE}"/>
    <dgm:cxn modelId="{4C6E3B64-B9B9-4E4D-9327-46E5335C12A4}" srcId="{91F81C29-0450-40F4-88A2-F5271DF360BB}" destId="{4EA6E01B-1C45-4D89-AEAB-E251CE2C9124}" srcOrd="1" destOrd="0" parTransId="{F273F46E-9CB6-47AC-A814-AF0D61F03340}" sibTransId="{F519DA9B-0B80-4003-A81F-775EB0A3D1B9}"/>
    <dgm:cxn modelId="{B5FB47E5-B911-48C3-BB5F-32574BF6889B}" srcId="{91F81C29-0450-40F4-88A2-F5271DF360BB}" destId="{B36128A1-3947-468A-872D-079A2194F31E}" srcOrd="2" destOrd="0" parTransId="{C1B0779F-01CF-4098-ADB7-32EF2D24970B}" sibTransId="{E63A2422-EC4B-4B03-B7BE-62DB0AD535C9}"/>
    <dgm:cxn modelId="{737330F4-2987-4A84-8C1A-35EA466CBE41}" type="presOf" srcId="{4EA6E01B-1C45-4D89-AEAB-E251CE2C9124}" destId="{D5E8F141-0285-4F25-8206-D5AB04182867}" srcOrd="0" destOrd="0" presId="urn:microsoft.com/office/officeart/2005/8/layout/vList5"/>
    <dgm:cxn modelId="{D422F10D-D9B2-4489-B4B4-679FE795DDBF}" type="presOf" srcId="{43A7BD7A-DB89-422A-9CE3-20D3DFC7DA63}" destId="{C7214DEE-0CB5-4FFE-A25A-7C0959C4656B}" srcOrd="0" destOrd="0" presId="urn:microsoft.com/office/officeart/2005/8/layout/vList5"/>
    <dgm:cxn modelId="{F648D727-5A08-4C1D-9EB2-C8960EDA127B}" type="presOf" srcId="{1F4B58F3-8907-4D23-B2EC-58C0549013EA}" destId="{E398C4D7-9450-41AE-ADA3-A61095215510}" srcOrd="0" destOrd="0" presId="urn:microsoft.com/office/officeart/2005/8/layout/vList5"/>
    <dgm:cxn modelId="{EE034A37-C71D-436A-9BA3-7C92F85B7A69}" type="presOf" srcId="{BC0EC338-7AB7-44AB-AE1D-6E75CB03C64C}" destId="{5EE68CEE-4E74-4E6C-834C-D3B4704A594F}" srcOrd="0" destOrd="0" presId="urn:microsoft.com/office/officeart/2005/8/layout/vList5"/>
    <dgm:cxn modelId="{F592BB24-A0E3-4B3A-A8F5-342EA6BDD1F5}" type="presParOf" srcId="{AE277CEE-3EC4-4F3D-A288-6E9C2EA000E2}" destId="{4062D0AD-F3F7-41D1-A79E-4034C9F50C83}" srcOrd="0" destOrd="0" presId="urn:microsoft.com/office/officeart/2005/8/layout/vList5"/>
    <dgm:cxn modelId="{685FFE27-55AB-415E-9528-11D819C6DC21}" type="presParOf" srcId="{4062D0AD-F3F7-41D1-A79E-4034C9F50C83}" destId="{309F4FED-3E14-4645-B30D-85FD54D8AB97}" srcOrd="0" destOrd="0" presId="urn:microsoft.com/office/officeart/2005/8/layout/vList5"/>
    <dgm:cxn modelId="{AC2E655F-A7C2-4D1E-AD0B-02B094A4A827}" type="presParOf" srcId="{4062D0AD-F3F7-41D1-A79E-4034C9F50C83}" destId="{C7214DEE-0CB5-4FFE-A25A-7C0959C4656B}" srcOrd="1" destOrd="0" presId="urn:microsoft.com/office/officeart/2005/8/layout/vList5"/>
    <dgm:cxn modelId="{2C32C149-4756-413F-ADE6-6A2570D033C5}" type="presParOf" srcId="{AE277CEE-3EC4-4F3D-A288-6E9C2EA000E2}" destId="{4313C67E-67D3-4040-822F-6B3CB83055EC}" srcOrd="1" destOrd="0" presId="urn:microsoft.com/office/officeart/2005/8/layout/vList5"/>
    <dgm:cxn modelId="{BE7E83C3-72AF-4888-A2F5-C7EF97A8EFA8}" type="presParOf" srcId="{AE277CEE-3EC4-4F3D-A288-6E9C2EA000E2}" destId="{D504EF4A-E54C-42B8-815E-0AE7A723F59C}" srcOrd="2" destOrd="0" presId="urn:microsoft.com/office/officeart/2005/8/layout/vList5"/>
    <dgm:cxn modelId="{DD24CBA6-680E-4850-822F-AB6F7300AAA5}" type="presParOf" srcId="{D504EF4A-E54C-42B8-815E-0AE7A723F59C}" destId="{D5E8F141-0285-4F25-8206-D5AB04182867}" srcOrd="0" destOrd="0" presId="urn:microsoft.com/office/officeart/2005/8/layout/vList5"/>
    <dgm:cxn modelId="{FBE5B036-87D1-4FB8-A83F-0647EA58916F}" type="presParOf" srcId="{D504EF4A-E54C-42B8-815E-0AE7A723F59C}" destId="{5EE68CEE-4E74-4E6C-834C-D3B4704A594F}" srcOrd="1" destOrd="0" presId="urn:microsoft.com/office/officeart/2005/8/layout/vList5"/>
    <dgm:cxn modelId="{A7978EF0-138B-46D3-BA64-2D9443F54E88}" type="presParOf" srcId="{AE277CEE-3EC4-4F3D-A288-6E9C2EA000E2}" destId="{E9B63569-E0C1-4E81-9DE9-DD8CA7B607E5}" srcOrd="3" destOrd="0" presId="urn:microsoft.com/office/officeart/2005/8/layout/vList5"/>
    <dgm:cxn modelId="{154AF530-1EC1-481D-B6EB-DFD3C030504D}" type="presParOf" srcId="{AE277CEE-3EC4-4F3D-A288-6E9C2EA000E2}" destId="{157D611F-0434-49F1-B16B-D7368FE9F146}" srcOrd="4" destOrd="0" presId="urn:microsoft.com/office/officeart/2005/8/layout/vList5"/>
    <dgm:cxn modelId="{5F839C4A-1FD6-4EC4-A827-9A44178D6BCC}" type="presParOf" srcId="{157D611F-0434-49F1-B16B-D7368FE9F146}" destId="{D8B16379-9711-46FC-9F7F-8DD2A216A06F}" srcOrd="0" destOrd="0" presId="urn:microsoft.com/office/officeart/2005/8/layout/vList5"/>
    <dgm:cxn modelId="{25A62C6E-12C8-4EEB-90D9-90ADA5B64FBA}" type="presParOf" srcId="{157D611F-0434-49F1-B16B-D7368FE9F146}" destId="{D8B2A750-8A6C-4478-B2A6-6EF53CFB8CC4}" srcOrd="1" destOrd="0" presId="urn:microsoft.com/office/officeart/2005/8/layout/vList5"/>
    <dgm:cxn modelId="{D04CEC92-0204-4052-AF3A-245BB735FB1E}" type="presParOf" srcId="{AE277CEE-3EC4-4F3D-A288-6E9C2EA000E2}" destId="{2B35ECF0-9E5A-4791-A5FE-B014E6C77C72}" srcOrd="5" destOrd="0" presId="urn:microsoft.com/office/officeart/2005/8/layout/vList5"/>
    <dgm:cxn modelId="{70F62E41-04FF-473A-83CB-713D625D28D2}" type="presParOf" srcId="{AE277CEE-3EC4-4F3D-A288-6E9C2EA000E2}" destId="{E46711BC-963F-4C3E-A913-B2FE9CEFCD56}" srcOrd="6" destOrd="0" presId="urn:microsoft.com/office/officeart/2005/8/layout/vList5"/>
    <dgm:cxn modelId="{5D903EEA-DCF4-432C-AC69-0A68FECCF8FB}" type="presParOf" srcId="{E46711BC-963F-4C3E-A913-B2FE9CEFCD56}" destId="{D1C9DA85-E50F-4E4D-A846-5791096093D2}" srcOrd="0" destOrd="0" presId="urn:microsoft.com/office/officeart/2005/8/layout/vList5"/>
    <dgm:cxn modelId="{B0D947A7-8354-4493-8610-1FB02921D867}" type="presParOf" srcId="{AE277CEE-3EC4-4F3D-A288-6E9C2EA000E2}" destId="{994AE891-C024-4F56-95C2-E87684172ADB}" srcOrd="7" destOrd="0" presId="urn:microsoft.com/office/officeart/2005/8/layout/vList5"/>
    <dgm:cxn modelId="{D40A48DD-0A01-4F4D-B435-1FB21409C8C8}" type="presParOf" srcId="{AE277CEE-3EC4-4F3D-A288-6E9C2EA000E2}" destId="{6589E431-0A39-4199-BBF8-B8E46764D9A4}" srcOrd="8" destOrd="0" presId="urn:microsoft.com/office/officeart/2005/8/layout/vList5"/>
    <dgm:cxn modelId="{23151AD3-37B0-4F42-92CD-81A00AF7806E}" type="presParOf" srcId="{6589E431-0A39-4199-BBF8-B8E46764D9A4}" destId="{E398C4D7-9450-41AE-ADA3-A61095215510}" srcOrd="0" destOrd="0" presId="urn:microsoft.com/office/officeart/2005/8/layout/vList5"/>
    <dgm:cxn modelId="{66572B4C-3213-443A-B220-0CC6345D77D7}" type="presParOf" srcId="{6589E431-0A39-4199-BBF8-B8E46764D9A4}" destId="{ED00A6F8-7D1E-4AFB-88BD-96B053C0A5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F94B611-4EEF-41B1-80B6-076BEBA57508}" type="doc">
      <dgm:prSet loTypeId="urn:microsoft.com/office/officeart/2005/8/layout/cycle4#1" loCatId="cycle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s-ES"/>
        </a:p>
      </dgm:t>
    </dgm:pt>
    <dgm:pt modelId="{B7817D95-189A-4061-AE7B-CDC73FCB49B0}">
      <dgm:prSet phldrT="[Texto]"/>
      <dgm:spPr/>
      <dgm:t>
        <a:bodyPr/>
        <a:lstStyle/>
        <a:p>
          <a:r>
            <a:rPr lang="es-AR" dirty="0" smtClean="0"/>
            <a:t>Tramo 1</a:t>
          </a:r>
          <a:endParaRPr lang="es-ES" dirty="0"/>
        </a:p>
      </dgm:t>
    </dgm:pt>
    <dgm:pt modelId="{F44616B0-F8BE-4B50-B334-585723AEBDCD}" type="parTrans" cxnId="{9E942B82-0CC9-4E68-A46E-BDC389BD88C3}">
      <dgm:prSet/>
      <dgm:spPr/>
      <dgm:t>
        <a:bodyPr/>
        <a:lstStyle/>
        <a:p>
          <a:endParaRPr lang="es-ES"/>
        </a:p>
      </dgm:t>
    </dgm:pt>
    <dgm:pt modelId="{765B259B-E4F1-4ECB-BE37-2B6D8C2AD894}" type="sibTrans" cxnId="{9E942B82-0CC9-4E68-A46E-BDC389BD88C3}">
      <dgm:prSet/>
      <dgm:spPr/>
      <dgm:t>
        <a:bodyPr/>
        <a:lstStyle/>
        <a:p>
          <a:endParaRPr lang="es-ES"/>
        </a:p>
      </dgm:t>
    </dgm:pt>
    <dgm:pt modelId="{BCE442F8-0C70-462E-BA7B-D6EE7B7BA714}">
      <dgm:prSet phldrT="[Texto]"/>
      <dgm:spPr/>
      <dgm:t>
        <a:bodyPr/>
        <a:lstStyle/>
        <a:p>
          <a:r>
            <a:rPr lang="es-AR" dirty="0" smtClean="0"/>
            <a:t>1,00 a 1,50</a:t>
          </a:r>
          <a:endParaRPr lang="es-ES" dirty="0"/>
        </a:p>
      </dgm:t>
    </dgm:pt>
    <dgm:pt modelId="{B6D06D51-7FA0-4764-9F96-A365A8DDA966}" type="parTrans" cxnId="{9BD1A000-03DD-4584-B655-2D30669D0130}">
      <dgm:prSet/>
      <dgm:spPr/>
      <dgm:t>
        <a:bodyPr/>
        <a:lstStyle/>
        <a:p>
          <a:endParaRPr lang="es-ES"/>
        </a:p>
      </dgm:t>
    </dgm:pt>
    <dgm:pt modelId="{AC020FBC-897B-496F-B8DE-448583ECF197}" type="sibTrans" cxnId="{9BD1A000-03DD-4584-B655-2D30669D0130}">
      <dgm:prSet/>
      <dgm:spPr/>
      <dgm:t>
        <a:bodyPr/>
        <a:lstStyle/>
        <a:p>
          <a:endParaRPr lang="es-ES"/>
        </a:p>
      </dgm:t>
    </dgm:pt>
    <dgm:pt modelId="{256B8856-31DC-4D2D-A4DC-0E117BF775D4}">
      <dgm:prSet phldrT="[Texto]"/>
      <dgm:spPr/>
      <dgm:t>
        <a:bodyPr/>
        <a:lstStyle/>
        <a:p>
          <a:r>
            <a:rPr lang="es-AR" dirty="0" smtClean="0"/>
            <a:t>Tramo 2</a:t>
          </a:r>
          <a:endParaRPr lang="es-ES" dirty="0"/>
        </a:p>
      </dgm:t>
    </dgm:pt>
    <dgm:pt modelId="{70B16102-3E1C-4591-8A4B-47E2D9482E91}" type="parTrans" cxnId="{A84AE28F-8B9A-4F86-9349-4A8580EE156F}">
      <dgm:prSet/>
      <dgm:spPr/>
      <dgm:t>
        <a:bodyPr/>
        <a:lstStyle/>
        <a:p>
          <a:endParaRPr lang="es-ES"/>
        </a:p>
      </dgm:t>
    </dgm:pt>
    <dgm:pt modelId="{B7BF8E55-5457-4A76-9174-7011AABE4ADE}" type="sibTrans" cxnId="{A84AE28F-8B9A-4F86-9349-4A8580EE156F}">
      <dgm:prSet/>
      <dgm:spPr/>
      <dgm:t>
        <a:bodyPr/>
        <a:lstStyle/>
        <a:p>
          <a:endParaRPr lang="es-ES"/>
        </a:p>
      </dgm:t>
    </dgm:pt>
    <dgm:pt modelId="{24AD3E05-33D2-4734-A8EF-A2D87212DC9A}">
      <dgm:prSet phldrT="[Texto]"/>
      <dgm:spPr/>
      <dgm:t>
        <a:bodyPr/>
        <a:lstStyle/>
        <a:p>
          <a:r>
            <a:rPr lang="es-AR" dirty="0" smtClean="0"/>
            <a:t>1,51 a 2,00</a:t>
          </a:r>
          <a:endParaRPr lang="es-ES" dirty="0"/>
        </a:p>
      </dgm:t>
    </dgm:pt>
    <dgm:pt modelId="{253CCA7D-7791-439A-A2B3-CC498A89E62B}" type="parTrans" cxnId="{3BB51FB9-4F89-4337-B666-4B866D3E22E7}">
      <dgm:prSet/>
      <dgm:spPr/>
      <dgm:t>
        <a:bodyPr/>
        <a:lstStyle/>
        <a:p>
          <a:endParaRPr lang="es-ES"/>
        </a:p>
      </dgm:t>
    </dgm:pt>
    <dgm:pt modelId="{8586DD05-C1FD-43E9-9F25-F70D45B23956}" type="sibTrans" cxnId="{3BB51FB9-4F89-4337-B666-4B866D3E22E7}">
      <dgm:prSet/>
      <dgm:spPr/>
      <dgm:t>
        <a:bodyPr/>
        <a:lstStyle/>
        <a:p>
          <a:endParaRPr lang="es-ES"/>
        </a:p>
      </dgm:t>
    </dgm:pt>
    <dgm:pt modelId="{342FA34B-95C5-42A6-9D01-E3C16E446CEB}">
      <dgm:prSet phldrT="[Texto]"/>
      <dgm:spPr/>
      <dgm:t>
        <a:bodyPr/>
        <a:lstStyle/>
        <a:p>
          <a:r>
            <a:rPr lang="es-AR" dirty="0" smtClean="0"/>
            <a:t>Tramo 4</a:t>
          </a:r>
          <a:endParaRPr lang="es-ES" dirty="0"/>
        </a:p>
      </dgm:t>
    </dgm:pt>
    <dgm:pt modelId="{F7333DEF-D6C3-40A8-BA0E-0A289B3B8A3F}" type="parTrans" cxnId="{81A8705D-2FEF-4791-A4E5-0BBFC470DF71}">
      <dgm:prSet/>
      <dgm:spPr/>
      <dgm:t>
        <a:bodyPr/>
        <a:lstStyle/>
        <a:p>
          <a:endParaRPr lang="es-ES"/>
        </a:p>
      </dgm:t>
    </dgm:pt>
    <dgm:pt modelId="{38E54211-1C15-4F83-A93B-DB61F5687F96}" type="sibTrans" cxnId="{81A8705D-2FEF-4791-A4E5-0BBFC470DF71}">
      <dgm:prSet/>
      <dgm:spPr/>
      <dgm:t>
        <a:bodyPr/>
        <a:lstStyle/>
        <a:p>
          <a:endParaRPr lang="es-ES"/>
        </a:p>
      </dgm:t>
    </dgm:pt>
    <dgm:pt modelId="{9D2B41E1-9F73-4A8F-BB7A-FBC2B030E6D6}">
      <dgm:prSet phldrT="[Texto]"/>
      <dgm:spPr/>
      <dgm:t>
        <a:bodyPr/>
        <a:lstStyle/>
        <a:p>
          <a:r>
            <a:rPr lang="es-AR" dirty="0" smtClean="0"/>
            <a:t>2,51 a 3,00</a:t>
          </a:r>
          <a:endParaRPr lang="es-ES" dirty="0"/>
        </a:p>
      </dgm:t>
    </dgm:pt>
    <dgm:pt modelId="{3AC2B3D4-6552-404E-B778-E12D8616D7F7}" type="parTrans" cxnId="{56127A8C-BCCD-4E94-BCB7-28EDAE935DB4}">
      <dgm:prSet/>
      <dgm:spPr/>
      <dgm:t>
        <a:bodyPr/>
        <a:lstStyle/>
        <a:p>
          <a:endParaRPr lang="es-ES"/>
        </a:p>
      </dgm:t>
    </dgm:pt>
    <dgm:pt modelId="{BBDD545D-C3D1-43C7-BC09-D64FD2A8CDEF}" type="sibTrans" cxnId="{56127A8C-BCCD-4E94-BCB7-28EDAE935DB4}">
      <dgm:prSet/>
      <dgm:spPr/>
      <dgm:t>
        <a:bodyPr/>
        <a:lstStyle/>
        <a:p>
          <a:endParaRPr lang="es-ES"/>
        </a:p>
      </dgm:t>
    </dgm:pt>
    <dgm:pt modelId="{9B87E074-381F-4802-AEDD-995F82ABB4E6}">
      <dgm:prSet phldrT="[Texto]"/>
      <dgm:spPr/>
      <dgm:t>
        <a:bodyPr/>
        <a:lstStyle/>
        <a:p>
          <a:r>
            <a:rPr lang="es-AR" dirty="0" smtClean="0"/>
            <a:t>Tramo 3</a:t>
          </a:r>
          <a:endParaRPr lang="es-ES" dirty="0"/>
        </a:p>
      </dgm:t>
    </dgm:pt>
    <dgm:pt modelId="{963E7620-1F69-4FE9-85BE-16D0D494505C}" type="parTrans" cxnId="{C864F855-A7D6-4BFA-9033-26EB2FE1CE54}">
      <dgm:prSet/>
      <dgm:spPr/>
      <dgm:t>
        <a:bodyPr/>
        <a:lstStyle/>
        <a:p>
          <a:endParaRPr lang="es-ES"/>
        </a:p>
      </dgm:t>
    </dgm:pt>
    <dgm:pt modelId="{39B942D7-ED0E-4A97-9F2E-2C3A136B37D6}" type="sibTrans" cxnId="{C864F855-A7D6-4BFA-9033-26EB2FE1CE54}">
      <dgm:prSet/>
      <dgm:spPr/>
      <dgm:t>
        <a:bodyPr/>
        <a:lstStyle/>
        <a:p>
          <a:endParaRPr lang="es-ES"/>
        </a:p>
      </dgm:t>
    </dgm:pt>
    <dgm:pt modelId="{A75C720A-B114-4CAB-AA25-095CE7B7BB49}">
      <dgm:prSet phldrT="[Texto]"/>
      <dgm:spPr/>
      <dgm:t>
        <a:bodyPr/>
        <a:lstStyle/>
        <a:p>
          <a:r>
            <a:rPr lang="es-AR" dirty="0" smtClean="0"/>
            <a:t>2,01 a 2,50</a:t>
          </a:r>
          <a:endParaRPr lang="es-ES" dirty="0"/>
        </a:p>
      </dgm:t>
    </dgm:pt>
    <dgm:pt modelId="{DAF20E47-B301-4F63-BDE9-D6511A4351E2}" type="parTrans" cxnId="{D373D42E-4CCA-480D-8818-74C177FF659B}">
      <dgm:prSet/>
      <dgm:spPr/>
      <dgm:t>
        <a:bodyPr/>
        <a:lstStyle/>
        <a:p>
          <a:endParaRPr lang="es-ES"/>
        </a:p>
      </dgm:t>
    </dgm:pt>
    <dgm:pt modelId="{F64509E6-3FF4-41D0-AF5B-B024BA1C1FE1}" type="sibTrans" cxnId="{D373D42E-4CCA-480D-8818-74C177FF659B}">
      <dgm:prSet/>
      <dgm:spPr/>
      <dgm:t>
        <a:bodyPr/>
        <a:lstStyle/>
        <a:p>
          <a:endParaRPr lang="es-ES"/>
        </a:p>
      </dgm:t>
    </dgm:pt>
    <dgm:pt modelId="{AB0C9675-6019-4B04-B221-F19C4D225DD6}" type="pres">
      <dgm:prSet presAssocID="{4F94B611-4EEF-41B1-80B6-076BEBA5750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03996CA-0082-4588-B00D-04C29690AB96}" type="pres">
      <dgm:prSet presAssocID="{4F94B611-4EEF-41B1-80B6-076BEBA57508}" presName="children" presStyleCnt="0"/>
      <dgm:spPr/>
    </dgm:pt>
    <dgm:pt modelId="{A7C4B3A0-01D4-4035-B1D7-99A51D5EA065}" type="pres">
      <dgm:prSet presAssocID="{4F94B611-4EEF-41B1-80B6-076BEBA57508}" presName="child1group" presStyleCnt="0"/>
      <dgm:spPr/>
    </dgm:pt>
    <dgm:pt modelId="{14B241A5-09C1-4128-870F-AB656E098F5B}" type="pres">
      <dgm:prSet presAssocID="{4F94B611-4EEF-41B1-80B6-076BEBA57508}" presName="child1" presStyleLbl="bgAcc1" presStyleIdx="0" presStyleCnt="4"/>
      <dgm:spPr/>
      <dgm:t>
        <a:bodyPr/>
        <a:lstStyle/>
        <a:p>
          <a:endParaRPr lang="es-ES"/>
        </a:p>
      </dgm:t>
    </dgm:pt>
    <dgm:pt modelId="{8988E265-5A18-4B3C-B96B-46F5F4C8734F}" type="pres">
      <dgm:prSet presAssocID="{4F94B611-4EEF-41B1-80B6-076BEBA5750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112674-A3B3-4A65-B5BC-6EAD0D905509}" type="pres">
      <dgm:prSet presAssocID="{4F94B611-4EEF-41B1-80B6-076BEBA57508}" presName="child2group" presStyleCnt="0"/>
      <dgm:spPr/>
    </dgm:pt>
    <dgm:pt modelId="{7DDE04B5-5789-492D-ADA8-42BC5C647B3E}" type="pres">
      <dgm:prSet presAssocID="{4F94B611-4EEF-41B1-80B6-076BEBA57508}" presName="child2" presStyleLbl="bgAcc1" presStyleIdx="1" presStyleCnt="4"/>
      <dgm:spPr/>
      <dgm:t>
        <a:bodyPr/>
        <a:lstStyle/>
        <a:p>
          <a:endParaRPr lang="es-ES"/>
        </a:p>
      </dgm:t>
    </dgm:pt>
    <dgm:pt modelId="{B97E1431-92F7-490A-B64F-31D1B8A0F4BD}" type="pres">
      <dgm:prSet presAssocID="{4F94B611-4EEF-41B1-80B6-076BEBA5750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304831-73B0-473F-A6BF-0E56B234A2CE}" type="pres">
      <dgm:prSet presAssocID="{4F94B611-4EEF-41B1-80B6-076BEBA57508}" presName="child3group" presStyleCnt="0"/>
      <dgm:spPr/>
    </dgm:pt>
    <dgm:pt modelId="{2E1A0126-63F9-43F6-9A1E-73994D98EAF1}" type="pres">
      <dgm:prSet presAssocID="{4F94B611-4EEF-41B1-80B6-076BEBA57508}" presName="child3" presStyleLbl="bgAcc1" presStyleIdx="2" presStyleCnt="4"/>
      <dgm:spPr/>
      <dgm:t>
        <a:bodyPr/>
        <a:lstStyle/>
        <a:p>
          <a:endParaRPr lang="es-ES"/>
        </a:p>
      </dgm:t>
    </dgm:pt>
    <dgm:pt modelId="{27597D08-ACAB-4178-9BCE-D792DD96720D}" type="pres">
      <dgm:prSet presAssocID="{4F94B611-4EEF-41B1-80B6-076BEBA5750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5BA3B1-2A86-495B-8062-94B1A6B77C2E}" type="pres">
      <dgm:prSet presAssocID="{4F94B611-4EEF-41B1-80B6-076BEBA57508}" presName="child4group" presStyleCnt="0"/>
      <dgm:spPr/>
    </dgm:pt>
    <dgm:pt modelId="{421C8F6A-B082-4926-B142-D5F006BD4B18}" type="pres">
      <dgm:prSet presAssocID="{4F94B611-4EEF-41B1-80B6-076BEBA57508}" presName="child4" presStyleLbl="bgAcc1" presStyleIdx="3" presStyleCnt="4"/>
      <dgm:spPr/>
      <dgm:t>
        <a:bodyPr/>
        <a:lstStyle/>
        <a:p>
          <a:endParaRPr lang="es-ES"/>
        </a:p>
      </dgm:t>
    </dgm:pt>
    <dgm:pt modelId="{B45219B7-C71F-4E7B-B19E-1AF0FFDAD6B0}" type="pres">
      <dgm:prSet presAssocID="{4F94B611-4EEF-41B1-80B6-076BEBA5750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5F970-E6B9-4457-9F6A-740308C03DCC}" type="pres">
      <dgm:prSet presAssocID="{4F94B611-4EEF-41B1-80B6-076BEBA57508}" presName="childPlaceholder" presStyleCnt="0"/>
      <dgm:spPr/>
    </dgm:pt>
    <dgm:pt modelId="{8A0B51CB-41CE-416C-A78D-71A717A4DFFF}" type="pres">
      <dgm:prSet presAssocID="{4F94B611-4EEF-41B1-80B6-076BEBA57508}" presName="circle" presStyleCnt="0"/>
      <dgm:spPr/>
    </dgm:pt>
    <dgm:pt modelId="{4C97B4CD-0D87-47C1-87B3-C03557070165}" type="pres">
      <dgm:prSet presAssocID="{4F94B611-4EEF-41B1-80B6-076BEBA5750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C938C6-421D-4CEB-A819-EA75CF88F4B4}" type="pres">
      <dgm:prSet presAssocID="{4F94B611-4EEF-41B1-80B6-076BEBA5750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FD034F-FE53-4FCC-A334-C4FDABBBD73E}" type="pres">
      <dgm:prSet presAssocID="{4F94B611-4EEF-41B1-80B6-076BEBA5750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0D6BB6-440F-4BD4-9D21-560D689E8503}" type="pres">
      <dgm:prSet presAssocID="{4F94B611-4EEF-41B1-80B6-076BEBA5750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D854AC-C8E1-4532-9725-543C671E8A63}" type="pres">
      <dgm:prSet presAssocID="{4F94B611-4EEF-41B1-80B6-076BEBA57508}" presName="quadrantPlaceholder" presStyleCnt="0"/>
      <dgm:spPr/>
    </dgm:pt>
    <dgm:pt modelId="{97FCC020-E27C-4EBC-9493-FD7286E2CFB7}" type="pres">
      <dgm:prSet presAssocID="{4F94B611-4EEF-41B1-80B6-076BEBA57508}" presName="center1" presStyleLbl="fgShp" presStyleIdx="0" presStyleCnt="2"/>
      <dgm:spPr/>
    </dgm:pt>
    <dgm:pt modelId="{845C7CE5-6486-4CE3-8B42-730570103EF0}" type="pres">
      <dgm:prSet presAssocID="{4F94B611-4EEF-41B1-80B6-076BEBA57508}" presName="center2" presStyleLbl="fgShp" presStyleIdx="1" presStyleCnt="2"/>
      <dgm:spPr/>
    </dgm:pt>
  </dgm:ptLst>
  <dgm:cxnLst>
    <dgm:cxn modelId="{F01D72CF-5281-403C-8C5A-755F91CF71E6}" type="presOf" srcId="{9D2B41E1-9F73-4A8F-BB7A-FBC2B030E6D6}" destId="{27597D08-ACAB-4178-9BCE-D792DD96720D}" srcOrd="1" destOrd="0" presId="urn:microsoft.com/office/officeart/2005/8/layout/cycle4#1"/>
    <dgm:cxn modelId="{9BD1A000-03DD-4584-B655-2D30669D0130}" srcId="{B7817D95-189A-4061-AE7B-CDC73FCB49B0}" destId="{BCE442F8-0C70-462E-BA7B-D6EE7B7BA714}" srcOrd="0" destOrd="0" parTransId="{B6D06D51-7FA0-4764-9F96-A365A8DDA966}" sibTransId="{AC020FBC-897B-496F-B8DE-448583ECF197}"/>
    <dgm:cxn modelId="{18100A3F-C73B-46EC-89EA-170BDA0D00B7}" type="presOf" srcId="{A75C720A-B114-4CAB-AA25-095CE7B7BB49}" destId="{421C8F6A-B082-4926-B142-D5F006BD4B18}" srcOrd="0" destOrd="0" presId="urn:microsoft.com/office/officeart/2005/8/layout/cycle4#1"/>
    <dgm:cxn modelId="{A7D1C78B-7059-4D23-90A2-47903E44C33E}" type="presOf" srcId="{A75C720A-B114-4CAB-AA25-095CE7B7BB49}" destId="{B45219B7-C71F-4E7B-B19E-1AF0FFDAD6B0}" srcOrd="1" destOrd="0" presId="urn:microsoft.com/office/officeart/2005/8/layout/cycle4#1"/>
    <dgm:cxn modelId="{56127A8C-BCCD-4E94-BCB7-28EDAE935DB4}" srcId="{342FA34B-95C5-42A6-9D01-E3C16E446CEB}" destId="{9D2B41E1-9F73-4A8F-BB7A-FBC2B030E6D6}" srcOrd="0" destOrd="0" parTransId="{3AC2B3D4-6552-404E-B778-E12D8616D7F7}" sibTransId="{BBDD545D-C3D1-43C7-BC09-D64FD2A8CDEF}"/>
    <dgm:cxn modelId="{1AE1BA43-CEE3-4B54-9F96-56C666F67AA7}" type="presOf" srcId="{BCE442F8-0C70-462E-BA7B-D6EE7B7BA714}" destId="{8988E265-5A18-4B3C-B96B-46F5F4C8734F}" srcOrd="1" destOrd="0" presId="urn:microsoft.com/office/officeart/2005/8/layout/cycle4#1"/>
    <dgm:cxn modelId="{C864F855-A7D6-4BFA-9033-26EB2FE1CE54}" srcId="{4F94B611-4EEF-41B1-80B6-076BEBA57508}" destId="{9B87E074-381F-4802-AEDD-995F82ABB4E6}" srcOrd="3" destOrd="0" parTransId="{963E7620-1F69-4FE9-85BE-16D0D494505C}" sibTransId="{39B942D7-ED0E-4A97-9F2E-2C3A136B37D6}"/>
    <dgm:cxn modelId="{BE0B1B0D-67BB-45CE-BDE9-E42363E46666}" type="presOf" srcId="{9B87E074-381F-4802-AEDD-995F82ABB4E6}" destId="{ED0D6BB6-440F-4BD4-9D21-560D689E8503}" srcOrd="0" destOrd="0" presId="urn:microsoft.com/office/officeart/2005/8/layout/cycle4#1"/>
    <dgm:cxn modelId="{3C867349-4522-4B68-950C-D7FC2B099967}" type="presOf" srcId="{342FA34B-95C5-42A6-9D01-E3C16E446CEB}" destId="{CEFD034F-FE53-4FCC-A334-C4FDABBBD73E}" srcOrd="0" destOrd="0" presId="urn:microsoft.com/office/officeart/2005/8/layout/cycle4#1"/>
    <dgm:cxn modelId="{9E942B82-0CC9-4E68-A46E-BDC389BD88C3}" srcId="{4F94B611-4EEF-41B1-80B6-076BEBA57508}" destId="{B7817D95-189A-4061-AE7B-CDC73FCB49B0}" srcOrd="0" destOrd="0" parTransId="{F44616B0-F8BE-4B50-B334-585723AEBDCD}" sibTransId="{765B259B-E4F1-4ECB-BE37-2B6D8C2AD894}"/>
    <dgm:cxn modelId="{3BB51FB9-4F89-4337-B666-4B866D3E22E7}" srcId="{256B8856-31DC-4D2D-A4DC-0E117BF775D4}" destId="{24AD3E05-33D2-4734-A8EF-A2D87212DC9A}" srcOrd="0" destOrd="0" parTransId="{253CCA7D-7791-439A-A2B3-CC498A89E62B}" sibTransId="{8586DD05-C1FD-43E9-9F25-F70D45B23956}"/>
    <dgm:cxn modelId="{316190B2-FE6D-477A-A434-61232989CA53}" type="presOf" srcId="{24AD3E05-33D2-4734-A8EF-A2D87212DC9A}" destId="{7DDE04B5-5789-492D-ADA8-42BC5C647B3E}" srcOrd="0" destOrd="0" presId="urn:microsoft.com/office/officeart/2005/8/layout/cycle4#1"/>
    <dgm:cxn modelId="{87D8B71D-F4CB-4B23-9F56-5E001380A958}" type="presOf" srcId="{4F94B611-4EEF-41B1-80B6-076BEBA57508}" destId="{AB0C9675-6019-4B04-B221-F19C4D225DD6}" srcOrd="0" destOrd="0" presId="urn:microsoft.com/office/officeart/2005/8/layout/cycle4#1"/>
    <dgm:cxn modelId="{0EF52D31-6BF5-4E95-8815-8410FF3B5142}" type="presOf" srcId="{256B8856-31DC-4D2D-A4DC-0E117BF775D4}" destId="{03C938C6-421D-4CEB-A819-EA75CF88F4B4}" srcOrd="0" destOrd="0" presId="urn:microsoft.com/office/officeart/2005/8/layout/cycle4#1"/>
    <dgm:cxn modelId="{A84AE28F-8B9A-4F86-9349-4A8580EE156F}" srcId="{4F94B611-4EEF-41B1-80B6-076BEBA57508}" destId="{256B8856-31DC-4D2D-A4DC-0E117BF775D4}" srcOrd="1" destOrd="0" parTransId="{70B16102-3E1C-4591-8A4B-47E2D9482E91}" sibTransId="{B7BF8E55-5457-4A76-9174-7011AABE4ADE}"/>
    <dgm:cxn modelId="{00410C83-0CFB-4608-BE1D-6201E018DA2E}" type="presOf" srcId="{BCE442F8-0C70-462E-BA7B-D6EE7B7BA714}" destId="{14B241A5-09C1-4128-870F-AB656E098F5B}" srcOrd="0" destOrd="0" presId="urn:microsoft.com/office/officeart/2005/8/layout/cycle4#1"/>
    <dgm:cxn modelId="{D373D42E-4CCA-480D-8818-74C177FF659B}" srcId="{9B87E074-381F-4802-AEDD-995F82ABB4E6}" destId="{A75C720A-B114-4CAB-AA25-095CE7B7BB49}" srcOrd="0" destOrd="0" parTransId="{DAF20E47-B301-4F63-BDE9-D6511A4351E2}" sibTransId="{F64509E6-3FF4-41D0-AF5B-B024BA1C1FE1}"/>
    <dgm:cxn modelId="{25DC97CF-FB04-460A-9C1B-7DAFBC5097E3}" type="presOf" srcId="{B7817D95-189A-4061-AE7B-CDC73FCB49B0}" destId="{4C97B4CD-0D87-47C1-87B3-C03557070165}" srcOrd="0" destOrd="0" presId="urn:microsoft.com/office/officeart/2005/8/layout/cycle4#1"/>
    <dgm:cxn modelId="{A113405E-3FC0-41CD-87E1-FB325835ADBB}" type="presOf" srcId="{9D2B41E1-9F73-4A8F-BB7A-FBC2B030E6D6}" destId="{2E1A0126-63F9-43F6-9A1E-73994D98EAF1}" srcOrd="0" destOrd="0" presId="urn:microsoft.com/office/officeart/2005/8/layout/cycle4#1"/>
    <dgm:cxn modelId="{81A8705D-2FEF-4791-A4E5-0BBFC470DF71}" srcId="{4F94B611-4EEF-41B1-80B6-076BEBA57508}" destId="{342FA34B-95C5-42A6-9D01-E3C16E446CEB}" srcOrd="2" destOrd="0" parTransId="{F7333DEF-D6C3-40A8-BA0E-0A289B3B8A3F}" sibTransId="{38E54211-1C15-4F83-A93B-DB61F5687F96}"/>
    <dgm:cxn modelId="{61A4C256-9004-4F50-BAA4-C101BCF5290B}" type="presOf" srcId="{24AD3E05-33D2-4734-A8EF-A2D87212DC9A}" destId="{B97E1431-92F7-490A-B64F-31D1B8A0F4BD}" srcOrd="1" destOrd="0" presId="urn:microsoft.com/office/officeart/2005/8/layout/cycle4#1"/>
    <dgm:cxn modelId="{D8A82D17-EDF9-4A57-ACC5-8C81A7ABECFB}" type="presParOf" srcId="{AB0C9675-6019-4B04-B221-F19C4D225DD6}" destId="{A03996CA-0082-4588-B00D-04C29690AB96}" srcOrd="0" destOrd="0" presId="urn:microsoft.com/office/officeart/2005/8/layout/cycle4#1"/>
    <dgm:cxn modelId="{E53E7D6B-7A09-45DF-9383-2082FA73222E}" type="presParOf" srcId="{A03996CA-0082-4588-B00D-04C29690AB96}" destId="{A7C4B3A0-01D4-4035-B1D7-99A51D5EA065}" srcOrd="0" destOrd="0" presId="urn:microsoft.com/office/officeart/2005/8/layout/cycle4#1"/>
    <dgm:cxn modelId="{3F3899AB-FF30-431E-8874-E9E0C557FF6D}" type="presParOf" srcId="{A7C4B3A0-01D4-4035-B1D7-99A51D5EA065}" destId="{14B241A5-09C1-4128-870F-AB656E098F5B}" srcOrd="0" destOrd="0" presId="urn:microsoft.com/office/officeart/2005/8/layout/cycle4#1"/>
    <dgm:cxn modelId="{E9EC69AE-EE8E-473F-9189-8578EA91B52A}" type="presParOf" srcId="{A7C4B3A0-01D4-4035-B1D7-99A51D5EA065}" destId="{8988E265-5A18-4B3C-B96B-46F5F4C8734F}" srcOrd="1" destOrd="0" presId="urn:microsoft.com/office/officeart/2005/8/layout/cycle4#1"/>
    <dgm:cxn modelId="{E99F94A1-8AEA-49A1-AE1C-DE4150405E9B}" type="presParOf" srcId="{A03996CA-0082-4588-B00D-04C29690AB96}" destId="{51112674-A3B3-4A65-B5BC-6EAD0D905509}" srcOrd="1" destOrd="0" presId="urn:microsoft.com/office/officeart/2005/8/layout/cycle4#1"/>
    <dgm:cxn modelId="{B9C71A38-9606-4BE0-A77C-CDFEBA874600}" type="presParOf" srcId="{51112674-A3B3-4A65-B5BC-6EAD0D905509}" destId="{7DDE04B5-5789-492D-ADA8-42BC5C647B3E}" srcOrd="0" destOrd="0" presId="urn:microsoft.com/office/officeart/2005/8/layout/cycle4#1"/>
    <dgm:cxn modelId="{291DBFDD-5F92-4124-A3CA-50E72E4AA137}" type="presParOf" srcId="{51112674-A3B3-4A65-B5BC-6EAD0D905509}" destId="{B97E1431-92F7-490A-B64F-31D1B8A0F4BD}" srcOrd="1" destOrd="0" presId="urn:microsoft.com/office/officeart/2005/8/layout/cycle4#1"/>
    <dgm:cxn modelId="{3B1E3C18-1310-4DAF-BB89-F612D3797CCC}" type="presParOf" srcId="{A03996CA-0082-4588-B00D-04C29690AB96}" destId="{60304831-73B0-473F-A6BF-0E56B234A2CE}" srcOrd="2" destOrd="0" presId="urn:microsoft.com/office/officeart/2005/8/layout/cycle4#1"/>
    <dgm:cxn modelId="{8037FD63-B7E7-44A7-943E-6E9A9F952F46}" type="presParOf" srcId="{60304831-73B0-473F-A6BF-0E56B234A2CE}" destId="{2E1A0126-63F9-43F6-9A1E-73994D98EAF1}" srcOrd="0" destOrd="0" presId="urn:microsoft.com/office/officeart/2005/8/layout/cycle4#1"/>
    <dgm:cxn modelId="{CE162DFB-8181-48AA-8FF4-E45923D4DF7E}" type="presParOf" srcId="{60304831-73B0-473F-A6BF-0E56B234A2CE}" destId="{27597D08-ACAB-4178-9BCE-D792DD96720D}" srcOrd="1" destOrd="0" presId="urn:microsoft.com/office/officeart/2005/8/layout/cycle4#1"/>
    <dgm:cxn modelId="{DC78D8A9-7505-40E6-A76F-FEFB821A84C3}" type="presParOf" srcId="{A03996CA-0082-4588-B00D-04C29690AB96}" destId="{355BA3B1-2A86-495B-8062-94B1A6B77C2E}" srcOrd="3" destOrd="0" presId="urn:microsoft.com/office/officeart/2005/8/layout/cycle4#1"/>
    <dgm:cxn modelId="{E9BDDE40-9C68-4E6B-9DF8-873C56A16DB3}" type="presParOf" srcId="{355BA3B1-2A86-495B-8062-94B1A6B77C2E}" destId="{421C8F6A-B082-4926-B142-D5F006BD4B18}" srcOrd="0" destOrd="0" presId="urn:microsoft.com/office/officeart/2005/8/layout/cycle4#1"/>
    <dgm:cxn modelId="{4F42F32C-8761-4495-A480-B7DE94B52816}" type="presParOf" srcId="{355BA3B1-2A86-495B-8062-94B1A6B77C2E}" destId="{B45219B7-C71F-4E7B-B19E-1AF0FFDAD6B0}" srcOrd="1" destOrd="0" presId="urn:microsoft.com/office/officeart/2005/8/layout/cycle4#1"/>
    <dgm:cxn modelId="{B2BD834A-361E-4CDA-B4A9-995E08496D3D}" type="presParOf" srcId="{A03996CA-0082-4588-B00D-04C29690AB96}" destId="{7A95F970-E6B9-4457-9F6A-740308C03DCC}" srcOrd="4" destOrd="0" presId="urn:microsoft.com/office/officeart/2005/8/layout/cycle4#1"/>
    <dgm:cxn modelId="{960FB37E-BAE2-44EF-8193-B83954949F9C}" type="presParOf" srcId="{AB0C9675-6019-4B04-B221-F19C4D225DD6}" destId="{8A0B51CB-41CE-416C-A78D-71A717A4DFFF}" srcOrd="1" destOrd="0" presId="urn:microsoft.com/office/officeart/2005/8/layout/cycle4#1"/>
    <dgm:cxn modelId="{BEA48539-BDEE-4C4F-AD92-1B7AFBAB860A}" type="presParOf" srcId="{8A0B51CB-41CE-416C-A78D-71A717A4DFFF}" destId="{4C97B4CD-0D87-47C1-87B3-C03557070165}" srcOrd="0" destOrd="0" presId="urn:microsoft.com/office/officeart/2005/8/layout/cycle4#1"/>
    <dgm:cxn modelId="{AE9F87EC-E0E0-4F04-9F0A-11BA05088071}" type="presParOf" srcId="{8A0B51CB-41CE-416C-A78D-71A717A4DFFF}" destId="{03C938C6-421D-4CEB-A819-EA75CF88F4B4}" srcOrd="1" destOrd="0" presId="urn:microsoft.com/office/officeart/2005/8/layout/cycle4#1"/>
    <dgm:cxn modelId="{7D53898B-06A1-4CDC-92CC-7715304F47A7}" type="presParOf" srcId="{8A0B51CB-41CE-416C-A78D-71A717A4DFFF}" destId="{CEFD034F-FE53-4FCC-A334-C4FDABBBD73E}" srcOrd="2" destOrd="0" presId="urn:microsoft.com/office/officeart/2005/8/layout/cycle4#1"/>
    <dgm:cxn modelId="{9D580508-88A1-44C8-BA0B-94AD291997F1}" type="presParOf" srcId="{8A0B51CB-41CE-416C-A78D-71A717A4DFFF}" destId="{ED0D6BB6-440F-4BD4-9D21-560D689E8503}" srcOrd="3" destOrd="0" presId="urn:microsoft.com/office/officeart/2005/8/layout/cycle4#1"/>
    <dgm:cxn modelId="{98E751DC-600B-4BC3-8B94-80B59C4A9B55}" type="presParOf" srcId="{8A0B51CB-41CE-416C-A78D-71A717A4DFFF}" destId="{65D854AC-C8E1-4532-9725-543C671E8A63}" srcOrd="4" destOrd="0" presId="urn:microsoft.com/office/officeart/2005/8/layout/cycle4#1"/>
    <dgm:cxn modelId="{C415A7D0-0095-444F-B973-CC534B1DDBF3}" type="presParOf" srcId="{AB0C9675-6019-4B04-B221-F19C4D225DD6}" destId="{97FCC020-E27C-4EBC-9493-FD7286E2CFB7}" srcOrd="2" destOrd="0" presId="urn:microsoft.com/office/officeart/2005/8/layout/cycle4#1"/>
    <dgm:cxn modelId="{C64C0864-5A1A-442E-89F5-EEC9F9C7ACD3}" type="presParOf" srcId="{AB0C9675-6019-4B04-B221-F19C4D225DD6}" destId="{845C7CE5-6486-4CE3-8B42-730570103EF0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BAF20FC-01D1-4E58-9BFF-B2D4ACD165A3}" type="doc">
      <dgm:prSet loTypeId="urn:microsoft.com/office/officeart/2005/8/layout/chevron2" loCatId="list" qsTypeId="urn:microsoft.com/office/officeart/2005/8/quickstyle/simple1#12" qsCatId="simple" csTypeId="urn:microsoft.com/office/officeart/2005/8/colors/accent1_2#12" csCatId="accent1" phldr="1"/>
      <dgm:spPr/>
      <dgm:t>
        <a:bodyPr/>
        <a:lstStyle/>
        <a:p>
          <a:endParaRPr lang="es-ES"/>
        </a:p>
      </dgm:t>
    </dgm:pt>
    <dgm:pt modelId="{062366DE-2191-4405-98D9-FFB6C4197396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D2F431C5-44AE-4065-A194-22CA807071B3}" type="parTrans" cxnId="{92EC988D-1AD1-4D59-804F-D0B804EA6212}">
      <dgm:prSet/>
      <dgm:spPr/>
      <dgm:t>
        <a:bodyPr/>
        <a:lstStyle/>
        <a:p>
          <a:endParaRPr lang="es-ES"/>
        </a:p>
      </dgm:t>
    </dgm:pt>
    <dgm:pt modelId="{6C89F0BE-B023-412E-AAA3-0A4317309365}" type="sibTrans" cxnId="{92EC988D-1AD1-4D59-804F-D0B804EA6212}">
      <dgm:prSet/>
      <dgm:spPr/>
      <dgm:t>
        <a:bodyPr/>
        <a:lstStyle/>
        <a:p>
          <a:endParaRPr lang="es-ES"/>
        </a:p>
      </dgm:t>
    </dgm:pt>
    <dgm:pt modelId="{33CD1CE2-D9F1-499C-92CD-76CEB498CC11}">
      <dgm:prSet phldrT="[Texto]"/>
      <dgm:spPr/>
      <dgm:t>
        <a:bodyPr/>
        <a:lstStyle/>
        <a:p>
          <a:r>
            <a:rPr lang="es-AR" dirty="0" smtClean="0"/>
            <a:t>Opinión del Auditor</a:t>
          </a:r>
          <a:endParaRPr lang="es-ES" dirty="0"/>
        </a:p>
      </dgm:t>
    </dgm:pt>
    <dgm:pt modelId="{590EB3F0-9743-4D87-92EF-EBB7B9470971}" type="parTrans" cxnId="{9DEA9B3B-E58D-4383-9AD9-990FB2CE73A5}">
      <dgm:prSet/>
      <dgm:spPr/>
      <dgm:t>
        <a:bodyPr/>
        <a:lstStyle/>
        <a:p>
          <a:endParaRPr lang="es-ES"/>
        </a:p>
      </dgm:t>
    </dgm:pt>
    <dgm:pt modelId="{96D442F1-BAAE-4910-9FD5-2BA3F34D1F86}" type="sibTrans" cxnId="{9DEA9B3B-E58D-4383-9AD9-990FB2CE73A5}">
      <dgm:prSet/>
      <dgm:spPr/>
      <dgm:t>
        <a:bodyPr/>
        <a:lstStyle/>
        <a:p>
          <a:endParaRPr lang="es-ES"/>
        </a:p>
      </dgm:t>
    </dgm:pt>
    <dgm:pt modelId="{2201FDD1-F41B-4EE8-810C-C8CB476C3277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E836D2A0-7692-4266-8AD1-C997A57F487D}" type="parTrans" cxnId="{6CC11648-BE17-4FC6-9C90-91DB1D45E06C}">
      <dgm:prSet/>
      <dgm:spPr/>
      <dgm:t>
        <a:bodyPr/>
        <a:lstStyle/>
        <a:p>
          <a:endParaRPr lang="es-ES"/>
        </a:p>
      </dgm:t>
    </dgm:pt>
    <dgm:pt modelId="{C1116665-ECA7-41F5-9F0A-42562EE6F49D}" type="sibTrans" cxnId="{6CC11648-BE17-4FC6-9C90-91DB1D45E06C}">
      <dgm:prSet/>
      <dgm:spPr/>
      <dgm:t>
        <a:bodyPr/>
        <a:lstStyle/>
        <a:p>
          <a:endParaRPr lang="es-ES"/>
        </a:p>
      </dgm:t>
    </dgm:pt>
    <dgm:pt modelId="{097103AA-4899-4ACD-9434-FCAEF4AECF8D}">
      <dgm:prSet phldrT="[Texto]"/>
      <dgm:spPr/>
      <dgm:t>
        <a:bodyPr/>
        <a:lstStyle/>
        <a:p>
          <a:r>
            <a:rPr lang="es-AR" dirty="0" smtClean="0"/>
            <a:t>Definición de Objetivos</a:t>
          </a:r>
          <a:endParaRPr lang="es-ES" dirty="0"/>
        </a:p>
      </dgm:t>
    </dgm:pt>
    <dgm:pt modelId="{38FF1C87-9B91-4F53-A0DB-7DD57F1655F1}" type="parTrans" cxnId="{99468184-E4EA-49A2-B9FE-5104FA9EB353}">
      <dgm:prSet/>
      <dgm:spPr/>
      <dgm:t>
        <a:bodyPr/>
        <a:lstStyle/>
        <a:p>
          <a:endParaRPr lang="es-ES"/>
        </a:p>
      </dgm:t>
    </dgm:pt>
    <dgm:pt modelId="{41D73DBF-32B3-493A-B586-D6959263E0FD}" type="sibTrans" cxnId="{99468184-E4EA-49A2-B9FE-5104FA9EB353}">
      <dgm:prSet/>
      <dgm:spPr/>
      <dgm:t>
        <a:bodyPr/>
        <a:lstStyle/>
        <a:p>
          <a:endParaRPr lang="es-ES"/>
        </a:p>
      </dgm:t>
    </dgm:pt>
    <dgm:pt modelId="{8C260259-CB0B-4B0F-B5DC-3199D9F69CA3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3F5D9F9B-EC33-4BAB-8D3C-3179946DC729}" type="parTrans" cxnId="{7261CF60-C008-4F67-8185-60240BC950BF}">
      <dgm:prSet/>
      <dgm:spPr/>
      <dgm:t>
        <a:bodyPr/>
        <a:lstStyle/>
        <a:p>
          <a:endParaRPr lang="es-ES"/>
        </a:p>
      </dgm:t>
    </dgm:pt>
    <dgm:pt modelId="{E9FF9CB5-CEF1-47D9-AF48-A781FBF8EF9B}" type="sibTrans" cxnId="{7261CF60-C008-4F67-8185-60240BC950BF}">
      <dgm:prSet/>
      <dgm:spPr/>
      <dgm:t>
        <a:bodyPr/>
        <a:lstStyle/>
        <a:p>
          <a:endParaRPr lang="es-ES"/>
        </a:p>
      </dgm:t>
    </dgm:pt>
    <dgm:pt modelId="{4ED51D4C-6B33-4718-9E06-16F9A4B8BD44}">
      <dgm:prSet phldrT="[Texto]"/>
      <dgm:spPr/>
      <dgm:t>
        <a:bodyPr/>
        <a:lstStyle/>
        <a:p>
          <a:r>
            <a:rPr lang="es-AR" dirty="0" smtClean="0"/>
            <a:t>Deficiencias de Control Interno</a:t>
          </a:r>
          <a:endParaRPr lang="es-ES" dirty="0"/>
        </a:p>
      </dgm:t>
    </dgm:pt>
    <dgm:pt modelId="{A29F8BFC-B45D-4F6D-A4CE-742F5DA5252D}" type="parTrans" cxnId="{14A2D160-CE31-4570-BDA2-5B5FEC507432}">
      <dgm:prSet/>
      <dgm:spPr/>
      <dgm:t>
        <a:bodyPr/>
        <a:lstStyle/>
        <a:p>
          <a:endParaRPr lang="es-ES"/>
        </a:p>
      </dgm:t>
    </dgm:pt>
    <dgm:pt modelId="{8B8FF14C-E408-4EEE-B7FC-E40FD04C02B6}" type="sibTrans" cxnId="{14A2D160-CE31-4570-BDA2-5B5FEC507432}">
      <dgm:prSet/>
      <dgm:spPr/>
      <dgm:t>
        <a:bodyPr/>
        <a:lstStyle/>
        <a:p>
          <a:endParaRPr lang="es-ES"/>
        </a:p>
      </dgm:t>
    </dgm:pt>
    <dgm:pt modelId="{43A4120B-C712-448C-96BD-DF0C5D7FF120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3ECF2911-7F24-4EB3-A4A0-2ECEB15E207C}" type="parTrans" cxnId="{2F96200C-0596-4CB8-B3B7-C25A6C7C624A}">
      <dgm:prSet/>
      <dgm:spPr/>
      <dgm:t>
        <a:bodyPr/>
        <a:lstStyle/>
        <a:p>
          <a:endParaRPr lang="es-ES"/>
        </a:p>
      </dgm:t>
    </dgm:pt>
    <dgm:pt modelId="{C801DFA6-DEBF-4A76-87B9-3CB7D7859A5F}" type="sibTrans" cxnId="{2F96200C-0596-4CB8-B3B7-C25A6C7C624A}">
      <dgm:prSet/>
      <dgm:spPr/>
      <dgm:t>
        <a:bodyPr/>
        <a:lstStyle/>
        <a:p>
          <a:endParaRPr lang="es-ES"/>
        </a:p>
      </dgm:t>
    </dgm:pt>
    <dgm:pt modelId="{BF80E9AD-B5F3-4129-90D3-FC8330B017F4}">
      <dgm:prSet phldrT="[Texto]"/>
      <dgm:spPr/>
      <dgm:t>
        <a:bodyPr/>
        <a:lstStyle/>
        <a:p>
          <a:r>
            <a:rPr lang="es-AR" dirty="0" smtClean="0"/>
            <a:t>Tiempo desde última auditoria</a:t>
          </a:r>
          <a:endParaRPr lang="es-ES" dirty="0"/>
        </a:p>
      </dgm:t>
    </dgm:pt>
    <dgm:pt modelId="{EDA01286-7260-43EB-89BC-E47DAB15D33E}" type="parTrans" cxnId="{87B5DB18-5E93-4854-AF9A-8ACAFA4FB0B5}">
      <dgm:prSet/>
      <dgm:spPr/>
      <dgm:t>
        <a:bodyPr/>
        <a:lstStyle/>
        <a:p>
          <a:endParaRPr lang="es-ES"/>
        </a:p>
      </dgm:t>
    </dgm:pt>
    <dgm:pt modelId="{043E7AFD-091B-4DE8-BAD1-5780299C7812}" type="sibTrans" cxnId="{87B5DB18-5E93-4854-AF9A-8ACAFA4FB0B5}">
      <dgm:prSet/>
      <dgm:spPr/>
      <dgm:t>
        <a:bodyPr/>
        <a:lstStyle/>
        <a:p>
          <a:endParaRPr lang="es-ES"/>
        </a:p>
      </dgm:t>
    </dgm:pt>
    <dgm:pt modelId="{543631F0-B7F1-40B9-AF62-BCF79D2B8C0D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BF6768C8-6E96-4B4A-BFA3-BD8A07DECF4D}" type="parTrans" cxnId="{66C11E46-5B64-403E-923D-538492C3EBB1}">
      <dgm:prSet/>
      <dgm:spPr/>
      <dgm:t>
        <a:bodyPr/>
        <a:lstStyle/>
        <a:p>
          <a:endParaRPr lang="es-ES"/>
        </a:p>
      </dgm:t>
    </dgm:pt>
    <dgm:pt modelId="{7D33F504-E8F4-4C99-82EF-695655989FAE}" type="sibTrans" cxnId="{66C11E46-5B64-403E-923D-538492C3EBB1}">
      <dgm:prSet/>
      <dgm:spPr/>
      <dgm:t>
        <a:bodyPr/>
        <a:lstStyle/>
        <a:p>
          <a:endParaRPr lang="es-ES"/>
        </a:p>
      </dgm:t>
    </dgm:pt>
    <dgm:pt modelId="{013C527F-54CD-4C48-B6A9-74215F8DE132}">
      <dgm:prSet phldrT="[Texto]"/>
      <dgm:spPr/>
      <dgm:t>
        <a:bodyPr/>
        <a:lstStyle/>
        <a:p>
          <a:r>
            <a:rPr lang="es-AR" dirty="0" smtClean="0"/>
            <a:t>Automatización del proceso</a:t>
          </a:r>
          <a:endParaRPr lang="es-ES" dirty="0"/>
        </a:p>
      </dgm:t>
    </dgm:pt>
    <dgm:pt modelId="{C091A728-63A7-4108-AA05-D1F77FC9231C}" type="parTrans" cxnId="{7E209560-0D29-4F84-9662-2402E8828138}">
      <dgm:prSet/>
      <dgm:spPr/>
      <dgm:t>
        <a:bodyPr/>
        <a:lstStyle/>
        <a:p>
          <a:endParaRPr lang="es-ES"/>
        </a:p>
      </dgm:t>
    </dgm:pt>
    <dgm:pt modelId="{58CFE4A5-6FE4-4638-BB47-923D4D3387DC}" type="sibTrans" cxnId="{7E209560-0D29-4F84-9662-2402E8828138}">
      <dgm:prSet/>
      <dgm:spPr/>
      <dgm:t>
        <a:bodyPr/>
        <a:lstStyle/>
        <a:p>
          <a:endParaRPr lang="es-ES"/>
        </a:p>
      </dgm:t>
    </dgm:pt>
    <dgm:pt modelId="{B836A1BE-FC8C-4244-870E-0737A234899F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BAECDA5B-206B-4333-A3D5-72F7B2240BF4}" type="parTrans" cxnId="{64741D74-DB59-4C32-8CD7-09ACB746E003}">
      <dgm:prSet/>
      <dgm:spPr/>
      <dgm:t>
        <a:bodyPr/>
        <a:lstStyle/>
        <a:p>
          <a:endParaRPr lang="es-ES"/>
        </a:p>
      </dgm:t>
    </dgm:pt>
    <dgm:pt modelId="{E61F5CDD-C1D4-439A-B5C7-38AB7AE83A13}" type="sibTrans" cxnId="{64741D74-DB59-4C32-8CD7-09ACB746E003}">
      <dgm:prSet/>
      <dgm:spPr/>
      <dgm:t>
        <a:bodyPr/>
        <a:lstStyle/>
        <a:p>
          <a:endParaRPr lang="es-ES"/>
        </a:p>
      </dgm:t>
    </dgm:pt>
    <dgm:pt modelId="{171D8585-5FEC-45A6-957F-A23F4E12150B}">
      <dgm:prSet phldrT="[Texto]"/>
      <dgm:spPr/>
      <dgm:t>
        <a:bodyPr/>
        <a:lstStyle/>
        <a:p>
          <a:r>
            <a:rPr lang="es-AR" dirty="0" smtClean="0"/>
            <a:t>Receptividad de los responsables</a:t>
          </a:r>
          <a:endParaRPr lang="es-ES" dirty="0"/>
        </a:p>
      </dgm:t>
    </dgm:pt>
    <dgm:pt modelId="{22297BFD-28E7-4F97-B990-E4BF0D4F5ACB}" type="parTrans" cxnId="{4F504C42-6D87-4D5B-8836-00BDE54648C5}">
      <dgm:prSet/>
      <dgm:spPr/>
      <dgm:t>
        <a:bodyPr/>
        <a:lstStyle/>
        <a:p>
          <a:endParaRPr lang="es-ES"/>
        </a:p>
      </dgm:t>
    </dgm:pt>
    <dgm:pt modelId="{26560E8B-C19C-4048-8DDE-0F5E1B817DF0}" type="sibTrans" cxnId="{4F504C42-6D87-4D5B-8836-00BDE54648C5}">
      <dgm:prSet/>
      <dgm:spPr/>
      <dgm:t>
        <a:bodyPr/>
        <a:lstStyle/>
        <a:p>
          <a:endParaRPr lang="es-ES"/>
        </a:p>
      </dgm:t>
    </dgm:pt>
    <dgm:pt modelId="{C3B6E7F2-BADA-458B-BDC6-FB25A9FA141D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002814F9-E7AE-4455-964C-980A7188D760}" type="parTrans" cxnId="{1717465D-5C58-4D72-B56F-9B11D2E983C4}">
      <dgm:prSet/>
      <dgm:spPr/>
      <dgm:t>
        <a:bodyPr/>
        <a:lstStyle/>
        <a:p>
          <a:endParaRPr lang="es-ES"/>
        </a:p>
      </dgm:t>
    </dgm:pt>
    <dgm:pt modelId="{DA5D5C42-90DF-4834-8D30-D6CC35F018BF}" type="sibTrans" cxnId="{1717465D-5C58-4D72-B56F-9B11D2E983C4}">
      <dgm:prSet/>
      <dgm:spPr/>
      <dgm:t>
        <a:bodyPr/>
        <a:lstStyle/>
        <a:p>
          <a:endParaRPr lang="es-ES"/>
        </a:p>
      </dgm:t>
    </dgm:pt>
    <dgm:pt modelId="{B3CF8E4B-CB91-4652-9438-5551FAA8C988}">
      <dgm:prSet phldrT="[Texto]"/>
      <dgm:spPr/>
      <dgm:t>
        <a:bodyPr/>
        <a:lstStyle/>
        <a:p>
          <a:r>
            <a:rPr lang="es-AR" dirty="0" smtClean="0"/>
            <a:t>Dispersión geográfica</a:t>
          </a:r>
          <a:endParaRPr lang="es-ES" dirty="0"/>
        </a:p>
      </dgm:t>
    </dgm:pt>
    <dgm:pt modelId="{3A3462D1-98D9-439F-9A9C-B59174CB5EB4}" type="parTrans" cxnId="{5AF37E84-D820-406E-A71F-608FB4F8BD79}">
      <dgm:prSet/>
      <dgm:spPr/>
      <dgm:t>
        <a:bodyPr/>
        <a:lstStyle/>
        <a:p>
          <a:endParaRPr lang="es-ES"/>
        </a:p>
      </dgm:t>
    </dgm:pt>
    <dgm:pt modelId="{B2A91F61-F4EB-4B79-8045-96E16793E93A}" type="sibTrans" cxnId="{5AF37E84-D820-406E-A71F-608FB4F8BD79}">
      <dgm:prSet/>
      <dgm:spPr/>
      <dgm:t>
        <a:bodyPr/>
        <a:lstStyle/>
        <a:p>
          <a:endParaRPr lang="es-ES"/>
        </a:p>
      </dgm:t>
    </dgm:pt>
    <dgm:pt modelId="{2EFA4A61-48AF-4BCD-9F13-8C7066F7C437}" type="pres">
      <dgm:prSet presAssocID="{8BAF20FC-01D1-4E58-9BFF-B2D4ACD165A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95FF9A-C535-42F3-A397-D6F009448D26}" type="pres">
      <dgm:prSet presAssocID="{062366DE-2191-4405-98D9-FFB6C4197396}" presName="composite" presStyleCnt="0"/>
      <dgm:spPr/>
    </dgm:pt>
    <dgm:pt modelId="{5EFAECAD-5EAB-4EF5-8D94-860C53DAADE9}" type="pres">
      <dgm:prSet presAssocID="{062366DE-2191-4405-98D9-FFB6C4197396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C15BA-F4E3-4CFB-B37D-4370468CB886}" type="pres">
      <dgm:prSet presAssocID="{062366DE-2191-4405-98D9-FFB6C4197396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DD01E3-755F-415C-BFA9-338F7592FEAF}" type="pres">
      <dgm:prSet presAssocID="{6C89F0BE-B023-412E-AAA3-0A4317309365}" presName="sp" presStyleCnt="0"/>
      <dgm:spPr/>
    </dgm:pt>
    <dgm:pt modelId="{57EBCC30-CD31-40E6-921C-7BD3D633B92C}" type="pres">
      <dgm:prSet presAssocID="{2201FDD1-F41B-4EE8-810C-C8CB476C3277}" presName="composite" presStyleCnt="0"/>
      <dgm:spPr/>
    </dgm:pt>
    <dgm:pt modelId="{EF002831-16C6-4E19-8E31-E2FDA39E815B}" type="pres">
      <dgm:prSet presAssocID="{2201FDD1-F41B-4EE8-810C-C8CB476C3277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0563DB-DAAF-4C2E-9FF6-6158D03FE67E}" type="pres">
      <dgm:prSet presAssocID="{2201FDD1-F41B-4EE8-810C-C8CB476C3277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7CD8D2-9901-4A4D-BB37-7C1BA16553D7}" type="pres">
      <dgm:prSet presAssocID="{C1116665-ECA7-41F5-9F0A-42562EE6F49D}" presName="sp" presStyleCnt="0"/>
      <dgm:spPr/>
    </dgm:pt>
    <dgm:pt modelId="{33C6E30D-C1E9-4115-AC7D-D23EEDDA6C05}" type="pres">
      <dgm:prSet presAssocID="{8C260259-CB0B-4B0F-B5DC-3199D9F69CA3}" presName="composite" presStyleCnt="0"/>
      <dgm:spPr/>
    </dgm:pt>
    <dgm:pt modelId="{DB187831-F071-433A-9FE0-94667B440056}" type="pres">
      <dgm:prSet presAssocID="{8C260259-CB0B-4B0F-B5DC-3199D9F69CA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E731F8-BEEA-4BB0-A5D4-66685BCA0636}" type="pres">
      <dgm:prSet presAssocID="{8C260259-CB0B-4B0F-B5DC-3199D9F69CA3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9FE746-AE2F-4ACF-A8E9-57CA6611EA63}" type="pres">
      <dgm:prSet presAssocID="{E9FF9CB5-CEF1-47D9-AF48-A781FBF8EF9B}" presName="sp" presStyleCnt="0"/>
      <dgm:spPr/>
    </dgm:pt>
    <dgm:pt modelId="{E942DBA6-2D5C-4269-BC5B-D5B1B8A37303}" type="pres">
      <dgm:prSet presAssocID="{43A4120B-C712-448C-96BD-DF0C5D7FF120}" presName="composite" presStyleCnt="0"/>
      <dgm:spPr/>
    </dgm:pt>
    <dgm:pt modelId="{E6A09987-E066-433A-8826-DDEFE7FA7BB4}" type="pres">
      <dgm:prSet presAssocID="{43A4120B-C712-448C-96BD-DF0C5D7FF120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7C0592-4367-48A2-852E-12364CE498C7}" type="pres">
      <dgm:prSet presAssocID="{43A4120B-C712-448C-96BD-DF0C5D7FF120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2F756F-D1BC-4F60-8FFB-B5A4227BA5FE}" type="pres">
      <dgm:prSet presAssocID="{C801DFA6-DEBF-4A76-87B9-3CB7D7859A5F}" presName="sp" presStyleCnt="0"/>
      <dgm:spPr/>
    </dgm:pt>
    <dgm:pt modelId="{23604EC1-559B-43B3-BB04-EED69488BF3A}" type="pres">
      <dgm:prSet presAssocID="{543631F0-B7F1-40B9-AF62-BCF79D2B8C0D}" presName="composite" presStyleCnt="0"/>
      <dgm:spPr/>
    </dgm:pt>
    <dgm:pt modelId="{AD6284A8-AE86-47A7-BE99-2332EB0F8044}" type="pres">
      <dgm:prSet presAssocID="{543631F0-B7F1-40B9-AF62-BCF79D2B8C0D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C8E9F4-2830-4459-879A-46F66434E471}" type="pres">
      <dgm:prSet presAssocID="{543631F0-B7F1-40B9-AF62-BCF79D2B8C0D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D5369-DF26-4D86-94E7-794323FDFFFB}" type="pres">
      <dgm:prSet presAssocID="{7D33F504-E8F4-4C99-82EF-695655989FAE}" presName="sp" presStyleCnt="0"/>
      <dgm:spPr/>
    </dgm:pt>
    <dgm:pt modelId="{B87A7792-BD89-4DD4-AAB6-734DEDD79903}" type="pres">
      <dgm:prSet presAssocID="{B836A1BE-FC8C-4244-870E-0737A234899F}" presName="composite" presStyleCnt="0"/>
      <dgm:spPr/>
    </dgm:pt>
    <dgm:pt modelId="{E145D142-9602-4F1F-95ED-4E41C3FC9DD9}" type="pres">
      <dgm:prSet presAssocID="{B836A1BE-FC8C-4244-870E-0737A234899F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A7DCA9-99B3-4299-BDEA-39AE9459C96B}" type="pres">
      <dgm:prSet presAssocID="{B836A1BE-FC8C-4244-870E-0737A234899F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A1B72-9877-4DA6-9D2D-B4FE0A00768D}" type="pres">
      <dgm:prSet presAssocID="{E61F5CDD-C1D4-439A-B5C7-38AB7AE83A13}" presName="sp" presStyleCnt="0"/>
      <dgm:spPr/>
    </dgm:pt>
    <dgm:pt modelId="{BC646798-6C32-4D74-AD28-8A6DB56912E2}" type="pres">
      <dgm:prSet presAssocID="{C3B6E7F2-BADA-458B-BDC6-FB25A9FA141D}" presName="composite" presStyleCnt="0"/>
      <dgm:spPr/>
    </dgm:pt>
    <dgm:pt modelId="{7CF8C647-A242-41A0-940A-6BA739A519D5}" type="pres">
      <dgm:prSet presAssocID="{C3B6E7F2-BADA-458B-BDC6-FB25A9FA141D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4C70E8-8C0F-4BD7-9C45-151638173740}" type="pres">
      <dgm:prSet presAssocID="{C3B6E7F2-BADA-458B-BDC6-FB25A9FA141D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4A2D160-CE31-4570-BDA2-5B5FEC507432}" srcId="{8C260259-CB0B-4B0F-B5DC-3199D9F69CA3}" destId="{4ED51D4C-6B33-4718-9E06-16F9A4B8BD44}" srcOrd="0" destOrd="0" parTransId="{A29F8BFC-B45D-4F6D-A4CE-742F5DA5252D}" sibTransId="{8B8FF14C-E408-4EEE-B7FC-E40FD04C02B6}"/>
    <dgm:cxn modelId="{6B574796-FC86-4129-8CCD-E2D6F134046E}" type="presOf" srcId="{2201FDD1-F41B-4EE8-810C-C8CB476C3277}" destId="{EF002831-16C6-4E19-8E31-E2FDA39E815B}" srcOrd="0" destOrd="0" presId="urn:microsoft.com/office/officeart/2005/8/layout/chevron2"/>
    <dgm:cxn modelId="{D5AC5993-43A9-48E3-BDDD-8F06A56AF235}" type="presOf" srcId="{43A4120B-C712-448C-96BD-DF0C5D7FF120}" destId="{E6A09987-E066-433A-8826-DDEFE7FA7BB4}" srcOrd="0" destOrd="0" presId="urn:microsoft.com/office/officeart/2005/8/layout/chevron2"/>
    <dgm:cxn modelId="{2F96200C-0596-4CB8-B3B7-C25A6C7C624A}" srcId="{8BAF20FC-01D1-4E58-9BFF-B2D4ACD165A3}" destId="{43A4120B-C712-448C-96BD-DF0C5D7FF120}" srcOrd="3" destOrd="0" parTransId="{3ECF2911-7F24-4EB3-A4A0-2ECEB15E207C}" sibTransId="{C801DFA6-DEBF-4A76-87B9-3CB7D7859A5F}"/>
    <dgm:cxn modelId="{92EC988D-1AD1-4D59-804F-D0B804EA6212}" srcId="{8BAF20FC-01D1-4E58-9BFF-B2D4ACD165A3}" destId="{062366DE-2191-4405-98D9-FFB6C4197396}" srcOrd="0" destOrd="0" parTransId="{D2F431C5-44AE-4065-A194-22CA807071B3}" sibTransId="{6C89F0BE-B023-412E-AAA3-0A4317309365}"/>
    <dgm:cxn modelId="{848BA580-8E74-47A6-A7B7-6DD2036E6C88}" type="presOf" srcId="{8BAF20FC-01D1-4E58-9BFF-B2D4ACD165A3}" destId="{2EFA4A61-48AF-4BCD-9F13-8C7066F7C437}" srcOrd="0" destOrd="0" presId="urn:microsoft.com/office/officeart/2005/8/layout/chevron2"/>
    <dgm:cxn modelId="{F146C36C-7FAC-4C54-9AFF-991F7A183B87}" type="presOf" srcId="{013C527F-54CD-4C48-B6A9-74215F8DE132}" destId="{6EC8E9F4-2830-4459-879A-46F66434E471}" srcOrd="0" destOrd="0" presId="urn:microsoft.com/office/officeart/2005/8/layout/chevron2"/>
    <dgm:cxn modelId="{E5378496-3B33-41C5-BC60-F4A88567FC99}" type="presOf" srcId="{B3CF8E4B-CB91-4652-9438-5551FAA8C988}" destId="{1C4C70E8-8C0F-4BD7-9C45-151638173740}" srcOrd="0" destOrd="0" presId="urn:microsoft.com/office/officeart/2005/8/layout/chevron2"/>
    <dgm:cxn modelId="{1717465D-5C58-4D72-B56F-9B11D2E983C4}" srcId="{8BAF20FC-01D1-4E58-9BFF-B2D4ACD165A3}" destId="{C3B6E7F2-BADA-458B-BDC6-FB25A9FA141D}" srcOrd="6" destOrd="0" parTransId="{002814F9-E7AE-4455-964C-980A7188D760}" sibTransId="{DA5D5C42-90DF-4834-8D30-D6CC35F018BF}"/>
    <dgm:cxn modelId="{ACA1B261-346A-4E1C-BF80-9FE438246E90}" type="presOf" srcId="{B836A1BE-FC8C-4244-870E-0737A234899F}" destId="{E145D142-9602-4F1F-95ED-4E41C3FC9DD9}" srcOrd="0" destOrd="0" presId="urn:microsoft.com/office/officeart/2005/8/layout/chevron2"/>
    <dgm:cxn modelId="{1558469E-FDDC-4F75-906E-C2FC76428BA9}" type="presOf" srcId="{33CD1CE2-D9F1-499C-92CD-76CEB498CC11}" destId="{40BC15BA-F4E3-4CFB-B37D-4370468CB886}" srcOrd="0" destOrd="0" presId="urn:microsoft.com/office/officeart/2005/8/layout/chevron2"/>
    <dgm:cxn modelId="{3BC969EA-EF0C-4B75-A9F9-8CEBF1B6BEED}" type="presOf" srcId="{171D8585-5FEC-45A6-957F-A23F4E12150B}" destId="{98A7DCA9-99B3-4299-BDEA-39AE9459C96B}" srcOrd="0" destOrd="0" presId="urn:microsoft.com/office/officeart/2005/8/layout/chevron2"/>
    <dgm:cxn modelId="{95BE933A-4BE6-49B3-B87E-AB5371F5A032}" type="presOf" srcId="{543631F0-B7F1-40B9-AF62-BCF79D2B8C0D}" destId="{AD6284A8-AE86-47A7-BE99-2332EB0F8044}" srcOrd="0" destOrd="0" presId="urn:microsoft.com/office/officeart/2005/8/layout/chevron2"/>
    <dgm:cxn modelId="{807E6145-BA6D-4158-AD36-D67B722DF90A}" type="presOf" srcId="{4ED51D4C-6B33-4718-9E06-16F9A4B8BD44}" destId="{B0E731F8-BEEA-4BB0-A5D4-66685BCA0636}" srcOrd="0" destOrd="0" presId="urn:microsoft.com/office/officeart/2005/8/layout/chevron2"/>
    <dgm:cxn modelId="{66C11E46-5B64-403E-923D-538492C3EBB1}" srcId="{8BAF20FC-01D1-4E58-9BFF-B2D4ACD165A3}" destId="{543631F0-B7F1-40B9-AF62-BCF79D2B8C0D}" srcOrd="4" destOrd="0" parTransId="{BF6768C8-6E96-4B4A-BFA3-BD8A07DECF4D}" sibTransId="{7D33F504-E8F4-4C99-82EF-695655989FAE}"/>
    <dgm:cxn modelId="{86E6C057-FCA4-4137-A6EC-7F4A5A9F2337}" type="presOf" srcId="{8C260259-CB0B-4B0F-B5DC-3199D9F69CA3}" destId="{DB187831-F071-433A-9FE0-94667B440056}" srcOrd="0" destOrd="0" presId="urn:microsoft.com/office/officeart/2005/8/layout/chevron2"/>
    <dgm:cxn modelId="{6CC11648-BE17-4FC6-9C90-91DB1D45E06C}" srcId="{8BAF20FC-01D1-4E58-9BFF-B2D4ACD165A3}" destId="{2201FDD1-F41B-4EE8-810C-C8CB476C3277}" srcOrd="1" destOrd="0" parTransId="{E836D2A0-7692-4266-8AD1-C997A57F487D}" sibTransId="{C1116665-ECA7-41F5-9F0A-42562EE6F49D}"/>
    <dgm:cxn modelId="{A02DF3D1-6D98-467F-9133-46305AD35DBB}" type="presOf" srcId="{C3B6E7F2-BADA-458B-BDC6-FB25A9FA141D}" destId="{7CF8C647-A242-41A0-940A-6BA739A519D5}" srcOrd="0" destOrd="0" presId="urn:microsoft.com/office/officeart/2005/8/layout/chevron2"/>
    <dgm:cxn modelId="{7398E07B-F323-4B2A-9103-37BBC59D3C75}" type="presOf" srcId="{097103AA-4899-4ACD-9434-FCAEF4AECF8D}" destId="{D50563DB-DAAF-4C2E-9FF6-6158D03FE67E}" srcOrd="0" destOrd="0" presId="urn:microsoft.com/office/officeart/2005/8/layout/chevron2"/>
    <dgm:cxn modelId="{64741D74-DB59-4C32-8CD7-09ACB746E003}" srcId="{8BAF20FC-01D1-4E58-9BFF-B2D4ACD165A3}" destId="{B836A1BE-FC8C-4244-870E-0737A234899F}" srcOrd="5" destOrd="0" parTransId="{BAECDA5B-206B-4333-A3D5-72F7B2240BF4}" sibTransId="{E61F5CDD-C1D4-439A-B5C7-38AB7AE83A13}"/>
    <dgm:cxn modelId="{E0672E73-CFF1-49A8-9C58-9E4A5D556604}" type="presOf" srcId="{BF80E9AD-B5F3-4129-90D3-FC8330B017F4}" destId="{367C0592-4367-48A2-852E-12364CE498C7}" srcOrd="0" destOrd="0" presId="urn:microsoft.com/office/officeart/2005/8/layout/chevron2"/>
    <dgm:cxn modelId="{9DEA9B3B-E58D-4383-9AD9-990FB2CE73A5}" srcId="{062366DE-2191-4405-98D9-FFB6C4197396}" destId="{33CD1CE2-D9F1-499C-92CD-76CEB498CC11}" srcOrd="0" destOrd="0" parTransId="{590EB3F0-9743-4D87-92EF-EBB7B9470971}" sibTransId="{96D442F1-BAAE-4910-9FD5-2BA3F34D1F86}"/>
    <dgm:cxn modelId="{4F504C42-6D87-4D5B-8836-00BDE54648C5}" srcId="{B836A1BE-FC8C-4244-870E-0737A234899F}" destId="{171D8585-5FEC-45A6-957F-A23F4E12150B}" srcOrd="0" destOrd="0" parTransId="{22297BFD-28E7-4F97-B990-E4BF0D4F5ACB}" sibTransId="{26560E8B-C19C-4048-8DDE-0F5E1B817DF0}"/>
    <dgm:cxn modelId="{7E209560-0D29-4F84-9662-2402E8828138}" srcId="{543631F0-B7F1-40B9-AF62-BCF79D2B8C0D}" destId="{013C527F-54CD-4C48-B6A9-74215F8DE132}" srcOrd="0" destOrd="0" parTransId="{C091A728-63A7-4108-AA05-D1F77FC9231C}" sibTransId="{58CFE4A5-6FE4-4638-BB47-923D4D3387DC}"/>
    <dgm:cxn modelId="{87B5DB18-5E93-4854-AF9A-8ACAFA4FB0B5}" srcId="{43A4120B-C712-448C-96BD-DF0C5D7FF120}" destId="{BF80E9AD-B5F3-4129-90D3-FC8330B017F4}" srcOrd="0" destOrd="0" parTransId="{EDA01286-7260-43EB-89BC-E47DAB15D33E}" sibTransId="{043E7AFD-091B-4DE8-BAD1-5780299C7812}"/>
    <dgm:cxn modelId="{99468184-E4EA-49A2-B9FE-5104FA9EB353}" srcId="{2201FDD1-F41B-4EE8-810C-C8CB476C3277}" destId="{097103AA-4899-4ACD-9434-FCAEF4AECF8D}" srcOrd="0" destOrd="0" parTransId="{38FF1C87-9B91-4F53-A0DB-7DD57F1655F1}" sibTransId="{41D73DBF-32B3-493A-B586-D6959263E0FD}"/>
    <dgm:cxn modelId="{7261CF60-C008-4F67-8185-60240BC950BF}" srcId="{8BAF20FC-01D1-4E58-9BFF-B2D4ACD165A3}" destId="{8C260259-CB0B-4B0F-B5DC-3199D9F69CA3}" srcOrd="2" destOrd="0" parTransId="{3F5D9F9B-EC33-4BAB-8D3C-3179946DC729}" sibTransId="{E9FF9CB5-CEF1-47D9-AF48-A781FBF8EF9B}"/>
    <dgm:cxn modelId="{5AF37E84-D820-406E-A71F-608FB4F8BD79}" srcId="{C3B6E7F2-BADA-458B-BDC6-FB25A9FA141D}" destId="{B3CF8E4B-CB91-4652-9438-5551FAA8C988}" srcOrd="0" destOrd="0" parTransId="{3A3462D1-98D9-439F-9A9C-B59174CB5EB4}" sibTransId="{B2A91F61-F4EB-4B79-8045-96E16793E93A}"/>
    <dgm:cxn modelId="{497035F9-8C99-4A8C-990C-6C1E5B73091C}" type="presOf" srcId="{062366DE-2191-4405-98D9-FFB6C4197396}" destId="{5EFAECAD-5EAB-4EF5-8D94-860C53DAADE9}" srcOrd="0" destOrd="0" presId="urn:microsoft.com/office/officeart/2005/8/layout/chevron2"/>
    <dgm:cxn modelId="{22F3E697-3D9F-4794-A9D8-3A35C9DA237C}" type="presParOf" srcId="{2EFA4A61-48AF-4BCD-9F13-8C7066F7C437}" destId="{A795FF9A-C535-42F3-A397-D6F009448D26}" srcOrd="0" destOrd="0" presId="urn:microsoft.com/office/officeart/2005/8/layout/chevron2"/>
    <dgm:cxn modelId="{763CEA3A-1EE6-4817-AD79-0924C6A1D0CE}" type="presParOf" srcId="{A795FF9A-C535-42F3-A397-D6F009448D26}" destId="{5EFAECAD-5EAB-4EF5-8D94-860C53DAADE9}" srcOrd="0" destOrd="0" presId="urn:microsoft.com/office/officeart/2005/8/layout/chevron2"/>
    <dgm:cxn modelId="{B20793DC-759B-4DFB-9DD2-4C637D5B0973}" type="presParOf" srcId="{A795FF9A-C535-42F3-A397-D6F009448D26}" destId="{40BC15BA-F4E3-4CFB-B37D-4370468CB886}" srcOrd="1" destOrd="0" presId="urn:microsoft.com/office/officeart/2005/8/layout/chevron2"/>
    <dgm:cxn modelId="{53D5365C-9F13-4935-8EED-AB3A20A3B9CB}" type="presParOf" srcId="{2EFA4A61-48AF-4BCD-9F13-8C7066F7C437}" destId="{3DDD01E3-755F-415C-BFA9-338F7592FEAF}" srcOrd="1" destOrd="0" presId="urn:microsoft.com/office/officeart/2005/8/layout/chevron2"/>
    <dgm:cxn modelId="{E96225B2-40A0-43D3-A841-2A983CD0FED4}" type="presParOf" srcId="{2EFA4A61-48AF-4BCD-9F13-8C7066F7C437}" destId="{57EBCC30-CD31-40E6-921C-7BD3D633B92C}" srcOrd="2" destOrd="0" presId="urn:microsoft.com/office/officeart/2005/8/layout/chevron2"/>
    <dgm:cxn modelId="{D9501150-B473-44D3-AB85-C588DE3A0562}" type="presParOf" srcId="{57EBCC30-CD31-40E6-921C-7BD3D633B92C}" destId="{EF002831-16C6-4E19-8E31-E2FDA39E815B}" srcOrd="0" destOrd="0" presId="urn:microsoft.com/office/officeart/2005/8/layout/chevron2"/>
    <dgm:cxn modelId="{37DAD89D-D32F-4575-B9E0-40F43453C045}" type="presParOf" srcId="{57EBCC30-CD31-40E6-921C-7BD3D633B92C}" destId="{D50563DB-DAAF-4C2E-9FF6-6158D03FE67E}" srcOrd="1" destOrd="0" presId="urn:microsoft.com/office/officeart/2005/8/layout/chevron2"/>
    <dgm:cxn modelId="{BD74BB03-11F3-495F-A07A-9883BB0A6B02}" type="presParOf" srcId="{2EFA4A61-48AF-4BCD-9F13-8C7066F7C437}" destId="{C27CD8D2-9901-4A4D-BB37-7C1BA16553D7}" srcOrd="3" destOrd="0" presId="urn:microsoft.com/office/officeart/2005/8/layout/chevron2"/>
    <dgm:cxn modelId="{864E8C0A-F946-4302-9802-07833A7B1CCB}" type="presParOf" srcId="{2EFA4A61-48AF-4BCD-9F13-8C7066F7C437}" destId="{33C6E30D-C1E9-4115-AC7D-D23EEDDA6C05}" srcOrd="4" destOrd="0" presId="urn:microsoft.com/office/officeart/2005/8/layout/chevron2"/>
    <dgm:cxn modelId="{6AD42FBF-98CA-44E8-8DC0-7EA378B96B57}" type="presParOf" srcId="{33C6E30D-C1E9-4115-AC7D-D23EEDDA6C05}" destId="{DB187831-F071-433A-9FE0-94667B440056}" srcOrd="0" destOrd="0" presId="urn:microsoft.com/office/officeart/2005/8/layout/chevron2"/>
    <dgm:cxn modelId="{7FE1232C-65E2-4AFB-90DD-0762E1F9EA17}" type="presParOf" srcId="{33C6E30D-C1E9-4115-AC7D-D23EEDDA6C05}" destId="{B0E731F8-BEEA-4BB0-A5D4-66685BCA0636}" srcOrd="1" destOrd="0" presId="urn:microsoft.com/office/officeart/2005/8/layout/chevron2"/>
    <dgm:cxn modelId="{049AD227-E477-43FF-96F6-C3AFA5B73F03}" type="presParOf" srcId="{2EFA4A61-48AF-4BCD-9F13-8C7066F7C437}" destId="{EF9FE746-AE2F-4ACF-A8E9-57CA6611EA63}" srcOrd="5" destOrd="0" presId="urn:microsoft.com/office/officeart/2005/8/layout/chevron2"/>
    <dgm:cxn modelId="{FE9FEFA9-DAAA-4604-A6F2-E33479D5EF0A}" type="presParOf" srcId="{2EFA4A61-48AF-4BCD-9F13-8C7066F7C437}" destId="{E942DBA6-2D5C-4269-BC5B-D5B1B8A37303}" srcOrd="6" destOrd="0" presId="urn:microsoft.com/office/officeart/2005/8/layout/chevron2"/>
    <dgm:cxn modelId="{38AABCC1-1408-4B04-8F59-FC4C6F056762}" type="presParOf" srcId="{E942DBA6-2D5C-4269-BC5B-D5B1B8A37303}" destId="{E6A09987-E066-433A-8826-DDEFE7FA7BB4}" srcOrd="0" destOrd="0" presId="urn:microsoft.com/office/officeart/2005/8/layout/chevron2"/>
    <dgm:cxn modelId="{E5620FEA-26E5-4F56-9A25-1AB370A5C8BD}" type="presParOf" srcId="{E942DBA6-2D5C-4269-BC5B-D5B1B8A37303}" destId="{367C0592-4367-48A2-852E-12364CE498C7}" srcOrd="1" destOrd="0" presId="urn:microsoft.com/office/officeart/2005/8/layout/chevron2"/>
    <dgm:cxn modelId="{F71C1314-7235-4520-BF98-80D1F8E4A884}" type="presParOf" srcId="{2EFA4A61-48AF-4BCD-9F13-8C7066F7C437}" destId="{262F756F-D1BC-4F60-8FFB-B5A4227BA5FE}" srcOrd="7" destOrd="0" presId="urn:microsoft.com/office/officeart/2005/8/layout/chevron2"/>
    <dgm:cxn modelId="{B9FF16F4-4293-4C11-B775-30F969F95CAB}" type="presParOf" srcId="{2EFA4A61-48AF-4BCD-9F13-8C7066F7C437}" destId="{23604EC1-559B-43B3-BB04-EED69488BF3A}" srcOrd="8" destOrd="0" presId="urn:microsoft.com/office/officeart/2005/8/layout/chevron2"/>
    <dgm:cxn modelId="{131E3483-0EC6-4E8F-8137-5FC0007D11FA}" type="presParOf" srcId="{23604EC1-559B-43B3-BB04-EED69488BF3A}" destId="{AD6284A8-AE86-47A7-BE99-2332EB0F8044}" srcOrd="0" destOrd="0" presId="urn:microsoft.com/office/officeart/2005/8/layout/chevron2"/>
    <dgm:cxn modelId="{47CB7928-1709-4EAD-8EA2-8A0D198117AA}" type="presParOf" srcId="{23604EC1-559B-43B3-BB04-EED69488BF3A}" destId="{6EC8E9F4-2830-4459-879A-46F66434E471}" srcOrd="1" destOrd="0" presId="urn:microsoft.com/office/officeart/2005/8/layout/chevron2"/>
    <dgm:cxn modelId="{65B40DBD-188C-4A4B-82BF-D61CBA746C67}" type="presParOf" srcId="{2EFA4A61-48AF-4BCD-9F13-8C7066F7C437}" destId="{300D5369-DF26-4D86-94E7-794323FDFFFB}" srcOrd="9" destOrd="0" presId="urn:microsoft.com/office/officeart/2005/8/layout/chevron2"/>
    <dgm:cxn modelId="{1127A7D4-7735-4755-99A7-716A21D637E3}" type="presParOf" srcId="{2EFA4A61-48AF-4BCD-9F13-8C7066F7C437}" destId="{B87A7792-BD89-4DD4-AAB6-734DEDD79903}" srcOrd="10" destOrd="0" presId="urn:microsoft.com/office/officeart/2005/8/layout/chevron2"/>
    <dgm:cxn modelId="{2DC5028F-63A7-44EE-A155-262BBD818C04}" type="presParOf" srcId="{B87A7792-BD89-4DD4-AAB6-734DEDD79903}" destId="{E145D142-9602-4F1F-95ED-4E41C3FC9DD9}" srcOrd="0" destOrd="0" presId="urn:microsoft.com/office/officeart/2005/8/layout/chevron2"/>
    <dgm:cxn modelId="{DC7EE96A-BA1C-45E9-A897-2764EAE37A70}" type="presParOf" srcId="{B87A7792-BD89-4DD4-AAB6-734DEDD79903}" destId="{98A7DCA9-99B3-4299-BDEA-39AE9459C96B}" srcOrd="1" destOrd="0" presId="urn:microsoft.com/office/officeart/2005/8/layout/chevron2"/>
    <dgm:cxn modelId="{1D9662C4-91DE-4B6B-B05B-2F8AE822140D}" type="presParOf" srcId="{2EFA4A61-48AF-4BCD-9F13-8C7066F7C437}" destId="{29FA1B72-9877-4DA6-9D2D-B4FE0A00768D}" srcOrd="11" destOrd="0" presId="urn:microsoft.com/office/officeart/2005/8/layout/chevron2"/>
    <dgm:cxn modelId="{F4C7F322-295E-4C0C-8A0C-8AFE6B868FDD}" type="presParOf" srcId="{2EFA4A61-48AF-4BCD-9F13-8C7066F7C437}" destId="{BC646798-6C32-4D74-AD28-8A6DB56912E2}" srcOrd="12" destOrd="0" presId="urn:microsoft.com/office/officeart/2005/8/layout/chevron2"/>
    <dgm:cxn modelId="{96B6E402-741B-43D7-9343-6F18338A8EF4}" type="presParOf" srcId="{BC646798-6C32-4D74-AD28-8A6DB56912E2}" destId="{7CF8C647-A242-41A0-940A-6BA739A519D5}" srcOrd="0" destOrd="0" presId="urn:microsoft.com/office/officeart/2005/8/layout/chevron2"/>
    <dgm:cxn modelId="{FAE09EA6-BA00-4FEA-9596-0CB85A9E050A}" type="presParOf" srcId="{BC646798-6C32-4D74-AD28-8A6DB56912E2}" destId="{1C4C70E8-8C0F-4BD7-9C45-1516381737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13" qsCatId="simple" csTypeId="urn:microsoft.com/office/officeart/2005/8/colors/accent1_2#13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Inadecuado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Débil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Adecuado / Razonable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263D72-0D31-4C3F-84CA-BE171FE61695}" type="presOf" srcId="{AE87F040-CF23-419B-993C-2BEC95980D2D}" destId="{57498F33-BA30-4F1E-8FE0-0E24FE608D31}" srcOrd="0" destOrd="0" presId="urn:microsoft.com/office/officeart/2005/8/layout/vList5"/>
    <dgm:cxn modelId="{FDC89717-D377-463F-B8CE-DFBA7378C1D9}" type="presOf" srcId="{79AC83CB-1CB8-4E6D-868C-280ECA464AFC}" destId="{1C7F4AA2-3002-46B6-8B66-B8F11376DF7A}" srcOrd="0" destOrd="0" presId="urn:microsoft.com/office/officeart/2005/8/layout/vList5"/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86360FCF-7D9A-4EAB-A1B2-85162477B24D}" type="presOf" srcId="{DD8C3447-CA24-4423-88BA-7513C382B072}" destId="{BBB13DCB-26A1-472C-8A17-0C7F0C3C927E}" srcOrd="0" destOrd="0" presId="urn:microsoft.com/office/officeart/2005/8/layout/vList5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B049A173-4391-42CD-BB97-6436E005F429}" type="presOf" srcId="{069D3F2B-5397-4179-BEBE-0C4C59644F05}" destId="{6E91625B-EFA8-4BF0-9F97-4662F57DB7AC}" srcOrd="0" destOrd="0" presId="urn:microsoft.com/office/officeart/2005/8/layout/vList5"/>
    <dgm:cxn modelId="{ABA48B6C-72A6-4E76-90AE-422564D340FE}" type="presOf" srcId="{5C7A95DF-DA73-4075-93E2-063C22404646}" destId="{DE30DC80-6372-46FF-9FDA-CB915D674CF0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E7820D5C-536F-4AF6-8632-CD7FA0F68A98}" type="presOf" srcId="{253EBA20-71D1-4C14-9A95-C19BE15499AA}" destId="{6EEB5640-8B3B-4765-8C50-807276867F84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F7F1AB3A-BFD5-4E60-80F1-6830CCA963F9}" type="presOf" srcId="{F39C6D01-8B2C-4943-9C68-55D81B890418}" destId="{E6915FBC-5431-488B-8727-25C8E5D9918E}" srcOrd="0" destOrd="0" presId="urn:microsoft.com/office/officeart/2005/8/layout/vList5"/>
    <dgm:cxn modelId="{B56C4E05-2966-49F4-8C5B-6D7CD688B3D7}" type="presParOf" srcId="{E6915FBC-5431-488B-8727-25C8E5D9918E}" destId="{24714829-40C0-424F-8526-DD534C32FB23}" srcOrd="0" destOrd="0" presId="urn:microsoft.com/office/officeart/2005/8/layout/vList5"/>
    <dgm:cxn modelId="{8418469E-9A86-4573-8F1B-0338444C2CDD}" type="presParOf" srcId="{24714829-40C0-424F-8526-DD534C32FB23}" destId="{57498F33-BA30-4F1E-8FE0-0E24FE608D31}" srcOrd="0" destOrd="0" presId="urn:microsoft.com/office/officeart/2005/8/layout/vList5"/>
    <dgm:cxn modelId="{58B79EA4-EDD2-4212-801A-2A900CD3E30B}" type="presParOf" srcId="{24714829-40C0-424F-8526-DD534C32FB23}" destId="{BBB13DCB-26A1-472C-8A17-0C7F0C3C927E}" srcOrd="1" destOrd="0" presId="urn:microsoft.com/office/officeart/2005/8/layout/vList5"/>
    <dgm:cxn modelId="{089108D0-B113-4852-B85B-079E7A492AEF}" type="presParOf" srcId="{E6915FBC-5431-488B-8727-25C8E5D9918E}" destId="{54EE5D46-8BB2-4BFB-A5FE-656341C4CBD0}" srcOrd="1" destOrd="0" presId="urn:microsoft.com/office/officeart/2005/8/layout/vList5"/>
    <dgm:cxn modelId="{1E82DE7B-825D-4AEA-8868-85BC4EA4CD83}" type="presParOf" srcId="{E6915FBC-5431-488B-8727-25C8E5D9918E}" destId="{D125BE5F-D505-4FFE-80B2-99E62B2BF9C2}" srcOrd="2" destOrd="0" presId="urn:microsoft.com/office/officeart/2005/8/layout/vList5"/>
    <dgm:cxn modelId="{BA657A78-4851-4B77-9DCB-C49EA2FD436D}" type="presParOf" srcId="{D125BE5F-D505-4FFE-80B2-99E62B2BF9C2}" destId="{6E91625B-EFA8-4BF0-9F97-4662F57DB7AC}" srcOrd="0" destOrd="0" presId="urn:microsoft.com/office/officeart/2005/8/layout/vList5"/>
    <dgm:cxn modelId="{F57D9F75-DB7E-47FC-9CD0-5B30C7D69FC6}" type="presParOf" srcId="{D125BE5F-D505-4FFE-80B2-99E62B2BF9C2}" destId="{6EEB5640-8B3B-4765-8C50-807276867F84}" srcOrd="1" destOrd="0" presId="urn:microsoft.com/office/officeart/2005/8/layout/vList5"/>
    <dgm:cxn modelId="{FC7CF868-6ED5-4CF2-8843-3E13861474F9}" type="presParOf" srcId="{E6915FBC-5431-488B-8727-25C8E5D9918E}" destId="{32A17221-A7B8-470B-BCCC-68DCFB72344F}" srcOrd="3" destOrd="0" presId="urn:microsoft.com/office/officeart/2005/8/layout/vList5"/>
    <dgm:cxn modelId="{FCD854B3-A249-422D-B4A2-1D59371A171C}" type="presParOf" srcId="{E6915FBC-5431-488B-8727-25C8E5D9918E}" destId="{AF797DFE-7970-4657-96AF-EAF41831252C}" srcOrd="4" destOrd="0" presId="urn:microsoft.com/office/officeart/2005/8/layout/vList5"/>
    <dgm:cxn modelId="{BA9D1208-1D17-4AAE-9841-76390491A985}" type="presParOf" srcId="{AF797DFE-7970-4657-96AF-EAF41831252C}" destId="{DE30DC80-6372-46FF-9FDA-CB915D674CF0}" srcOrd="0" destOrd="0" presId="urn:microsoft.com/office/officeart/2005/8/layout/vList5"/>
    <dgm:cxn modelId="{456FA529-D35C-4F77-AD5D-E534BB31D76E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14" qsCatId="simple" csTypeId="urn:microsoft.com/office/officeart/2005/8/colors/accent1_2#14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Inadecuada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Parcialmente adecuada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Adecuada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7C481A1-4ABA-42DF-8559-AF44A98FD638}" type="presOf" srcId="{DD8C3447-CA24-4423-88BA-7513C382B072}" destId="{BBB13DCB-26A1-472C-8A17-0C7F0C3C927E}" srcOrd="0" destOrd="0" presId="urn:microsoft.com/office/officeart/2005/8/layout/vList5"/>
    <dgm:cxn modelId="{1F871D1C-AAD5-4A12-8B95-05A23B670F00}" type="presOf" srcId="{79AC83CB-1CB8-4E6D-868C-280ECA464AFC}" destId="{1C7F4AA2-3002-46B6-8B66-B8F11376DF7A}" srcOrd="0" destOrd="0" presId="urn:microsoft.com/office/officeart/2005/8/layout/vList5"/>
    <dgm:cxn modelId="{6E6E0D54-1A09-43FA-9018-39798C9DCFA3}" type="presOf" srcId="{5C7A95DF-DA73-4075-93E2-063C22404646}" destId="{DE30DC80-6372-46FF-9FDA-CB915D674CF0}" srcOrd="0" destOrd="0" presId="urn:microsoft.com/office/officeart/2005/8/layout/vList5"/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34B11D23-4647-4186-A30C-3DFDF81034A6}" type="presOf" srcId="{253EBA20-71D1-4C14-9A95-C19BE15499AA}" destId="{6EEB5640-8B3B-4765-8C50-807276867F84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DEDC604F-B9FF-4F81-8A62-98F573D3BECF}" type="presOf" srcId="{069D3F2B-5397-4179-BEBE-0C4C59644F05}" destId="{6E91625B-EFA8-4BF0-9F97-4662F57DB7AC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44A9571E-BC71-4C90-A419-94DE1F9F0731}" type="presOf" srcId="{F39C6D01-8B2C-4943-9C68-55D81B890418}" destId="{E6915FBC-5431-488B-8727-25C8E5D9918E}" srcOrd="0" destOrd="0" presId="urn:microsoft.com/office/officeart/2005/8/layout/vList5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295873C4-1DCC-46EE-8FE7-9489D939E8D6}" type="presOf" srcId="{AE87F040-CF23-419B-993C-2BEC95980D2D}" destId="{57498F33-BA30-4F1E-8FE0-0E24FE608D31}" srcOrd="0" destOrd="0" presId="urn:microsoft.com/office/officeart/2005/8/layout/vList5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DE321F33-794D-44B1-8B4F-99FC5BD8C8DE}" type="presParOf" srcId="{E6915FBC-5431-488B-8727-25C8E5D9918E}" destId="{24714829-40C0-424F-8526-DD534C32FB23}" srcOrd="0" destOrd="0" presId="urn:microsoft.com/office/officeart/2005/8/layout/vList5"/>
    <dgm:cxn modelId="{A2A59F5B-A054-4709-A984-7970B844563F}" type="presParOf" srcId="{24714829-40C0-424F-8526-DD534C32FB23}" destId="{57498F33-BA30-4F1E-8FE0-0E24FE608D31}" srcOrd="0" destOrd="0" presId="urn:microsoft.com/office/officeart/2005/8/layout/vList5"/>
    <dgm:cxn modelId="{7CF7B5DA-02D0-4441-973C-2C53D05E48C7}" type="presParOf" srcId="{24714829-40C0-424F-8526-DD534C32FB23}" destId="{BBB13DCB-26A1-472C-8A17-0C7F0C3C927E}" srcOrd="1" destOrd="0" presId="urn:microsoft.com/office/officeart/2005/8/layout/vList5"/>
    <dgm:cxn modelId="{355659C2-CBBE-471A-BCA8-037291F8AA2A}" type="presParOf" srcId="{E6915FBC-5431-488B-8727-25C8E5D9918E}" destId="{54EE5D46-8BB2-4BFB-A5FE-656341C4CBD0}" srcOrd="1" destOrd="0" presId="urn:microsoft.com/office/officeart/2005/8/layout/vList5"/>
    <dgm:cxn modelId="{7611069B-4777-472D-964B-6FADCF082359}" type="presParOf" srcId="{E6915FBC-5431-488B-8727-25C8E5D9918E}" destId="{D125BE5F-D505-4FFE-80B2-99E62B2BF9C2}" srcOrd="2" destOrd="0" presId="urn:microsoft.com/office/officeart/2005/8/layout/vList5"/>
    <dgm:cxn modelId="{2403CCDB-2E3E-4CBB-A7B3-4C6442939896}" type="presParOf" srcId="{D125BE5F-D505-4FFE-80B2-99E62B2BF9C2}" destId="{6E91625B-EFA8-4BF0-9F97-4662F57DB7AC}" srcOrd="0" destOrd="0" presId="urn:microsoft.com/office/officeart/2005/8/layout/vList5"/>
    <dgm:cxn modelId="{CDB5B0C1-DF49-4371-8C80-823542B4E283}" type="presParOf" srcId="{D125BE5F-D505-4FFE-80B2-99E62B2BF9C2}" destId="{6EEB5640-8B3B-4765-8C50-807276867F84}" srcOrd="1" destOrd="0" presId="urn:microsoft.com/office/officeart/2005/8/layout/vList5"/>
    <dgm:cxn modelId="{F4E55433-DFE7-458C-BCCD-68442E307AFF}" type="presParOf" srcId="{E6915FBC-5431-488B-8727-25C8E5D9918E}" destId="{32A17221-A7B8-470B-BCCC-68DCFB72344F}" srcOrd="3" destOrd="0" presId="urn:microsoft.com/office/officeart/2005/8/layout/vList5"/>
    <dgm:cxn modelId="{CCEEB14D-FB26-4F49-89F2-ED9B558C7648}" type="presParOf" srcId="{E6915FBC-5431-488B-8727-25C8E5D9918E}" destId="{AF797DFE-7970-4657-96AF-EAF41831252C}" srcOrd="4" destOrd="0" presId="urn:microsoft.com/office/officeart/2005/8/layout/vList5"/>
    <dgm:cxn modelId="{F2FD0070-6058-44AF-9B66-6859FDD3B9E8}" type="presParOf" srcId="{AF797DFE-7970-4657-96AF-EAF41831252C}" destId="{DE30DC80-6372-46FF-9FDA-CB915D674CF0}" srcOrd="0" destOrd="0" presId="urn:microsoft.com/office/officeart/2005/8/layout/vList5"/>
    <dgm:cxn modelId="{E445DA8D-CA3A-48F0-8724-631125D387F4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15" qsCatId="simple" csTypeId="urn:microsoft.com/office/officeart/2005/8/colors/accent1_2#15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Deficiencias en 3 o más componentes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Deficiencias en 1ó 2 componentes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err="1" smtClean="0"/>
            <a:t>Sindeficiencias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FE8D4CCE-8F56-4776-8286-6A65B4D12734}" type="presOf" srcId="{F39C6D01-8B2C-4943-9C68-55D81B890418}" destId="{E6915FBC-5431-488B-8727-25C8E5D9918E}" srcOrd="0" destOrd="0" presId="urn:microsoft.com/office/officeart/2005/8/layout/vList5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C572F6CB-61A0-4C28-B409-CB5A51C5EB42}" type="presOf" srcId="{DD8C3447-CA24-4423-88BA-7513C382B072}" destId="{BBB13DCB-26A1-472C-8A17-0C7F0C3C927E}" srcOrd="0" destOrd="0" presId="urn:microsoft.com/office/officeart/2005/8/layout/vList5"/>
    <dgm:cxn modelId="{AB5ECF56-EE9E-4C07-9922-CA1A5E7E98A1}" type="presOf" srcId="{253EBA20-71D1-4C14-9A95-C19BE15499AA}" destId="{6EEB5640-8B3B-4765-8C50-807276867F84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DEF924BB-63EE-463B-B73B-77118353BDD7}" type="presOf" srcId="{069D3F2B-5397-4179-BEBE-0C4C59644F05}" destId="{6E91625B-EFA8-4BF0-9F97-4662F57DB7AC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79D3908D-F164-47A8-87D6-5EB7A146BF8A}" type="presOf" srcId="{5C7A95DF-DA73-4075-93E2-063C22404646}" destId="{DE30DC80-6372-46FF-9FDA-CB915D674CF0}" srcOrd="0" destOrd="0" presId="urn:microsoft.com/office/officeart/2005/8/layout/vList5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37E2537F-B69E-4F0E-BC77-D7B135467B72}" type="presOf" srcId="{79AC83CB-1CB8-4E6D-868C-280ECA464AFC}" destId="{1C7F4AA2-3002-46B6-8B66-B8F11376DF7A}" srcOrd="0" destOrd="0" presId="urn:microsoft.com/office/officeart/2005/8/layout/vList5"/>
    <dgm:cxn modelId="{5451639B-6EA3-49D5-821E-026899D00784}" type="presOf" srcId="{AE87F040-CF23-419B-993C-2BEC95980D2D}" destId="{57498F33-BA30-4F1E-8FE0-0E24FE608D31}" srcOrd="0" destOrd="0" presId="urn:microsoft.com/office/officeart/2005/8/layout/vList5"/>
    <dgm:cxn modelId="{D1C4D142-CDD7-423A-9DE1-ADDC524BC6FE}" type="presParOf" srcId="{E6915FBC-5431-488B-8727-25C8E5D9918E}" destId="{24714829-40C0-424F-8526-DD534C32FB23}" srcOrd="0" destOrd="0" presId="urn:microsoft.com/office/officeart/2005/8/layout/vList5"/>
    <dgm:cxn modelId="{82A62822-A9E8-4460-966C-DC33D1936DDD}" type="presParOf" srcId="{24714829-40C0-424F-8526-DD534C32FB23}" destId="{57498F33-BA30-4F1E-8FE0-0E24FE608D31}" srcOrd="0" destOrd="0" presId="urn:microsoft.com/office/officeart/2005/8/layout/vList5"/>
    <dgm:cxn modelId="{0B129414-AA71-4EDF-95E3-BB4843A09E50}" type="presParOf" srcId="{24714829-40C0-424F-8526-DD534C32FB23}" destId="{BBB13DCB-26A1-472C-8A17-0C7F0C3C927E}" srcOrd="1" destOrd="0" presId="urn:microsoft.com/office/officeart/2005/8/layout/vList5"/>
    <dgm:cxn modelId="{6C4A5A74-FE49-441C-822C-BE7F6B937CA8}" type="presParOf" srcId="{E6915FBC-5431-488B-8727-25C8E5D9918E}" destId="{54EE5D46-8BB2-4BFB-A5FE-656341C4CBD0}" srcOrd="1" destOrd="0" presId="urn:microsoft.com/office/officeart/2005/8/layout/vList5"/>
    <dgm:cxn modelId="{81CF0A6A-EA85-4397-AEAE-AAC7F6FFD47A}" type="presParOf" srcId="{E6915FBC-5431-488B-8727-25C8E5D9918E}" destId="{D125BE5F-D505-4FFE-80B2-99E62B2BF9C2}" srcOrd="2" destOrd="0" presId="urn:microsoft.com/office/officeart/2005/8/layout/vList5"/>
    <dgm:cxn modelId="{07583261-2884-4FC9-84AC-E1D09CF559AA}" type="presParOf" srcId="{D125BE5F-D505-4FFE-80B2-99E62B2BF9C2}" destId="{6E91625B-EFA8-4BF0-9F97-4662F57DB7AC}" srcOrd="0" destOrd="0" presId="urn:microsoft.com/office/officeart/2005/8/layout/vList5"/>
    <dgm:cxn modelId="{30496868-513F-4140-A4F1-053CBFC36C61}" type="presParOf" srcId="{D125BE5F-D505-4FFE-80B2-99E62B2BF9C2}" destId="{6EEB5640-8B3B-4765-8C50-807276867F84}" srcOrd="1" destOrd="0" presId="urn:microsoft.com/office/officeart/2005/8/layout/vList5"/>
    <dgm:cxn modelId="{FC02A7FB-5F6E-423F-B5D6-85B86036BA84}" type="presParOf" srcId="{E6915FBC-5431-488B-8727-25C8E5D9918E}" destId="{32A17221-A7B8-470B-BCCC-68DCFB72344F}" srcOrd="3" destOrd="0" presId="urn:microsoft.com/office/officeart/2005/8/layout/vList5"/>
    <dgm:cxn modelId="{30086830-2D9E-496E-AA83-F518A6718A42}" type="presParOf" srcId="{E6915FBC-5431-488B-8727-25C8E5D9918E}" destId="{AF797DFE-7970-4657-96AF-EAF41831252C}" srcOrd="4" destOrd="0" presId="urn:microsoft.com/office/officeart/2005/8/layout/vList5"/>
    <dgm:cxn modelId="{93F750B6-2682-4C43-811F-4FF3B718C9DC}" type="presParOf" srcId="{AF797DFE-7970-4657-96AF-EAF41831252C}" destId="{DE30DC80-6372-46FF-9FDA-CB915D674CF0}" srcOrd="0" destOrd="0" presId="urn:microsoft.com/office/officeart/2005/8/layout/vList5"/>
    <dgm:cxn modelId="{07162DAD-2651-4233-B490-622977133939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16" qsCatId="simple" csTypeId="urn:microsoft.com/office/officeart/2005/8/colors/accent1_2#16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Más de 3 años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Entre 1 y 3 años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Menos de1 año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504DEF1-85CB-4187-9449-561352FEAD51}" type="presOf" srcId="{79AC83CB-1CB8-4E6D-868C-280ECA464AFC}" destId="{1C7F4AA2-3002-46B6-8B66-B8F11376DF7A}" srcOrd="0" destOrd="0" presId="urn:microsoft.com/office/officeart/2005/8/layout/vList5"/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25BC4FB7-8B1F-49DE-B577-131A2964BD02}" type="presOf" srcId="{AE87F040-CF23-419B-993C-2BEC95980D2D}" destId="{57498F33-BA30-4F1E-8FE0-0E24FE608D31}" srcOrd="0" destOrd="0" presId="urn:microsoft.com/office/officeart/2005/8/layout/vList5"/>
    <dgm:cxn modelId="{F86BBE8A-E613-4AFF-A0AB-0E6685F40FE4}" type="presOf" srcId="{5C7A95DF-DA73-4075-93E2-063C22404646}" destId="{DE30DC80-6372-46FF-9FDA-CB915D674CF0}" srcOrd="0" destOrd="0" presId="urn:microsoft.com/office/officeart/2005/8/layout/vList5"/>
    <dgm:cxn modelId="{5F03673C-AB4A-4CD3-B102-9AA5DEB31134}" type="presOf" srcId="{069D3F2B-5397-4179-BEBE-0C4C59644F05}" destId="{6E91625B-EFA8-4BF0-9F97-4662F57DB7AC}" srcOrd="0" destOrd="0" presId="urn:microsoft.com/office/officeart/2005/8/layout/vList5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8152231B-B464-4E87-B197-BA72DBCAABFC}" type="presOf" srcId="{DD8C3447-CA24-4423-88BA-7513C382B072}" destId="{BBB13DCB-26A1-472C-8A17-0C7F0C3C927E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D807EC61-1EEC-4933-A4B8-EEE348975CE7}" type="presOf" srcId="{F39C6D01-8B2C-4943-9C68-55D81B890418}" destId="{E6915FBC-5431-488B-8727-25C8E5D9918E}" srcOrd="0" destOrd="0" presId="urn:microsoft.com/office/officeart/2005/8/layout/vList5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4896C645-BDC5-4431-AEBE-B1DC0E8D999F}" type="presOf" srcId="{253EBA20-71D1-4C14-9A95-C19BE15499AA}" destId="{6EEB5640-8B3B-4765-8C50-807276867F84}" srcOrd="0" destOrd="0" presId="urn:microsoft.com/office/officeart/2005/8/layout/vList5"/>
    <dgm:cxn modelId="{8CD1EB66-A910-4E08-B54D-8C8CC7A75907}" type="presParOf" srcId="{E6915FBC-5431-488B-8727-25C8E5D9918E}" destId="{24714829-40C0-424F-8526-DD534C32FB23}" srcOrd="0" destOrd="0" presId="urn:microsoft.com/office/officeart/2005/8/layout/vList5"/>
    <dgm:cxn modelId="{E1B0E8FA-5C06-420C-98B1-C32CCF01D6E3}" type="presParOf" srcId="{24714829-40C0-424F-8526-DD534C32FB23}" destId="{57498F33-BA30-4F1E-8FE0-0E24FE608D31}" srcOrd="0" destOrd="0" presId="urn:microsoft.com/office/officeart/2005/8/layout/vList5"/>
    <dgm:cxn modelId="{7D093341-7DAD-4974-B312-DE261F34A055}" type="presParOf" srcId="{24714829-40C0-424F-8526-DD534C32FB23}" destId="{BBB13DCB-26A1-472C-8A17-0C7F0C3C927E}" srcOrd="1" destOrd="0" presId="urn:microsoft.com/office/officeart/2005/8/layout/vList5"/>
    <dgm:cxn modelId="{89BD9788-E0FD-49EA-B0BA-6B1662D752F6}" type="presParOf" srcId="{E6915FBC-5431-488B-8727-25C8E5D9918E}" destId="{54EE5D46-8BB2-4BFB-A5FE-656341C4CBD0}" srcOrd="1" destOrd="0" presId="urn:microsoft.com/office/officeart/2005/8/layout/vList5"/>
    <dgm:cxn modelId="{58A800A7-EF3F-4A89-8B59-865F2A8D4BCE}" type="presParOf" srcId="{E6915FBC-5431-488B-8727-25C8E5D9918E}" destId="{D125BE5F-D505-4FFE-80B2-99E62B2BF9C2}" srcOrd="2" destOrd="0" presId="urn:microsoft.com/office/officeart/2005/8/layout/vList5"/>
    <dgm:cxn modelId="{AA24B946-B9DD-4F3C-B44E-3B4A9E5D727B}" type="presParOf" srcId="{D125BE5F-D505-4FFE-80B2-99E62B2BF9C2}" destId="{6E91625B-EFA8-4BF0-9F97-4662F57DB7AC}" srcOrd="0" destOrd="0" presId="urn:microsoft.com/office/officeart/2005/8/layout/vList5"/>
    <dgm:cxn modelId="{00664C08-8E6E-47D2-BABD-994388988C36}" type="presParOf" srcId="{D125BE5F-D505-4FFE-80B2-99E62B2BF9C2}" destId="{6EEB5640-8B3B-4765-8C50-807276867F84}" srcOrd="1" destOrd="0" presId="urn:microsoft.com/office/officeart/2005/8/layout/vList5"/>
    <dgm:cxn modelId="{FF5A0F58-A104-4D5C-A98C-049FB5D11CC0}" type="presParOf" srcId="{E6915FBC-5431-488B-8727-25C8E5D9918E}" destId="{32A17221-A7B8-470B-BCCC-68DCFB72344F}" srcOrd="3" destOrd="0" presId="urn:microsoft.com/office/officeart/2005/8/layout/vList5"/>
    <dgm:cxn modelId="{85CCBC79-3BEE-4942-B2C7-8A205CF7E8A2}" type="presParOf" srcId="{E6915FBC-5431-488B-8727-25C8E5D9918E}" destId="{AF797DFE-7970-4657-96AF-EAF41831252C}" srcOrd="4" destOrd="0" presId="urn:microsoft.com/office/officeart/2005/8/layout/vList5"/>
    <dgm:cxn modelId="{A681898E-2671-44A9-A21F-45B1C6676A09}" type="presParOf" srcId="{AF797DFE-7970-4657-96AF-EAF41831252C}" destId="{DE30DC80-6372-46FF-9FDA-CB915D674CF0}" srcOrd="0" destOrd="0" presId="urn:microsoft.com/office/officeart/2005/8/layout/vList5"/>
    <dgm:cxn modelId="{EB2BD8C6-D37F-4010-B1EF-DF20DAEA27A4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17" qsCatId="simple" csTypeId="urn:microsoft.com/office/officeart/2005/8/colors/accent1_2#17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Escasa o nula automatización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Automatización parcial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Alta automatización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6B9EA48-EB87-4E34-B612-FC4B6DCA8571}" type="presOf" srcId="{5C7A95DF-DA73-4075-93E2-063C22404646}" destId="{DE30DC80-6372-46FF-9FDA-CB915D674CF0}" srcOrd="0" destOrd="0" presId="urn:microsoft.com/office/officeart/2005/8/layout/vList5"/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AC028E70-1E3B-4355-B119-A73E2C49DD69}" type="presOf" srcId="{DD8C3447-CA24-4423-88BA-7513C382B072}" destId="{BBB13DCB-26A1-472C-8A17-0C7F0C3C927E}" srcOrd="0" destOrd="0" presId="urn:microsoft.com/office/officeart/2005/8/layout/vList5"/>
    <dgm:cxn modelId="{F686772D-235E-4AA6-8C1E-F0FC3104E4C3}" type="presOf" srcId="{069D3F2B-5397-4179-BEBE-0C4C59644F05}" destId="{6E91625B-EFA8-4BF0-9F97-4662F57DB7AC}" srcOrd="0" destOrd="0" presId="urn:microsoft.com/office/officeart/2005/8/layout/vList5"/>
    <dgm:cxn modelId="{99467397-6691-4D62-8037-DDCB0D2A976F}" type="presOf" srcId="{79AC83CB-1CB8-4E6D-868C-280ECA464AFC}" destId="{1C7F4AA2-3002-46B6-8B66-B8F11376DF7A}" srcOrd="0" destOrd="0" presId="urn:microsoft.com/office/officeart/2005/8/layout/vList5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6DE7F16A-6226-4B0B-A6AC-410E13564D85}" type="presOf" srcId="{AE87F040-CF23-419B-993C-2BEC95980D2D}" destId="{57498F33-BA30-4F1E-8FE0-0E24FE608D31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93ACFB42-C2ED-4500-94C6-7944B2942AA0}" type="presOf" srcId="{F39C6D01-8B2C-4943-9C68-55D81B890418}" destId="{E6915FBC-5431-488B-8727-25C8E5D9918E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952FB54B-70B4-4CE8-A75F-41E52D2E3894}" type="presOf" srcId="{253EBA20-71D1-4C14-9A95-C19BE15499AA}" destId="{6EEB5640-8B3B-4765-8C50-807276867F84}" srcOrd="0" destOrd="0" presId="urn:microsoft.com/office/officeart/2005/8/layout/vList5"/>
    <dgm:cxn modelId="{2F5B97EB-4F7C-43EE-A749-59657DABB5FB}" type="presParOf" srcId="{E6915FBC-5431-488B-8727-25C8E5D9918E}" destId="{24714829-40C0-424F-8526-DD534C32FB23}" srcOrd="0" destOrd="0" presId="urn:microsoft.com/office/officeart/2005/8/layout/vList5"/>
    <dgm:cxn modelId="{4E5D094C-9974-4621-88C0-11FA27B81190}" type="presParOf" srcId="{24714829-40C0-424F-8526-DD534C32FB23}" destId="{57498F33-BA30-4F1E-8FE0-0E24FE608D31}" srcOrd="0" destOrd="0" presId="urn:microsoft.com/office/officeart/2005/8/layout/vList5"/>
    <dgm:cxn modelId="{02BE11BE-2F2A-4ED2-B463-279748492048}" type="presParOf" srcId="{24714829-40C0-424F-8526-DD534C32FB23}" destId="{BBB13DCB-26A1-472C-8A17-0C7F0C3C927E}" srcOrd="1" destOrd="0" presId="urn:microsoft.com/office/officeart/2005/8/layout/vList5"/>
    <dgm:cxn modelId="{0028CA12-60F1-4642-A24A-FE251456BCC4}" type="presParOf" srcId="{E6915FBC-5431-488B-8727-25C8E5D9918E}" destId="{54EE5D46-8BB2-4BFB-A5FE-656341C4CBD0}" srcOrd="1" destOrd="0" presId="urn:microsoft.com/office/officeart/2005/8/layout/vList5"/>
    <dgm:cxn modelId="{C108913B-0604-4305-A015-A808968E4DDA}" type="presParOf" srcId="{E6915FBC-5431-488B-8727-25C8E5D9918E}" destId="{D125BE5F-D505-4FFE-80B2-99E62B2BF9C2}" srcOrd="2" destOrd="0" presId="urn:microsoft.com/office/officeart/2005/8/layout/vList5"/>
    <dgm:cxn modelId="{63378291-8207-4F08-A8C3-DD13F532D805}" type="presParOf" srcId="{D125BE5F-D505-4FFE-80B2-99E62B2BF9C2}" destId="{6E91625B-EFA8-4BF0-9F97-4662F57DB7AC}" srcOrd="0" destOrd="0" presId="urn:microsoft.com/office/officeart/2005/8/layout/vList5"/>
    <dgm:cxn modelId="{936475B6-50FD-45F3-9A47-3BD07E6CA346}" type="presParOf" srcId="{D125BE5F-D505-4FFE-80B2-99E62B2BF9C2}" destId="{6EEB5640-8B3B-4765-8C50-807276867F84}" srcOrd="1" destOrd="0" presId="urn:microsoft.com/office/officeart/2005/8/layout/vList5"/>
    <dgm:cxn modelId="{DB9154EC-86E9-42AE-BA3C-28E45F7DD567}" type="presParOf" srcId="{E6915FBC-5431-488B-8727-25C8E5D9918E}" destId="{32A17221-A7B8-470B-BCCC-68DCFB72344F}" srcOrd="3" destOrd="0" presId="urn:microsoft.com/office/officeart/2005/8/layout/vList5"/>
    <dgm:cxn modelId="{8421DD1C-885F-44D2-AD14-10B861B646E2}" type="presParOf" srcId="{E6915FBC-5431-488B-8727-25C8E5D9918E}" destId="{AF797DFE-7970-4657-96AF-EAF41831252C}" srcOrd="4" destOrd="0" presId="urn:microsoft.com/office/officeart/2005/8/layout/vList5"/>
    <dgm:cxn modelId="{BCF0F375-27FD-46F3-8C74-B382180393AB}" type="presParOf" srcId="{AF797DFE-7970-4657-96AF-EAF41831252C}" destId="{DE30DC80-6372-46FF-9FDA-CB915D674CF0}" srcOrd="0" destOrd="0" presId="urn:microsoft.com/office/officeart/2005/8/layout/vList5"/>
    <dgm:cxn modelId="{73071D6C-7BFD-4053-BE78-F403AF4DFFCA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67E874-C3CA-4FCE-B24D-FF40E7D2507A}" type="doc">
      <dgm:prSet loTypeId="urn:microsoft.com/office/officeart/2005/8/layout/vProcess5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s-ES"/>
        </a:p>
      </dgm:t>
    </dgm:pt>
    <dgm:pt modelId="{616711ED-3945-4ADC-91DF-E87BAC13BCAD}">
      <dgm:prSet/>
      <dgm:spPr/>
      <dgm:t>
        <a:bodyPr/>
        <a:lstStyle/>
        <a:p>
          <a:pPr rtl="0"/>
          <a:r>
            <a:rPr lang="es-ES" b="1" dirty="0" smtClean="0"/>
            <a:t>Planificación Estratégica</a:t>
          </a:r>
          <a:br>
            <a:rPr lang="es-ES" b="1" dirty="0" smtClean="0"/>
          </a:br>
          <a:r>
            <a:rPr lang="es-ES" b="1" dirty="0" smtClean="0"/>
            <a:t>(Entidad)</a:t>
          </a:r>
          <a:endParaRPr lang="es-ES" b="1" dirty="0"/>
        </a:p>
      </dgm:t>
    </dgm:pt>
    <dgm:pt modelId="{D1A736CB-9988-47C9-8063-39CC99B1EDC9}" type="parTrans" cxnId="{8D7A6B6C-96D2-4F9B-ADEC-9676E547C7EA}">
      <dgm:prSet/>
      <dgm:spPr/>
      <dgm:t>
        <a:bodyPr/>
        <a:lstStyle/>
        <a:p>
          <a:endParaRPr lang="es-ES"/>
        </a:p>
      </dgm:t>
    </dgm:pt>
    <dgm:pt modelId="{C35D020A-0691-47DF-910F-B1833423B712}" type="sibTrans" cxnId="{8D7A6B6C-96D2-4F9B-ADEC-9676E547C7EA}">
      <dgm:prSet/>
      <dgm:spPr/>
      <dgm:t>
        <a:bodyPr/>
        <a:lstStyle/>
        <a:p>
          <a:endParaRPr lang="es-ES"/>
        </a:p>
      </dgm:t>
    </dgm:pt>
    <dgm:pt modelId="{78E73C0D-BF04-467C-976A-8DFFAC701B28}">
      <dgm:prSet/>
      <dgm:spPr/>
      <dgm:t>
        <a:bodyPr/>
        <a:lstStyle/>
        <a:p>
          <a:pPr rtl="0"/>
          <a:r>
            <a:rPr lang="es-ES" b="1" dirty="0" smtClean="0"/>
            <a:t>Plan de Auditoria de Largo Plazo</a:t>
          </a:r>
          <a:br>
            <a:rPr lang="es-ES" b="1" dirty="0" smtClean="0"/>
          </a:br>
          <a:r>
            <a:rPr lang="es-ES" b="1" dirty="0" smtClean="0"/>
            <a:t>(Estratégico)</a:t>
          </a:r>
          <a:endParaRPr lang="es-ES" b="1" dirty="0"/>
        </a:p>
      </dgm:t>
    </dgm:pt>
    <dgm:pt modelId="{9B98EB1C-7AB5-4A81-B911-BAA66CDB59AC}" type="parTrans" cxnId="{4908D81D-92F5-4287-A13C-20ED1AE413E2}">
      <dgm:prSet/>
      <dgm:spPr/>
      <dgm:t>
        <a:bodyPr/>
        <a:lstStyle/>
        <a:p>
          <a:endParaRPr lang="es-ES"/>
        </a:p>
      </dgm:t>
    </dgm:pt>
    <dgm:pt modelId="{56B69A87-AAF1-4CF4-921A-2C8D5C01E00A}" type="sibTrans" cxnId="{4908D81D-92F5-4287-A13C-20ED1AE413E2}">
      <dgm:prSet/>
      <dgm:spPr/>
      <dgm:t>
        <a:bodyPr/>
        <a:lstStyle/>
        <a:p>
          <a:endParaRPr lang="es-ES"/>
        </a:p>
      </dgm:t>
    </dgm:pt>
    <dgm:pt modelId="{7E2A5CF6-EF21-4A5C-9006-C0A5C74E7A36}">
      <dgm:prSet/>
      <dgm:spPr/>
      <dgm:t>
        <a:bodyPr/>
        <a:lstStyle/>
        <a:p>
          <a:pPr rtl="0"/>
          <a:r>
            <a:rPr lang="es-ES" b="1" dirty="0" smtClean="0"/>
            <a:t>Plan de Auditoria Anual</a:t>
          </a:r>
          <a:endParaRPr lang="es-ES" b="1" dirty="0"/>
        </a:p>
      </dgm:t>
    </dgm:pt>
    <dgm:pt modelId="{F8B27E64-7A91-48B7-BB83-C71DA691421F}" type="parTrans" cxnId="{7CC95F18-7327-4101-B3A3-25D98E5B6AD0}">
      <dgm:prSet/>
      <dgm:spPr/>
      <dgm:t>
        <a:bodyPr/>
        <a:lstStyle/>
        <a:p>
          <a:endParaRPr lang="es-ES"/>
        </a:p>
      </dgm:t>
    </dgm:pt>
    <dgm:pt modelId="{524C7AFC-EB2C-4316-940E-4F96C227B37E}" type="sibTrans" cxnId="{7CC95F18-7327-4101-B3A3-25D98E5B6AD0}">
      <dgm:prSet/>
      <dgm:spPr/>
      <dgm:t>
        <a:bodyPr/>
        <a:lstStyle/>
        <a:p>
          <a:endParaRPr lang="es-ES"/>
        </a:p>
      </dgm:t>
    </dgm:pt>
    <dgm:pt modelId="{A22393CB-0C62-4212-A543-55F3C988602C}" type="pres">
      <dgm:prSet presAssocID="{6667E874-C3CA-4FCE-B24D-FF40E7D2507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B5898D-37B8-419B-9B85-59DB0EB29EFA}" type="pres">
      <dgm:prSet presAssocID="{6667E874-C3CA-4FCE-B24D-FF40E7D2507A}" presName="dummyMaxCanvas" presStyleCnt="0">
        <dgm:presLayoutVars/>
      </dgm:prSet>
      <dgm:spPr/>
    </dgm:pt>
    <dgm:pt modelId="{6F02F4EE-4CA7-4BCF-B422-31DAD7F5CFB5}" type="pres">
      <dgm:prSet presAssocID="{6667E874-C3CA-4FCE-B24D-FF40E7D2507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FA231-A5FD-4DFA-9D17-69DAD6454582}" type="pres">
      <dgm:prSet presAssocID="{6667E874-C3CA-4FCE-B24D-FF40E7D2507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F850D-42C3-42B1-B3F5-B4B7FC8370C8}" type="pres">
      <dgm:prSet presAssocID="{6667E874-C3CA-4FCE-B24D-FF40E7D2507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ED7280-FBAA-47CB-B5B3-1ECED8794E6E}" type="pres">
      <dgm:prSet presAssocID="{6667E874-C3CA-4FCE-B24D-FF40E7D2507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D2A47-2C92-4B96-8466-2DD14AF0CC25}" type="pres">
      <dgm:prSet presAssocID="{6667E874-C3CA-4FCE-B24D-FF40E7D2507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7943A-1345-4094-B814-4AC38CA53100}" type="pres">
      <dgm:prSet presAssocID="{6667E874-C3CA-4FCE-B24D-FF40E7D2507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73D7B-6271-4E9D-8C7B-80A788AF4551}" type="pres">
      <dgm:prSet presAssocID="{6667E874-C3CA-4FCE-B24D-FF40E7D2507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6CFF5-C3C4-45F9-B1F0-E8547DF8F8FC}" type="pres">
      <dgm:prSet presAssocID="{6667E874-C3CA-4FCE-B24D-FF40E7D2507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8842C31-F997-4CAE-85E1-7FE20FDA6713}" type="presOf" srcId="{7E2A5CF6-EF21-4A5C-9006-C0A5C74E7A36}" destId="{3A66CFF5-C3C4-45F9-B1F0-E8547DF8F8FC}" srcOrd="1" destOrd="0" presId="urn:microsoft.com/office/officeart/2005/8/layout/vProcess5"/>
    <dgm:cxn modelId="{D7C82660-2699-490B-AD4E-81F68A6FFAB9}" type="presOf" srcId="{6667E874-C3CA-4FCE-B24D-FF40E7D2507A}" destId="{A22393CB-0C62-4212-A543-55F3C988602C}" srcOrd="0" destOrd="0" presId="urn:microsoft.com/office/officeart/2005/8/layout/vProcess5"/>
    <dgm:cxn modelId="{5453E9AB-4C40-4657-9417-C24E1B2BA416}" type="presOf" srcId="{7E2A5CF6-EF21-4A5C-9006-C0A5C74E7A36}" destId="{C3BF850D-42C3-42B1-B3F5-B4B7FC8370C8}" srcOrd="0" destOrd="0" presId="urn:microsoft.com/office/officeart/2005/8/layout/vProcess5"/>
    <dgm:cxn modelId="{71C0D3E8-DEDF-4B77-8DC1-720EAA56BE4C}" type="presOf" srcId="{616711ED-3945-4ADC-91DF-E87BAC13BCAD}" destId="{5C47943A-1345-4094-B814-4AC38CA53100}" srcOrd="1" destOrd="0" presId="urn:microsoft.com/office/officeart/2005/8/layout/vProcess5"/>
    <dgm:cxn modelId="{8F7F55B3-EB81-4709-9FBD-288AB6E3DD86}" type="presOf" srcId="{78E73C0D-BF04-467C-976A-8DFFAC701B28}" destId="{AB7FA231-A5FD-4DFA-9D17-69DAD6454582}" srcOrd="0" destOrd="0" presId="urn:microsoft.com/office/officeart/2005/8/layout/vProcess5"/>
    <dgm:cxn modelId="{4017150B-D9BE-4DA2-B370-B78691CA1A97}" type="presOf" srcId="{78E73C0D-BF04-467C-976A-8DFFAC701B28}" destId="{8A873D7B-6271-4E9D-8C7B-80A788AF4551}" srcOrd="1" destOrd="0" presId="urn:microsoft.com/office/officeart/2005/8/layout/vProcess5"/>
    <dgm:cxn modelId="{63A6225D-EB54-49BC-A072-1AEEB7D8CA00}" type="presOf" srcId="{56B69A87-AAF1-4CF4-921A-2C8D5C01E00A}" destId="{31AD2A47-2C92-4B96-8466-2DD14AF0CC25}" srcOrd="0" destOrd="0" presId="urn:microsoft.com/office/officeart/2005/8/layout/vProcess5"/>
    <dgm:cxn modelId="{5C1DFC4D-E954-4686-BDD7-16209479F9A1}" type="presOf" srcId="{C35D020A-0691-47DF-910F-B1833423B712}" destId="{7EED7280-FBAA-47CB-B5B3-1ECED8794E6E}" srcOrd="0" destOrd="0" presId="urn:microsoft.com/office/officeart/2005/8/layout/vProcess5"/>
    <dgm:cxn modelId="{8D7A6B6C-96D2-4F9B-ADEC-9676E547C7EA}" srcId="{6667E874-C3CA-4FCE-B24D-FF40E7D2507A}" destId="{616711ED-3945-4ADC-91DF-E87BAC13BCAD}" srcOrd="0" destOrd="0" parTransId="{D1A736CB-9988-47C9-8063-39CC99B1EDC9}" sibTransId="{C35D020A-0691-47DF-910F-B1833423B712}"/>
    <dgm:cxn modelId="{7CC95F18-7327-4101-B3A3-25D98E5B6AD0}" srcId="{6667E874-C3CA-4FCE-B24D-FF40E7D2507A}" destId="{7E2A5CF6-EF21-4A5C-9006-C0A5C74E7A36}" srcOrd="2" destOrd="0" parTransId="{F8B27E64-7A91-48B7-BB83-C71DA691421F}" sibTransId="{524C7AFC-EB2C-4316-940E-4F96C227B37E}"/>
    <dgm:cxn modelId="{4908D81D-92F5-4287-A13C-20ED1AE413E2}" srcId="{6667E874-C3CA-4FCE-B24D-FF40E7D2507A}" destId="{78E73C0D-BF04-467C-976A-8DFFAC701B28}" srcOrd="1" destOrd="0" parTransId="{9B98EB1C-7AB5-4A81-B911-BAA66CDB59AC}" sibTransId="{56B69A87-AAF1-4CF4-921A-2C8D5C01E00A}"/>
    <dgm:cxn modelId="{4CE0A373-9975-49AB-A469-171FB4396F20}" type="presOf" srcId="{616711ED-3945-4ADC-91DF-E87BAC13BCAD}" destId="{6F02F4EE-4CA7-4BCF-B422-31DAD7F5CFB5}" srcOrd="0" destOrd="0" presId="urn:microsoft.com/office/officeart/2005/8/layout/vProcess5"/>
    <dgm:cxn modelId="{553BD5EB-8A1A-48F5-A3AF-1D3E4C1256F5}" type="presParOf" srcId="{A22393CB-0C62-4212-A543-55F3C988602C}" destId="{60B5898D-37B8-419B-9B85-59DB0EB29EFA}" srcOrd="0" destOrd="0" presId="urn:microsoft.com/office/officeart/2005/8/layout/vProcess5"/>
    <dgm:cxn modelId="{7F53CD75-3D97-4D94-9998-69106DB93D4A}" type="presParOf" srcId="{A22393CB-0C62-4212-A543-55F3C988602C}" destId="{6F02F4EE-4CA7-4BCF-B422-31DAD7F5CFB5}" srcOrd="1" destOrd="0" presId="urn:microsoft.com/office/officeart/2005/8/layout/vProcess5"/>
    <dgm:cxn modelId="{BC4B6CF2-B6AC-4E96-A8E0-D8777F6AF953}" type="presParOf" srcId="{A22393CB-0C62-4212-A543-55F3C988602C}" destId="{AB7FA231-A5FD-4DFA-9D17-69DAD6454582}" srcOrd="2" destOrd="0" presId="urn:microsoft.com/office/officeart/2005/8/layout/vProcess5"/>
    <dgm:cxn modelId="{6F3023C5-143E-41FC-A83F-B6CA9A3EF6B2}" type="presParOf" srcId="{A22393CB-0C62-4212-A543-55F3C988602C}" destId="{C3BF850D-42C3-42B1-B3F5-B4B7FC8370C8}" srcOrd="3" destOrd="0" presId="urn:microsoft.com/office/officeart/2005/8/layout/vProcess5"/>
    <dgm:cxn modelId="{E489CB6D-0EFA-4675-A0C3-C8632348B9CD}" type="presParOf" srcId="{A22393CB-0C62-4212-A543-55F3C988602C}" destId="{7EED7280-FBAA-47CB-B5B3-1ECED8794E6E}" srcOrd="4" destOrd="0" presId="urn:microsoft.com/office/officeart/2005/8/layout/vProcess5"/>
    <dgm:cxn modelId="{E3F486AB-528A-43CA-980C-668549FD96EE}" type="presParOf" srcId="{A22393CB-0C62-4212-A543-55F3C988602C}" destId="{31AD2A47-2C92-4B96-8466-2DD14AF0CC25}" srcOrd="5" destOrd="0" presId="urn:microsoft.com/office/officeart/2005/8/layout/vProcess5"/>
    <dgm:cxn modelId="{BF043C7D-F03A-4AB3-808E-F7519EFA6F09}" type="presParOf" srcId="{A22393CB-0C62-4212-A543-55F3C988602C}" destId="{5C47943A-1345-4094-B814-4AC38CA53100}" srcOrd="6" destOrd="0" presId="urn:microsoft.com/office/officeart/2005/8/layout/vProcess5"/>
    <dgm:cxn modelId="{35C7E722-0F92-47F4-A300-E1DF6CB7B4F1}" type="presParOf" srcId="{A22393CB-0C62-4212-A543-55F3C988602C}" destId="{8A873D7B-6271-4E9D-8C7B-80A788AF4551}" srcOrd="7" destOrd="0" presId="urn:microsoft.com/office/officeart/2005/8/layout/vProcess5"/>
    <dgm:cxn modelId="{A6A1AE8A-38B8-4229-908D-8160A44E8DE6}" type="presParOf" srcId="{A22393CB-0C62-4212-A543-55F3C988602C}" destId="{3A66CFF5-C3C4-45F9-B1F0-E8547DF8F8F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18" qsCatId="simple" csTypeId="urn:microsoft.com/office/officeart/2005/8/colors/accent1_2#18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Baja receptividad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Media receptividad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Alta receptividad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DD08727A-C173-4BA5-AE5A-E9D567E3E514}">
      <dgm:prSet phldrT="[Texto]"/>
      <dgm:spPr/>
      <dgm:t>
        <a:bodyPr/>
        <a:lstStyle/>
        <a:p>
          <a:r>
            <a:rPr lang="es-AR" dirty="0" smtClean="0"/>
            <a:t>+ 40% Observaciones no regularizadas</a:t>
          </a:r>
          <a:endParaRPr lang="es-ES" dirty="0"/>
        </a:p>
      </dgm:t>
    </dgm:pt>
    <dgm:pt modelId="{8AB2D758-DBBA-4AD9-976C-D58AABD0396D}" type="parTrans" cxnId="{C21A18C3-4B1C-48C6-9E57-172AB5E08793}">
      <dgm:prSet/>
      <dgm:spPr/>
    </dgm:pt>
    <dgm:pt modelId="{27DAE376-2089-4408-BDB0-F2BEDE8C9BC0}" type="sibTrans" cxnId="{C21A18C3-4B1C-48C6-9E57-172AB5E08793}">
      <dgm:prSet/>
      <dgm:spPr/>
    </dgm:pt>
    <dgm:pt modelId="{34946D16-F0EC-42E3-90CF-4183C67C41A0}">
      <dgm:prSet phldrT="[Texto]"/>
      <dgm:spPr/>
      <dgm:t>
        <a:bodyPr/>
        <a:lstStyle/>
        <a:p>
          <a:r>
            <a:rPr lang="es-AR" dirty="0" smtClean="0"/>
            <a:t>11% al 40% Observaciones no regularizadas</a:t>
          </a:r>
          <a:endParaRPr lang="es-ES" dirty="0"/>
        </a:p>
      </dgm:t>
    </dgm:pt>
    <dgm:pt modelId="{51F28627-5D9F-4D17-9862-C1D8DAFF6FD7}" type="parTrans" cxnId="{0DB65424-0218-47FF-88CD-2DE196E18BE5}">
      <dgm:prSet/>
      <dgm:spPr/>
    </dgm:pt>
    <dgm:pt modelId="{06416FFA-9FB0-43B6-97C3-4D929662490F}" type="sibTrans" cxnId="{0DB65424-0218-47FF-88CD-2DE196E18BE5}">
      <dgm:prSet/>
      <dgm:spPr/>
    </dgm:pt>
    <dgm:pt modelId="{A83346FB-C178-499E-BEC7-A8641F9E5884}">
      <dgm:prSet phldrT="[Texto]"/>
      <dgm:spPr/>
      <dgm:t>
        <a:bodyPr/>
        <a:lstStyle/>
        <a:p>
          <a:r>
            <a:rPr lang="es-AR" dirty="0" smtClean="0"/>
            <a:t>Hasta 10% Observaciones no regularizadas</a:t>
          </a:r>
          <a:endParaRPr lang="es-ES" dirty="0"/>
        </a:p>
      </dgm:t>
    </dgm:pt>
    <dgm:pt modelId="{E7CC3018-826B-4FF0-9E47-BFD8714BD3CC}" type="parTrans" cxnId="{13AB2B03-C9A6-4750-96C5-66E05EF90490}">
      <dgm:prSet/>
      <dgm:spPr/>
    </dgm:pt>
    <dgm:pt modelId="{A072C655-E119-424E-8E7B-149729F17F7B}" type="sibTrans" cxnId="{13AB2B03-C9A6-4750-96C5-66E05EF90490}">
      <dgm:prSet/>
      <dgm:spPr/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4786D7-67E0-45E1-8DDD-E07A5A20D34E}" type="presOf" srcId="{069D3F2B-5397-4179-BEBE-0C4C59644F05}" destId="{6E91625B-EFA8-4BF0-9F97-4662F57DB7AC}" srcOrd="0" destOrd="0" presId="urn:microsoft.com/office/officeart/2005/8/layout/vList5"/>
    <dgm:cxn modelId="{896CA890-34D4-44C2-A6F0-D386B4512651}" type="presOf" srcId="{A83346FB-C178-499E-BEC7-A8641F9E5884}" destId="{1C7F4AA2-3002-46B6-8B66-B8F11376DF7A}" srcOrd="0" destOrd="1" presId="urn:microsoft.com/office/officeart/2005/8/layout/vList5"/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8B3179DD-D29E-452F-8DA2-C7E73FE01F37}" type="presOf" srcId="{5C7A95DF-DA73-4075-93E2-063C22404646}" destId="{DE30DC80-6372-46FF-9FDA-CB915D674CF0}" srcOrd="0" destOrd="0" presId="urn:microsoft.com/office/officeart/2005/8/layout/vList5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3A17264F-3E3C-427C-97F3-192C0CDA5145}" type="presOf" srcId="{DD08727A-C173-4BA5-AE5A-E9D567E3E514}" destId="{BBB13DCB-26A1-472C-8A17-0C7F0C3C927E}" srcOrd="0" destOrd="1" presId="urn:microsoft.com/office/officeart/2005/8/layout/vList5"/>
    <dgm:cxn modelId="{13AB2B03-C9A6-4750-96C5-66E05EF90490}" srcId="{5C7A95DF-DA73-4075-93E2-063C22404646}" destId="{A83346FB-C178-499E-BEC7-A8641F9E5884}" srcOrd="1" destOrd="0" parTransId="{E7CC3018-826B-4FF0-9E47-BFD8714BD3CC}" sibTransId="{A072C655-E119-424E-8E7B-149729F17F7B}"/>
    <dgm:cxn modelId="{0DB65424-0218-47FF-88CD-2DE196E18BE5}" srcId="{069D3F2B-5397-4179-BEBE-0C4C59644F05}" destId="{34946D16-F0EC-42E3-90CF-4183C67C41A0}" srcOrd="1" destOrd="0" parTransId="{51F28627-5D9F-4D17-9862-C1D8DAFF6FD7}" sibTransId="{06416FFA-9FB0-43B6-97C3-4D929662490F}"/>
    <dgm:cxn modelId="{0A860DEB-61AF-40A7-B78A-97051CE06381}" type="presOf" srcId="{253EBA20-71D1-4C14-9A95-C19BE15499AA}" destId="{6EEB5640-8B3B-4765-8C50-807276867F84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679C0338-DC31-4230-8348-F51D95F36421}" type="presOf" srcId="{DD8C3447-CA24-4423-88BA-7513C382B072}" destId="{BBB13DCB-26A1-472C-8A17-0C7F0C3C927E}" srcOrd="0" destOrd="0" presId="urn:microsoft.com/office/officeart/2005/8/layout/vList5"/>
    <dgm:cxn modelId="{6644BCA9-7AC3-46F8-81BE-929121F24699}" type="presOf" srcId="{34946D16-F0EC-42E3-90CF-4183C67C41A0}" destId="{6EEB5640-8B3B-4765-8C50-807276867F84}" srcOrd="0" destOrd="1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0E13EE1A-3E82-4CC0-878D-E5455D3883C8}" type="presOf" srcId="{AE87F040-CF23-419B-993C-2BEC95980D2D}" destId="{57498F33-BA30-4F1E-8FE0-0E24FE608D31}" srcOrd="0" destOrd="0" presId="urn:microsoft.com/office/officeart/2005/8/layout/vList5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C21A18C3-4B1C-48C6-9E57-172AB5E08793}" srcId="{AE87F040-CF23-419B-993C-2BEC95980D2D}" destId="{DD08727A-C173-4BA5-AE5A-E9D567E3E514}" srcOrd="1" destOrd="0" parTransId="{8AB2D758-DBBA-4AD9-976C-D58AABD0396D}" sibTransId="{27DAE376-2089-4408-BDB0-F2BEDE8C9BC0}"/>
    <dgm:cxn modelId="{1C597863-2AFE-4121-968C-BFDA6EEC67B1}" type="presOf" srcId="{79AC83CB-1CB8-4E6D-868C-280ECA464AFC}" destId="{1C7F4AA2-3002-46B6-8B66-B8F11376DF7A}" srcOrd="0" destOrd="0" presId="urn:microsoft.com/office/officeart/2005/8/layout/vList5"/>
    <dgm:cxn modelId="{6CA56B98-DA90-416D-8509-9299E06C30D2}" type="presOf" srcId="{F39C6D01-8B2C-4943-9C68-55D81B890418}" destId="{E6915FBC-5431-488B-8727-25C8E5D9918E}" srcOrd="0" destOrd="0" presId="urn:microsoft.com/office/officeart/2005/8/layout/vList5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61B7299C-A145-49F7-BB86-997633986E31}" type="presParOf" srcId="{E6915FBC-5431-488B-8727-25C8E5D9918E}" destId="{24714829-40C0-424F-8526-DD534C32FB23}" srcOrd="0" destOrd="0" presId="urn:microsoft.com/office/officeart/2005/8/layout/vList5"/>
    <dgm:cxn modelId="{A630F586-7E70-48BF-A715-4A95AD87FE04}" type="presParOf" srcId="{24714829-40C0-424F-8526-DD534C32FB23}" destId="{57498F33-BA30-4F1E-8FE0-0E24FE608D31}" srcOrd="0" destOrd="0" presId="urn:microsoft.com/office/officeart/2005/8/layout/vList5"/>
    <dgm:cxn modelId="{F26B3021-184E-47C5-BCFB-C78C9E6FFB2E}" type="presParOf" srcId="{24714829-40C0-424F-8526-DD534C32FB23}" destId="{BBB13DCB-26A1-472C-8A17-0C7F0C3C927E}" srcOrd="1" destOrd="0" presId="urn:microsoft.com/office/officeart/2005/8/layout/vList5"/>
    <dgm:cxn modelId="{0A13ED70-4CD7-4B75-A00F-6657D79020BE}" type="presParOf" srcId="{E6915FBC-5431-488B-8727-25C8E5D9918E}" destId="{54EE5D46-8BB2-4BFB-A5FE-656341C4CBD0}" srcOrd="1" destOrd="0" presId="urn:microsoft.com/office/officeart/2005/8/layout/vList5"/>
    <dgm:cxn modelId="{8F82EE57-D571-47C2-8428-989BBA044A07}" type="presParOf" srcId="{E6915FBC-5431-488B-8727-25C8E5D9918E}" destId="{D125BE5F-D505-4FFE-80B2-99E62B2BF9C2}" srcOrd="2" destOrd="0" presId="urn:microsoft.com/office/officeart/2005/8/layout/vList5"/>
    <dgm:cxn modelId="{F8C13714-E57C-4A14-A99C-4A38BB39DA1D}" type="presParOf" srcId="{D125BE5F-D505-4FFE-80B2-99E62B2BF9C2}" destId="{6E91625B-EFA8-4BF0-9F97-4662F57DB7AC}" srcOrd="0" destOrd="0" presId="urn:microsoft.com/office/officeart/2005/8/layout/vList5"/>
    <dgm:cxn modelId="{94AD9C3F-EBB6-4636-885C-34D6793BC046}" type="presParOf" srcId="{D125BE5F-D505-4FFE-80B2-99E62B2BF9C2}" destId="{6EEB5640-8B3B-4765-8C50-807276867F84}" srcOrd="1" destOrd="0" presId="urn:microsoft.com/office/officeart/2005/8/layout/vList5"/>
    <dgm:cxn modelId="{3A7454F3-136B-40D3-B8E8-6916D5CA3344}" type="presParOf" srcId="{E6915FBC-5431-488B-8727-25C8E5D9918E}" destId="{32A17221-A7B8-470B-BCCC-68DCFB72344F}" srcOrd="3" destOrd="0" presId="urn:microsoft.com/office/officeart/2005/8/layout/vList5"/>
    <dgm:cxn modelId="{0EAFD79D-C445-4146-A8CB-655D3CC63D8D}" type="presParOf" srcId="{E6915FBC-5431-488B-8727-25C8E5D9918E}" destId="{AF797DFE-7970-4657-96AF-EAF41831252C}" srcOrd="4" destOrd="0" presId="urn:microsoft.com/office/officeart/2005/8/layout/vList5"/>
    <dgm:cxn modelId="{D6601887-D054-4254-828E-D4DD9C53EE09}" type="presParOf" srcId="{AF797DFE-7970-4657-96AF-EAF41831252C}" destId="{DE30DC80-6372-46FF-9FDA-CB915D674CF0}" srcOrd="0" destOrd="0" presId="urn:microsoft.com/office/officeart/2005/8/layout/vList5"/>
    <dgm:cxn modelId="{689EFBFE-8638-49A5-82BA-F48087BBD07C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19" qsCatId="simple" csTypeId="urn:microsoft.com/office/officeart/2005/8/colors/accent1_2#19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Gran dispersión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Escasa dispersión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Proceso localizado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 custLinFactNeighborX="-1260" custLinFactNeighborY="18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DFD50BBC-AEFB-4124-8FF9-97D3B6555499}" type="presOf" srcId="{AE87F040-CF23-419B-993C-2BEC95980D2D}" destId="{57498F33-BA30-4F1E-8FE0-0E24FE608D31}" srcOrd="0" destOrd="0" presId="urn:microsoft.com/office/officeart/2005/8/layout/vList5"/>
    <dgm:cxn modelId="{EF457951-6863-453E-A806-7F9A9E769B80}" type="presOf" srcId="{F39C6D01-8B2C-4943-9C68-55D81B890418}" destId="{E6915FBC-5431-488B-8727-25C8E5D9918E}" srcOrd="0" destOrd="0" presId="urn:microsoft.com/office/officeart/2005/8/layout/vList5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BC2C091B-7920-4C4A-BA92-D3BE5DF483B6}" type="presOf" srcId="{253EBA20-71D1-4C14-9A95-C19BE15499AA}" destId="{6EEB5640-8B3B-4765-8C50-807276867F84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B3A50A2E-5DFD-4E89-958A-EB4A7FBDFDA1}" type="presOf" srcId="{79AC83CB-1CB8-4E6D-868C-280ECA464AFC}" destId="{1C7F4AA2-3002-46B6-8B66-B8F11376DF7A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341CB9EA-0F04-4B4A-AD96-64BD59B42E87}" type="presOf" srcId="{DD8C3447-CA24-4423-88BA-7513C382B072}" destId="{BBB13DCB-26A1-472C-8A17-0C7F0C3C927E}" srcOrd="0" destOrd="0" presId="urn:microsoft.com/office/officeart/2005/8/layout/vList5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224A3954-F3A3-4621-81F0-160A5430702B}" type="presOf" srcId="{069D3F2B-5397-4179-BEBE-0C4C59644F05}" destId="{6E91625B-EFA8-4BF0-9F97-4662F57DB7AC}" srcOrd="0" destOrd="0" presId="urn:microsoft.com/office/officeart/2005/8/layout/vList5"/>
    <dgm:cxn modelId="{DAE72B7F-B4F1-4DBC-8439-80FE000FEB24}" type="presOf" srcId="{5C7A95DF-DA73-4075-93E2-063C22404646}" destId="{DE30DC80-6372-46FF-9FDA-CB915D674CF0}" srcOrd="0" destOrd="0" presId="urn:microsoft.com/office/officeart/2005/8/layout/vList5"/>
    <dgm:cxn modelId="{EB75C977-B6DA-4287-AFB8-6C0DBDD8346A}" type="presParOf" srcId="{E6915FBC-5431-488B-8727-25C8E5D9918E}" destId="{24714829-40C0-424F-8526-DD534C32FB23}" srcOrd="0" destOrd="0" presId="urn:microsoft.com/office/officeart/2005/8/layout/vList5"/>
    <dgm:cxn modelId="{BFFFBF33-E2AD-426A-B805-ADC7C524D381}" type="presParOf" srcId="{24714829-40C0-424F-8526-DD534C32FB23}" destId="{57498F33-BA30-4F1E-8FE0-0E24FE608D31}" srcOrd="0" destOrd="0" presId="urn:microsoft.com/office/officeart/2005/8/layout/vList5"/>
    <dgm:cxn modelId="{3F5062B1-0320-488A-B373-73FE7349DCCE}" type="presParOf" srcId="{24714829-40C0-424F-8526-DD534C32FB23}" destId="{BBB13DCB-26A1-472C-8A17-0C7F0C3C927E}" srcOrd="1" destOrd="0" presId="urn:microsoft.com/office/officeart/2005/8/layout/vList5"/>
    <dgm:cxn modelId="{E7FB298C-2420-4048-91F1-97ADEFD32005}" type="presParOf" srcId="{E6915FBC-5431-488B-8727-25C8E5D9918E}" destId="{54EE5D46-8BB2-4BFB-A5FE-656341C4CBD0}" srcOrd="1" destOrd="0" presId="urn:microsoft.com/office/officeart/2005/8/layout/vList5"/>
    <dgm:cxn modelId="{1369FE47-3F65-4D47-BC51-0D0A3EAF743A}" type="presParOf" srcId="{E6915FBC-5431-488B-8727-25C8E5D9918E}" destId="{D125BE5F-D505-4FFE-80B2-99E62B2BF9C2}" srcOrd="2" destOrd="0" presId="urn:microsoft.com/office/officeart/2005/8/layout/vList5"/>
    <dgm:cxn modelId="{D480BC4C-1C5E-46DA-935D-FF9C44EA9EBF}" type="presParOf" srcId="{D125BE5F-D505-4FFE-80B2-99E62B2BF9C2}" destId="{6E91625B-EFA8-4BF0-9F97-4662F57DB7AC}" srcOrd="0" destOrd="0" presId="urn:microsoft.com/office/officeart/2005/8/layout/vList5"/>
    <dgm:cxn modelId="{77A67550-8CB9-48EB-9EFE-852CCDD59DB4}" type="presParOf" srcId="{D125BE5F-D505-4FFE-80B2-99E62B2BF9C2}" destId="{6EEB5640-8B3B-4765-8C50-807276867F84}" srcOrd="1" destOrd="0" presId="urn:microsoft.com/office/officeart/2005/8/layout/vList5"/>
    <dgm:cxn modelId="{4B0E6401-B592-4C35-B515-437BBF912CF7}" type="presParOf" srcId="{E6915FBC-5431-488B-8727-25C8E5D9918E}" destId="{32A17221-A7B8-470B-BCCC-68DCFB72344F}" srcOrd="3" destOrd="0" presId="urn:microsoft.com/office/officeart/2005/8/layout/vList5"/>
    <dgm:cxn modelId="{E708E3B2-240E-40B7-A7C3-D566E3DA09A5}" type="presParOf" srcId="{E6915FBC-5431-488B-8727-25C8E5D9918E}" destId="{AF797DFE-7970-4657-96AF-EAF41831252C}" srcOrd="4" destOrd="0" presId="urn:microsoft.com/office/officeart/2005/8/layout/vList5"/>
    <dgm:cxn modelId="{A2B36862-EEBF-4F9E-9A59-520A5EE2A7D1}" type="presParOf" srcId="{AF797DFE-7970-4657-96AF-EAF41831252C}" destId="{DE30DC80-6372-46FF-9FDA-CB915D674CF0}" srcOrd="0" destOrd="0" presId="urn:microsoft.com/office/officeart/2005/8/layout/vList5"/>
    <dgm:cxn modelId="{9FE326CB-F956-48C8-A33D-67091BB53F65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F81C29-0450-40F4-88A2-F5271DF360BB}" type="doc">
      <dgm:prSet loTypeId="urn:microsoft.com/office/officeart/2005/8/layout/vList5" loCatId="list" qsTypeId="urn:microsoft.com/office/officeart/2005/8/quickstyle/simple1#20" qsCatId="simple" csTypeId="urn:microsoft.com/office/officeart/2005/8/colors/accent1_2#20" csCatId="accent1" phldr="1"/>
      <dgm:spPr/>
      <dgm:t>
        <a:bodyPr/>
        <a:lstStyle/>
        <a:p>
          <a:endParaRPr lang="es-ES"/>
        </a:p>
      </dgm:t>
    </dgm:pt>
    <dgm:pt modelId="{E456BA44-F4BD-401D-B131-2B08877A40E4}">
      <dgm:prSet phldrT="[Texto]"/>
      <dgm:spPr/>
      <dgm:t>
        <a:bodyPr/>
        <a:lstStyle/>
        <a:p>
          <a:r>
            <a:rPr lang="es-AR" b="1" dirty="0" smtClean="0"/>
            <a:t>0,20</a:t>
          </a:r>
          <a:endParaRPr lang="es-ES" b="1" dirty="0"/>
        </a:p>
      </dgm:t>
    </dgm:pt>
    <dgm:pt modelId="{DF7CD343-321A-4DA4-B52B-3B5DDFCD45FB}" type="parTrans" cxnId="{1BE0F51C-8E5C-438F-A1F4-A8DA24F6456F}">
      <dgm:prSet/>
      <dgm:spPr/>
      <dgm:t>
        <a:bodyPr/>
        <a:lstStyle/>
        <a:p>
          <a:endParaRPr lang="es-ES"/>
        </a:p>
      </dgm:t>
    </dgm:pt>
    <dgm:pt modelId="{C2DEEEF0-6EAF-47C0-9B0D-340EE74A29CA}" type="sibTrans" cxnId="{1BE0F51C-8E5C-438F-A1F4-A8DA24F6456F}">
      <dgm:prSet/>
      <dgm:spPr/>
      <dgm:t>
        <a:bodyPr/>
        <a:lstStyle/>
        <a:p>
          <a:endParaRPr lang="es-ES"/>
        </a:p>
      </dgm:t>
    </dgm:pt>
    <dgm:pt modelId="{43A7BD7A-DB89-422A-9CE3-20D3DFC7DA63}">
      <dgm:prSet phldrT="[Texto]"/>
      <dgm:spPr/>
      <dgm:t>
        <a:bodyPr/>
        <a:lstStyle/>
        <a:p>
          <a:r>
            <a:rPr lang="es-AR" dirty="0" smtClean="0"/>
            <a:t>Opinión del Auditor</a:t>
          </a:r>
          <a:endParaRPr lang="es-ES" dirty="0"/>
        </a:p>
      </dgm:t>
    </dgm:pt>
    <dgm:pt modelId="{8FA46D30-76BB-4F56-A0C3-3C1EC2385C4B}" type="parTrans" cxnId="{8D777A69-6D79-46C3-8DBE-23DF900ABEFF}">
      <dgm:prSet/>
      <dgm:spPr/>
      <dgm:t>
        <a:bodyPr/>
        <a:lstStyle/>
        <a:p>
          <a:endParaRPr lang="es-ES"/>
        </a:p>
      </dgm:t>
    </dgm:pt>
    <dgm:pt modelId="{A5E7AB44-1572-4F63-B4B1-EF61D2F339EE}" type="sibTrans" cxnId="{8D777A69-6D79-46C3-8DBE-23DF900ABEFF}">
      <dgm:prSet/>
      <dgm:spPr/>
      <dgm:t>
        <a:bodyPr/>
        <a:lstStyle/>
        <a:p>
          <a:endParaRPr lang="es-ES"/>
        </a:p>
      </dgm:t>
    </dgm:pt>
    <dgm:pt modelId="{4EA6E01B-1C45-4D89-AEAB-E251CE2C9124}">
      <dgm:prSet phldrT="[Texto]"/>
      <dgm:spPr/>
      <dgm:t>
        <a:bodyPr/>
        <a:lstStyle/>
        <a:p>
          <a:r>
            <a:rPr lang="es-AR" b="1" dirty="0" smtClean="0"/>
            <a:t>0,15</a:t>
          </a:r>
          <a:endParaRPr lang="es-ES" b="1" dirty="0"/>
        </a:p>
      </dgm:t>
    </dgm:pt>
    <dgm:pt modelId="{F273F46E-9CB6-47AC-A814-AF0D61F03340}" type="parTrans" cxnId="{4C6E3B64-B9B9-4E4D-9327-46E5335C12A4}">
      <dgm:prSet/>
      <dgm:spPr/>
      <dgm:t>
        <a:bodyPr/>
        <a:lstStyle/>
        <a:p>
          <a:endParaRPr lang="es-ES"/>
        </a:p>
      </dgm:t>
    </dgm:pt>
    <dgm:pt modelId="{F519DA9B-0B80-4003-A81F-775EB0A3D1B9}" type="sibTrans" cxnId="{4C6E3B64-B9B9-4E4D-9327-46E5335C12A4}">
      <dgm:prSet/>
      <dgm:spPr/>
      <dgm:t>
        <a:bodyPr/>
        <a:lstStyle/>
        <a:p>
          <a:endParaRPr lang="es-ES"/>
        </a:p>
      </dgm:t>
    </dgm:pt>
    <dgm:pt modelId="{BC0EC338-7AB7-44AB-AE1D-6E75CB03C64C}">
      <dgm:prSet phldrT="[Texto]"/>
      <dgm:spPr/>
      <dgm:t>
        <a:bodyPr/>
        <a:lstStyle/>
        <a:p>
          <a:r>
            <a:rPr lang="es-AR" dirty="0" smtClean="0"/>
            <a:t>Definición de Objetivos</a:t>
          </a:r>
          <a:endParaRPr lang="es-ES" dirty="0"/>
        </a:p>
      </dgm:t>
    </dgm:pt>
    <dgm:pt modelId="{8B0AA4A2-3FAB-4873-8C0E-C2F63D74058C}" type="parTrans" cxnId="{358374B0-1A47-4E22-BF32-653B5734EEF5}">
      <dgm:prSet/>
      <dgm:spPr/>
      <dgm:t>
        <a:bodyPr/>
        <a:lstStyle/>
        <a:p>
          <a:endParaRPr lang="es-ES"/>
        </a:p>
      </dgm:t>
    </dgm:pt>
    <dgm:pt modelId="{67D26617-7CD9-48B8-B6F8-42ED8D28F743}" type="sibTrans" cxnId="{358374B0-1A47-4E22-BF32-653B5734EEF5}">
      <dgm:prSet/>
      <dgm:spPr/>
      <dgm:t>
        <a:bodyPr/>
        <a:lstStyle/>
        <a:p>
          <a:endParaRPr lang="es-ES"/>
        </a:p>
      </dgm:t>
    </dgm:pt>
    <dgm:pt modelId="{B36128A1-3947-468A-872D-079A2194F31E}">
      <dgm:prSet phldrT="[Texto]"/>
      <dgm:spPr/>
      <dgm:t>
        <a:bodyPr/>
        <a:lstStyle/>
        <a:p>
          <a:r>
            <a:rPr lang="es-AR" b="1" dirty="0" smtClean="0"/>
            <a:t>0,20</a:t>
          </a:r>
          <a:endParaRPr lang="es-ES" b="1" dirty="0"/>
        </a:p>
      </dgm:t>
    </dgm:pt>
    <dgm:pt modelId="{C1B0779F-01CF-4098-ADB7-32EF2D24970B}" type="parTrans" cxnId="{B5FB47E5-B911-48C3-BB5F-32574BF6889B}">
      <dgm:prSet/>
      <dgm:spPr/>
      <dgm:t>
        <a:bodyPr/>
        <a:lstStyle/>
        <a:p>
          <a:endParaRPr lang="es-ES"/>
        </a:p>
      </dgm:t>
    </dgm:pt>
    <dgm:pt modelId="{E63A2422-EC4B-4B03-B7BE-62DB0AD535C9}" type="sibTrans" cxnId="{B5FB47E5-B911-48C3-BB5F-32574BF6889B}">
      <dgm:prSet/>
      <dgm:spPr/>
      <dgm:t>
        <a:bodyPr/>
        <a:lstStyle/>
        <a:p>
          <a:endParaRPr lang="es-ES"/>
        </a:p>
      </dgm:t>
    </dgm:pt>
    <dgm:pt modelId="{BBFAB89A-244B-4715-9E4C-99B98789176D}">
      <dgm:prSet phldrT="[Texto]"/>
      <dgm:spPr/>
      <dgm:t>
        <a:bodyPr/>
        <a:lstStyle/>
        <a:p>
          <a:r>
            <a:rPr lang="es-AR" dirty="0" smtClean="0"/>
            <a:t>Deficiencias de Control  Interno</a:t>
          </a:r>
          <a:endParaRPr lang="es-ES" dirty="0"/>
        </a:p>
      </dgm:t>
    </dgm:pt>
    <dgm:pt modelId="{47B3DA9D-EF6E-4382-84DC-DAEFEC37323A}" type="parTrans" cxnId="{52C5D1A2-CD64-47C0-A652-E0A02937F6D1}">
      <dgm:prSet/>
      <dgm:spPr/>
      <dgm:t>
        <a:bodyPr/>
        <a:lstStyle/>
        <a:p>
          <a:endParaRPr lang="es-ES"/>
        </a:p>
      </dgm:t>
    </dgm:pt>
    <dgm:pt modelId="{F06816A3-838F-4009-B4BE-E33C1A1DA80A}" type="sibTrans" cxnId="{52C5D1A2-CD64-47C0-A652-E0A02937F6D1}">
      <dgm:prSet/>
      <dgm:spPr/>
      <dgm:t>
        <a:bodyPr/>
        <a:lstStyle/>
        <a:p>
          <a:endParaRPr lang="es-ES"/>
        </a:p>
      </dgm:t>
    </dgm:pt>
    <dgm:pt modelId="{1F4B58F3-8907-4D23-B2EC-58C0549013EA}">
      <dgm:prSet phldrT="[Texto]"/>
      <dgm:spPr/>
      <dgm:t>
        <a:bodyPr/>
        <a:lstStyle/>
        <a:p>
          <a:r>
            <a:rPr lang="es-AR" b="1" dirty="0" smtClean="0"/>
            <a:t>0,10</a:t>
          </a:r>
          <a:endParaRPr lang="es-ES" b="1" dirty="0"/>
        </a:p>
      </dgm:t>
    </dgm:pt>
    <dgm:pt modelId="{9F905958-29DC-43A8-AD09-437877BEE55C}" type="parTrans" cxnId="{EF40D1E3-6AEB-4107-8055-BE760ACB9A49}">
      <dgm:prSet/>
      <dgm:spPr/>
      <dgm:t>
        <a:bodyPr/>
        <a:lstStyle/>
        <a:p>
          <a:endParaRPr lang="es-ES"/>
        </a:p>
      </dgm:t>
    </dgm:pt>
    <dgm:pt modelId="{66D558D0-6D2A-4AC7-A413-9F93073888B7}" type="sibTrans" cxnId="{EF40D1E3-6AEB-4107-8055-BE760ACB9A49}">
      <dgm:prSet/>
      <dgm:spPr/>
      <dgm:t>
        <a:bodyPr/>
        <a:lstStyle/>
        <a:p>
          <a:endParaRPr lang="es-ES"/>
        </a:p>
      </dgm:t>
    </dgm:pt>
    <dgm:pt modelId="{E93AD293-8DA2-47C6-96EC-1988D02C3FE8}">
      <dgm:prSet phldrT="[Texto]"/>
      <dgm:spPr/>
      <dgm:t>
        <a:bodyPr/>
        <a:lstStyle/>
        <a:p>
          <a:r>
            <a:rPr lang="es-AR" dirty="0" smtClean="0"/>
            <a:t>Tiempo desde última auditoria</a:t>
          </a:r>
          <a:endParaRPr lang="es-ES" dirty="0"/>
        </a:p>
      </dgm:t>
    </dgm:pt>
    <dgm:pt modelId="{D7F2C15A-5611-43B4-A58B-1B11EF10CECA}" type="parTrans" cxnId="{83E13327-9C82-4955-9B0C-70F232893A73}">
      <dgm:prSet/>
      <dgm:spPr/>
      <dgm:t>
        <a:bodyPr/>
        <a:lstStyle/>
        <a:p>
          <a:endParaRPr lang="es-ES"/>
        </a:p>
      </dgm:t>
    </dgm:pt>
    <dgm:pt modelId="{E259AC1C-6CD4-4D33-9BFD-1989B5FD6AAF}" type="sibTrans" cxnId="{83E13327-9C82-4955-9B0C-70F232893A73}">
      <dgm:prSet/>
      <dgm:spPr/>
      <dgm:t>
        <a:bodyPr/>
        <a:lstStyle/>
        <a:p>
          <a:endParaRPr lang="es-ES"/>
        </a:p>
      </dgm:t>
    </dgm:pt>
    <dgm:pt modelId="{206C50A0-9CB1-4B2C-BD5C-AE89CD68593A}">
      <dgm:prSet phldrT="[Texto]"/>
      <dgm:spPr/>
      <dgm:t>
        <a:bodyPr/>
        <a:lstStyle/>
        <a:p>
          <a:r>
            <a:rPr lang="es-AR" b="1" dirty="0" smtClean="0"/>
            <a:t>0,10</a:t>
          </a:r>
          <a:endParaRPr lang="es-ES" b="1" dirty="0"/>
        </a:p>
      </dgm:t>
    </dgm:pt>
    <dgm:pt modelId="{6D76E745-1F36-4EB8-9B3D-5F49411E6DF4}" type="parTrans" cxnId="{81A9E8E0-E1AE-4777-B1F2-D94D036A803C}">
      <dgm:prSet/>
      <dgm:spPr/>
      <dgm:t>
        <a:bodyPr/>
        <a:lstStyle/>
        <a:p>
          <a:endParaRPr lang="es-ES"/>
        </a:p>
      </dgm:t>
    </dgm:pt>
    <dgm:pt modelId="{D3851BA8-39C1-408B-BDEA-B693C9D311BF}" type="sibTrans" cxnId="{81A9E8E0-E1AE-4777-B1F2-D94D036A803C}">
      <dgm:prSet/>
      <dgm:spPr/>
      <dgm:t>
        <a:bodyPr/>
        <a:lstStyle/>
        <a:p>
          <a:endParaRPr lang="es-ES"/>
        </a:p>
      </dgm:t>
    </dgm:pt>
    <dgm:pt modelId="{C0E60AE7-9288-4ED1-87A6-03908E1171EC}">
      <dgm:prSet phldrT="[Texto]"/>
      <dgm:spPr/>
      <dgm:t>
        <a:bodyPr/>
        <a:lstStyle/>
        <a:p>
          <a:r>
            <a:rPr lang="es-AR" dirty="0" smtClean="0"/>
            <a:t>Automatización del proceso</a:t>
          </a:r>
          <a:endParaRPr lang="es-ES" dirty="0"/>
        </a:p>
      </dgm:t>
    </dgm:pt>
    <dgm:pt modelId="{739B0A71-AD66-4877-87FB-6DC810EA1FB3}" type="parTrans" cxnId="{0AF86C48-9ABE-498A-B8AE-BA1F3C98140E}">
      <dgm:prSet/>
      <dgm:spPr/>
      <dgm:t>
        <a:bodyPr/>
        <a:lstStyle/>
        <a:p>
          <a:endParaRPr lang="es-ES"/>
        </a:p>
      </dgm:t>
    </dgm:pt>
    <dgm:pt modelId="{5FA0B065-B828-4B34-B571-5C2EBA9A7738}" type="sibTrans" cxnId="{0AF86C48-9ABE-498A-B8AE-BA1F3C98140E}">
      <dgm:prSet/>
      <dgm:spPr/>
      <dgm:t>
        <a:bodyPr/>
        <a:lstStyle/>
        <a:p>
          <a:endParaRPr lang="es-ES"/>
        </a:p>
      </dgm:t>
    </dgm:pt>
    <dgm:pt modelId="{DDD827D4-1BD3-41B0-8955-F80A73C13C05}">
      <dgm:prSet phldrT="[Texto]"/>
      <dgm:spPr/>
      <dgm:t>
        <a:bodyPr/>
        <a:lstStyle/>
        <a:p>
          <a:r>
            <a:rPr lang="es-AR" b="1" dirty="0" smtClean="0"/>
            <a:t>0,15</a:t>
          </a:r>
          <a:endParaRPr lang="es-ES" b="1" dirty="0"/>
        </a:p>
      </dgm:t>
    </dgm:pt>
    <dgm:pt modelId="{A3F56987-C085-4D5D-B7C6-328AE40EE4E7}" type="parTrans" cxnId="{AA6016C5-D3D5-4DA6-B6F7-A6FD41440159}">
      <dgm:prSet/>
      <dgm:spPr/>
      <dgm:t>
        <a:bodyPr/>
        <a:lstStyle/>
        <a:p>
          <a:endParaRPr lang="es-ES"/>
        </a:p>
      </dgm:t>
    </dgm:pt>
    <dgm:pt modelId="{9FBEB7B9-CC87-4C00-AC5E-E94347AC1E84}" type="sibTrans" cxnId="{AA6016C5-D3D5-4DA6-B6F7-A6FD41440159}">
      <dgm:prSet/>
      <dgm:spPr/>
      <dgm:t>
        <a:bodyPr/>
        <a:lstStyle/>
        <a:p>
          <a:endParaRPr lang="es-ES"/>
        </a:p>
      </dgm:t>
    </dgm:pt>
    <dgm:pt modelId="{4836876E-A61B-4760-BA7D-4DD867E16CCF}">
      <dgm:prSet phldrT="[Texto]"/>
      <dgm:spPr/>
      <dgm:t>
        <a:bodyPr/>
        <a:lstStyle/>
        <a:p>
          <a:r>
            <a:rPr lang="es-AR" dirty="0" smtClean="0"/>
            <a:t>Receptividad de los responsables</a:t>
          </a:r>
          <a:endParaRPr lang="es-ES" dirty="0"/>
        </a:p>
      </dgm:t>
    </dgm:pt>
    <dgm:pt modelId="{57C66D72-2967-4B27-9ECB-EE91AF32F9BB}" type="parTrans" cxnId="{0D0D5207-7A17-4AAC-83E9-B085DEF5D5B8}">
      <dgm:prSet/>
      <dgm:spPr/>
      <dgm:t>
        <a:bodyPr/>
        <a:lstStyle/>
        <a:p>
          <a:endParaRPr lang="es-ES"/>
        </a:p>
      </dgm:t>
    </dgm:pt>
    <dgm:pt modelId="{3CC3C5F1-5CAB-4204-B8F7-A09FC11E3DFA}" type="sibTrans" cxnId="{0D0D5207-7A17-4AAC-83E9-B085DEF5D5B8}">
      <dgm:prSet/>
      <dgm:spPr/>
      <dgm:t>
        <a:bodyPr/>
        <a:lstStyle/>
        <a:p>
          <a:endParaRPr lang="es-ES"/>
        </a:p>
      </dgm:t>
    </dgm:pt>
    <dgm:pt modelId="{A42ABD4B-85FB-4286-ADF6-2BF8C4799DD5}">
      <dgm:prSet phldrT="[Texto]"/>
      <dgm:spPr/>
      <dgm:t>
        <a:bodyPr/>
        <a:lstStyle/>
        <a:p>
          <a:r>
            <a:rPr lang="es-AR" b="1" dirty="0" smtClean="0"/>
            <a:t>0,10</a:t>
          </a:r>
          <a:endParaRPr lang="es-ES" b="1" dirty="0"/>
        </a:p>
      </dgm:t>
    </dgm:pt>
    <dgm:pt modelId="{FA853BF6-8A28-4BC9-AB35-1ED0282F2089}" type="parTrans" cxnId="{609FE104-751D-4A4E-B9CC-89C0EB1B2A63}">
      <dgm:prSet/>
      <dgm:spPr/>
      <dgm:t>
        <a:bodyPr/>
        <a:lstStyle/>
        <a:p>
          <a:endParaRPr lang="es-ES"/>
        </a:p>
      </dgm:t>
    </dgm:pt>
    <dgm:pt modelId="{7CE48570-7217-434C-8875-09521332CC53}" type="sibTrans" cxnId="{609FE104-751D-4A4E-B9CC-89C0EB1B2A63}">
      <dgm:prSet/>
      <dgm:spPr/>
      <dgm:t>
        <a:bodyPr/>
        <a:lstStyle/>
        <a:p>
          <a:endParaRPr lang="es-ES"/>
        </a:p>
      </dgm:t>
    </dgm:pt>
    <dgm:pt modelId="{6357A9EF-176F-4AA5-B47D-12A1E70EDE59}">
      <dgm:prSet phldrT="[Texto]"/>
      <dgm:spPr/>
      <dgm:t>
        <a:bodyPr/>
        <a:lstStyle/>
        <a:p>
          <a:r>
            <a:rPr lang="es-AR" dirty="0" smtClean="0"/>
            <a:t>Dispersión geográfica</a:t>
          </a:r>
          <a:endParaRPr lang="es-ES" dirty="0"/>
        </a:p>
      </dgm:t>
    </dgm:pt>
    <dgm:pt modelId="{3682F8C2-E1C2-416B-960F-03B29B865B74}" type="parTrans" cxnId="{4F449020-F309-4D09-A398-156447D5F283}">
      <dgm:prSet/>
      <dgm:spPr/>
      <dgm:t>
        <a:bodyPr/>
        <a:lstStyle/>
        <a:p>
          <a:endParaRPr lang="es-ES"/>
        </a:p>
      </dgm:t>
    </dgm:pt>
    <dgm:pt modelId="{92176916-79E0-4DDF-A8FB-E6FA416D5505}" type="sibTrans" cxnId="{4F449020-F309-4D09-A398-156447D5F283}">
      <dgm:prSet/>
      <dgm:spPr/>
      <dgm:t>
        <a:bodyPr/>
        <a:lstStyle/>
        <a:p>
          <a:endParaRPr lang="es-ES"/>
        </a:p>
      </dgm:t>
    </dgm:pt>
    <dgm:pt modelId="{AE277CEE-3EC4-4F3D-A288-6E9C2EA000E2}" type="pres">
      <dgm:prSet presAssocID="{91F81C29-0450-40F4-88A2-F5271DF360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062D0AD-F3F7-41D1-A79E-4034C9F50C83}" type="pres">
      <dgm:prSet presAssocID="{E456BA44-F4BD-401D-B131-2B08877A40E4}" presName="linNode" presStyleCnt="0"/>
      <dgm:spPr/>
    </dgm:pt>
    <dgm:pt modelId="{309F4FED-3E14-4645-B30D-85FD54D8AB97}" type="pres">
      <dgm:prSet presAssocID="{E456BA44-F4BD-401D-B131-2B08877A40E4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214DEE-0CB5-4FFE-A25A-7C0959C4656B}" type="pres">
      <dgm:prSet presAssocID="{E456BA44-F4BD-401D-B131-2B08877A40E4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13C67E-67D3-4040-822F-6B3CB83055EC}" type="pres">
      <dgm:prSet presAssocID="{C2DEEEF0-6EAF-47C0-9B0D-340EE74A29CA}" presName="sp" presStyleCnt="0"/>
      <dgm:spPr/>
    </dgm:pt>
    <dgm:pt modelId="{D504EF4A-E54C-42B8-815E-0AE7A723F59C}" type="pres">
      <dgm:prSet presAssocID="{4EA6E01B-1C45-4D89-AEAB-E251CE2C9124}" presName="linNode" presStyleCnt="0"/>
      <dgm:spPr/>
    </dgm:pt>
    <dgm:pt modelId="{D5E8F141-0285-4F25-8206-D5AB04182867}" type="pres">
      <dgm:prSet presAssocID="{4EA6E01B-1C45-4D89-AEAB-E251CE2C9124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E68CEE-4E74-4E6C-834C-D3B4704A594F}" type="pres">
      <dgm:prSet presAssocID="{4EA6E01B-1C45-4D89-AEAB-E251CE2C9124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B63569-E0C1-4E81-9DE9-DD8CA7B607E5}" type="pres">
      <dgm:prSet presAssocID="{F519DA9B-0B80-4003-A81F-775EB0A3D1B9}" presName="sp" presStyleCnt="0"/>
      <dgm:spPr/>
    </dgm:pt>
    <dgm:pt modelId="{157D611F-0434-49F1-B16B-D7368FE9F146}" type="pres">
      <dgm:prSet presAssocID="{B36128A1-3947-468A-872D-079A2194F31E}" presName="linNode" presStyleCnt="0"/>
      <dgm:spPr/>
    </dgm:pt>
    <dgm:pt modelId="{D8B16379-9711-46FC-9F7F-8DD2A216A06F}" type="pres">
      <dgm:prSet presAssocID="{B36128A1-3947-468A-872D-079A2194F31E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B2A750-8A6C-4478-B2A6-6EF53CFB8CC4}" type="pres">
      <dgm:prSet presAssocID="{B36128A1-3947-468A-872D-079A2194F31E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35ECF0-9E5A-4791-A5FE-B014E6C77C72}" type="pres">
      <dgm:prSet presAssocID="{E63A2422-EC4B-4B03-B7BE-62DB0AD535C9}" presName="sp" presStyleCnt="0"/>
      <dgm:spPr/>
    </dgm:pt>
    <dgm:pt modelId="{6589E431-0A39-4199-BBF8-B8E46764D9A4}" type="pres">
      <dgm:prSet presAssocID="{1F4B58F3-8907-4D23-B2EC-58C0549013EA}" presName="linNode" presStyleCnt="0"/>
      <dgm:spPr/>
    </dgm:pt>
    <dgm:pt modelId="{E398C4D7-9450-41AE-ADA3-A61095215510}" type="pres">
      <dgm:prSet presAssocID="{1F4B58F3-8907-4D23-B2EC-58C0549013EA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00A6F8-7D1E-4AFB-88BD-96B053C0A52C}" type="pres">
      <dgm:prSet presAssocID="{1F4B58F3-8907-4D23-B2EC-58C0549013EA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10852A-9EAE-4E6E-A0C4-D95B71417F06}" type="pres">
      <dgm:prSet presAssocID="{66D558D0-6D2A-4AC7-A413-9F93073888B7}" presName="sp" presStyleCnt="0"/>
      <dgm:spPr/>
    </dgm:pt>
    <dgm:pt modelId="{11F259E1-1FA9-4CED-93AF-A3B616A3D889}" type="pres">
      <dgm:prSet presAssocID="{206C50A0-9CB1-4B2C-BD5C-AE89CD68593A}" presName="linNode" presStyleCnt="0"/>
      <dgm:spPr/>
    </dgm:pt>
    <dgm:pt modelId="{B67267E3-4275-405B-A9BA-7584213EEEBA}" type="pres">
      <dgm:prSet presAssocID="{206C50A0-9CB1-4B2C-BD5C-AE89CD68593A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7153EF-9DE9-48FD-8C95-AFBABEE6DF33}" type="pres">
      <dgm:prSet presAssocID="{206C50A0-9CB1-4B2C-BD5C-AE89CD68593A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A153C2-9A22-45F1-AEE0-ABD082AFD470}" type="pres">
      <dgm:prSet presAssocID="{D3851BA8-39C1-408B-BDEA-B693C9D311BF}" presName="sp" presStyleCnt="0"/>
      <dgm:spPr/>
    </dgm:pt>
    <dgm:pt modelId="{F1946928-A388-409B-A456-E87E6B66326A}" type="pres">
      <dgm:prSet presAssocID="{DDD827D4-1BD3-41B0-8955-F80A73C13C05}" presName="linNode" presStyleCnt="0"/>
      <dgm:spPr/>
    </dgm:pt>
    <dgm:pt modelId="{EA245EB0-8BB2-4F96-BEF3-D2F09FF1DECB}" type="pres">
      <dgm:prSet presAssocID="{DDD827D4-1BD3-41B0-8955-F80A73C13C05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3E4C50-0CD3-40A7-AF20-F952E25735FB}" type="pres">
      <dgm:prSet presAssocID="{DDD827D4-1BD3-41B0-8955-F80A73C13C05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E44CC4-F74D-446A-B735-B24296D18A2C}" type="pres">
      <dgm:prSet presAssocID="{9FBEB7B9-CC87-4C00-AC5E-E94347AC1E84}" presName="sp" presStyleCnt="0"/>
      <dgm:spPr/>
    </dgm:pt>
    <dgm:pt modelId="{F74EF44C-FC65-42DC-BAC8-41C27FA2A91A}" type="pres">
      <dgm:prSet presAssocID="{A42ABD4B-85FB-4286-ADF6-2BF8C4799DD5}" presName="linNode" presStyleCnt="0"/>
      <dgm:spPr/>
    </dgm:pt>
    <dgm:pt modelId="{D836DFA0-0E57-4187-86D0-EC0A47A6EAA4}" type="pres">
      <dgm:prSet presAssocID="{A42ABD4B-85FB-4286-ADF6-2BF8C4799DD5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C015A4-6FB2-40BF-9302-132291975463}" type="pres">
      <dgm:prSet presAssocID="{A42ABD4B-85FB-4286-ADF6-2BF8C4799DD5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EE8434C-C67F-426D-9BAC-35F3D530A922}" type="presOf" srcId="{206C50A0-9CB1-4B2C-BD5C-AE89CD68593A}" destId="{B67267E3-4275-405B-A9BA-7584213EEEBA}" srcOrd="0" destOrd="0" presId="urn:microsoft.com/office/officeart/2005/8/layout/vList5"/>
    <dgm:cxn modelId="{AA6016C5-D3D5-4DA6-B6F7-A6FD41440159}" srcId="{91F81C29-0450-40F4-88A2-F5271DF360BB}" destId="{DDD827D4-1BD3-41B0-8955-F80A73C13C05}" srcOrd="5" destOrd="0" parTransId="{A3F56987-C085-4D5D-B7C6-328AE40EE4E7}" sibTransId="{9FBEB7B9-CC87-4C00-AC5E-E94347AC1E84}"/>
    <dgm:cxn modelId="{4F449020-F309-4D09-A398-156447D5F283}" srcId="{A42ABD4B-85FB-4286-ADF6-2BF8C4799DD5}" destId="{6357A9EF-176F-4AA5-B47D-12A1E70EDE59}" srcOrd="0" destOrd="0" parTransId="{3682F8C2-E1C2-416B-960F-03B29B865B74}" sibTransId="{92176916-79E0-4DDF-A8FB-E6FA416D5505}"/>
    <dgm:cxn modelId="{0AF86C48-9ABE-498A-B8AE-BA1F3C98140E}" srcId="{206C50A0-9CB1-4B2C-BD5C-AE89CD68593A}" destId="{C0E60AE7-9288-4ED1-87A6-03908E1171EC}" srcOrd="0" destOrd="0" parTransId="{739B0A71-AD66-4877-87FB-6DC810EA1FB3}" sibTransId="{5FA0B065-B828-4B34-B571-5C2EBA9A7738}"/>
    <dgm:cxn modelId="{52C5D1A2-CD64-47C0-A652-E0A02937F6D1}" srcId="{B36128A1-3947-468A-872D-079A2194F31E}" destId="{BBFAB89A-244B-4715-9E4C-99B98789176D}" srcOrd="0" destOrd="0" parTransId="{47B3DA9D-EF6E-4382-84DC-DAEFEC37323A}" sibTransId="{F06816A3-838F-4009-B4BE-E33C1A1DA80A}"/>
    <dgm:cxn modelId="{81A9E8E0-E1AE-4777-B1F2-D94D036A803C}" srcId="{91F81C29-0450-40F4-88A2-F5271DF360BB}" destId="{206C50A0-9CB1-4B2C-BD5C-AE89CD68593A}" srcOrd="4" destOrd="0" parTransId="{6D76E745-1F36-4EB8-9B3D-5F49411E6DF4}" sibTransId="{D3851BA8-39C1-408B-BDEA-B693C9D311BF}"/>
    <dgm:cxn modelId="{1BE0F51C-8E5C-438F-A1F4-A8DA24F6456F}" srcId="{91F81C29-0450-40F4-88A2-F5271DF360BB}" destId="{E456BA44-F4BD-401D-B131-2B08877A40E4}" srcOrd="0" destOrd="0" parTransId="{DF7CD343-321A-4DA4-B52B-3B5DDFCD45FB}" sibTransId="{C2DEEEF0-6EAF-47C0-9B0D-340EE74A29CA}"/>
    <dgm:cxn modelId="{FA026B14-022F-427C-8C5E-BE8C60B75B76}" type="presOf" srcId="{E93AD293-8DA2-47C6-96EC-1988D02C3FE8}" destId="{ED00A6F8-7D1E-4AFB-88BD-96B053C0A52C}" srcOrd="0" destOrd="0" presId="urn:microsoft.com/office/officeart/2005/8/layout/vList5"/>
    <dgm:cxn modelId="{66F6FF5D-29EB-4A6F-B0AC-CC9BEC877B0B}" type="presOf" srcId="{BC0EC338-7AB7-44AB-AE1D-6E75CB03C64C}" destId="{5EE68CEE-4E74-4E6C-834C-D3B4704A594F}" srcOrd="0" destOrd="0" presId="urn:microsoft.com/office/officeart/2005/8/layout/vList5"/>
    <dgm:cxn modelId="{609FE104-751D-4A4E-B9CC-89C0EB1B2A63}" srcId="{91F81C29-0450-40F4-88A2-F5271DF360BB}" destId="{A42ABD4B-85FB-4286-ADF6-2BF8C4799DD5}" srcOrd="6" destOrd="0" parTransId="{FA853BF6-8A28-4BC9-AB35-1ED0282F2089}" sibTransId="{7CE48570-7217-434C-8875-09521332CC53}"/>
    <dgm:cxn modelId="{6F4D17BB-1886-4FA5-B72B-BB478FC9FD01}" type="presOf" srcId="{4EA6E01B-1C45-4D89-AEAB-E251CE2C9124}" destId="{D5E8F141-0285-4F25-8206-D5AB04182867}" srcOrd="0" destOrd="0" presId="urn:microsoft.com/office/officeart/2005/8/layout/vList5"/>
    <dgm:cxn modelId="{E9B0BD13-E3E4-487A-8383-8C4E1E1E397A}" type="presOf" srcId="{4836876E-A61B-4760-BA7D-4DD867E16CCF}" destId="{C43E4C50-0CD3-40A7-AF20-F952E25735FB}" srcOrd="0" destOrd="0" presId="urn:microsoft.com/office/officeart/2005/8/layout/vList5"/>
    <dgm:cxn modelId="{2D356C4F-3CA7-4A64-8B08-53D642BFD3E1}" type="presOf" srcId="{B36128A1-3947-468A-872D-079A2194F31E}" destId="{D8B16379-9711-46FC-9F7F-8DD2A216A06F}" srcOrd="0" destOrd="0" presId="urn:microsoft.com/office/officeart/2005/8/layout/vList5"/>
    <dgm:cxn modelId="{358374B0-1A47-4E22-BF32-653B5734EEF5}" srcId="{4EA6E01B-1C45-4D89-AEAB-E251CE2C9124}" destId="{BC0EC338-7AB7-44AB-AE1D-6E75CB03C64C}" srcOrd="0" destOrd="0" parTransId="{8B0AA4A2-3FAB-4873-8C0E-C2F63D74058C}" sibTransId="{67D26617-7CD9-48B8-B6F8-42ED8D28F743}"/>
    <dgm:cxn modelId="{875267F5-9AC9-4842-81E6-200799199A89}" type="presOf" srcId="{43A7BD7A-DB89-422A-9CE3-20D3DFC7DA63}" destId="{C7214DEE-0CB5-4FFE-A25A-7C0959C4656B}" srcOrd="0" destOrd="0" presId="urn:microsoft.com/office/officeart/2005/8/layout/vList5"/>
    <dgm:cxn modelId="{8D777A69-6D79-46C3-8DBE-23DF900ABEFF}" srcId="{E456BA44-F4BD-401D-B131-2B08877A40E4}" destId="{43A7BD7A-DB89-422A-9CE3-20D3DFC7DA63}" srcOrd="0" destOrd="0" parTransId="{8FA46D30-76BB-4F56-A0C3-3C1EC2385C4B}" sibTransId="{A5E7AB44-1572-4F63-B4B1-EF61D2F339EE}"/>
    <dgm:cxn modelId="{5AC7C5EF-0F95-4103-AC1D-D2A558BFF97C}" type="presOf" srcId="{1F4B58F3-8907-4D23-B2EC-58C0549013EA}" destId="{E398C4D7-9450-41AE-ADA3-A61095215510}" srcOrd="0" destOrd="0" presId="urn:microsoft.com/office/officeart/2005/8/layout/vList5"/>
    <dgm:cxn modelId="{76CEFA96-657F-47A2-A56B-D907B85711E0}" type="presOf" srcId="{DDD827D4-1BD3-41B0-8955-F80A73C13C05}" destId="{EA245EB0-8BB2-4F96-BEF3-D2F09FF1DECB}" srcOrd="0" destOrd="0" presId="urn:microsoft.com/office/officeart/2005/8/layout/vList5"/>
    <dgm:cxn modelId="{B5FB47E5-B911-48C3-BB5F-32574BF6889B}" srcId="{91F81C29-0450-40F4-88A2-F5271DF360BB}" destId="{B36128A1-3947-468A-872D-079A2194F31E}" srcOrd="2" destOrd="0" parTransId="{C1B0779F-01CF-4098-ADB7-32EF2D24970B}" sibTransId="{E63A2422-EC4B-4B03-B7BE-62DB0AD535C9}"/>
    <dgm:cxn modelId="{EF40D1E3-6AEB-4107-8055-BE760ACB9A49}" srcId="{91F81C29-0450-40F4-88A2-F5271DF360BB}" destId="{1F4B58F3-8907-4D23-B2EC-58C0549013EA}" srcOrd="3" destOrd="0" parTransId="{9F905958-29DC-43A8-AD09-437877BEE55C}" sibTransId="{66D558D0-6D2A-4AC7-A413-9F93073888B7}"/>
    <dgm:cxn modelId="{F52FF747-B1D8-433D-AE64-F3CF1BD46DBF}" type="presOf" srcId="{C0E60AE7-9288-4ED1-87A6-03908E1171EC}" destId="{517153EF-9DE9-48FD-8C95-AFBABEE6DF33}" srcOrd="0" destOrd="0" presId="urn:microsoft.com/office/officeart/2005/8/layout/vList5"/>
    <dgm:cxn modelId="{54940800-0A21-4321-8EFD-67D7782F6B25}" type="presOf" srcId="{BBFAB89A-244B-4715-9E4C-99B98789176D}" destId="{D8B2A750-8A6C-4478-B2A6-6EF53CFB8CC4}" srcOrd="0" destOrd="0" presId="urn:microsoft.com/office/officeart/2005/8/layout/vList5"/>
    <dgm:cxn modelId="{264B60AC-A1CD-4D4A-8AC5-FEDCD639CC7C}" type="presOf" srcId="{91F81C29-0450-40F4-88A2-F5271DF360BB}" destId="{AE277CEE-3EC4-4F3D-A288-6E9C2EA000E2}" srcOrd="0" destOrd="0" presId="urn:microsoft.com/office/officeart/2005/8/layout/vList5"/>
    <dgm:cxn modelId="{5B0F6BD6-F05B-4E05-83BB-74564DDA69AD}" type="presOf" srcId="{A42ABD4B-85FB-4286-ADF6-2BF8C4799DD5}" destId="{D836DFA0-0E57-4187-86D0-EC0A47A6EAA4}" srcOrd="0" destOrd="0" presId="urn:microsoft.com/office/officeart/2005/8/layout/vList5"/>
    <dgm:cxn modelId="{BC22DAC6-E3AF-4530-8430-F58F5B3DB957}" type="presOf" srcId="{E456BA44-F4BD-401D-B131-2B08877A40E4}" destId="{309F4FED-3E14-4645-B30D-85FD54D8AB97}" srcOrd="0" destOrd="0" presId="urn:microsoft.com/office/officeart/2005/8/layout/vList5"/>
    <dgm:cxn modelId="{4C6E3B64-B9B9-4E4D-9327-46E5335C12A4}" srcId="{91F81C29-0450-40F4-88A2-F5271DF360BB}" destId="{4EA6E01B-1C45-4D89-AEAB-E251CE2C9124}" srcOrd="1" destOrd="0" parTransId="{F273F46E-9CB6-47AC-A814-AF0D61F03340}" sibTransId="{F519DA9B-0B80-4003-A81F-775EB0A3D1B9}"/>
    <dgm:cxn modelId="{0D0D5207-7A17-4AAC-83E9-B085DEF5D5B8}" srcId="{DDD827D4-1BD3-41B0-8955-F80A73C13C05}" destId="{4836876E-A61B-4760-BA7D-4DD867E16CCF}" srcOrd="0" destOrd="0" parTransId="{57C66D72-2967-4B27-9ECB-EE91AF32F9BB}" sibTransId="{3CC3C5F1-5CAB-4204-B8F7-A09FC11E3DFA}"/>
    <dgm:cxn modelId="{83E13327-9C82-4955-9B0C-70F232893A73}" srcId="{1F4B58F3-8907-4D23-B2EC-58C0549013EA}" destId="{E93AD293-8DA2-47C6-96EC-1988D02C3FE8}" srcOrd="0" destOrd="0" parTransId="{D7F2C15A-5611-43B4-A58B-1B11EF10CECA}" sibTransId="{E259AC1C-6CD4-4D33-9BFD-1989B5FD6AAF}"/>
    <dgm:cxn modelId="{2D8FA8F3-B9AE-4B0A-8985-C278058AD43D}" type="presOf" srcId="{6357A9EF-176F-4AA5-B47D-12A1E70EDE59}" destId="{E5C015A4-6FB2-40BF-9302-132291975463}" srcOrd="0" destOrd="0" presId="urn:microsoft.com/office/officeart/2005/8/layout/vList5"/>
    <dgm:cxn modelId="{2DD67851-BFB2-41BC-968F-B0A6AE016CD0}" type="presParOf" srcId="{AE277CEE-3EC4-4F3D-A288-6E9C2EA000E2}" destId="{4062D0AD-F3F7-41D1-A79E-4034C9F50C83}" srcOrd="0" destOrd="0" presId="urn:microsoft.com/office/officeart/2005/8/layout/vList5"/>
    <dgm:cxn modelId="{6FC9604B-7C1E-4265-B0CB-2E5A511AE2FF}" type="presParOf" srcId="{4062D0AD-F3F7-41D1-A79E-4034C9F50C83}" destId="{309F4FED-3E14-4645-B30D-85FD54D8AB97}" srcOrd="0" destOrd="0" presId="urn:microsoft.com/office/officeart/2005/8/layout/vList5"/>
    <dgm:cxn modelId="{BD1DCE79-F76F-4725-8590-8C52C5FE9339}" type="presParOf" srcId="{4062D0AD-F3F7-41D1-A79E-4034C9F50C83}" destId="{C7214DEE-0CB5-4FFE-A25A-7C0959C4656B}" srcOrd="1" destOrd="0" presId="urn:microsoft.com/office/officeart/2005/8/layout/vList5"/>
    <dgm:cxn modelId="{DA45C153-B1C4-4598-8651-A2CF3C596F86}" type="presParOf" srcId="{AE277CEE-3EC4-4F3D-A288-6E9C2EA000E2}" destId="{4313C67E-67D3-4040-822F-6B3CB83055EC}" srcOrd="1" destOrd="0" presId="urn:microsoft.com/office/officeart/2005/8/layout/vList5"/>
    <dgm:cxn modelId="{75C8FC42-3AB5-4E0D-86F5-836B3EFBCEA1}" type="presParOf" srcId="{AE277CEE-3EC4-4F3D-A288-6E9C2EA000E2}" destId="{D504EF4A-E54C-42B8-815E-0AE7A723F59C}" srcOrd="2" destOrd="0" presId="urn:microsoft.com/office/officeart/2005/8/layout/vList5"/>
    <dgm:cxn modelId="{B90D4203-0F5F-4908-971E-723BC875595D}" type="presParOf" srcId="{D504EF4A-E54C-42B8-815E-0AE7A723F59C}" destId="{D5E8F141-0285-4F25-8206-D5AB04182867}" srcOrd="0" destOrd="0" presId="urn:microsoft.com/office/officeart/2005/8/layout/vList5"/>
    <dgm:cxn modelId="{3F8F31B5-CDDE-4DEC-8D9B-962A73BB9BE6}" type="presParOf" srcId="{D504EF4A-E54C-42B8-815E-0AE7A723F59C}" destId="{5EE68CEE-4E74-4E6C-834C-D3B4704A594F}" srcOrd="1" destOrd="0" presId="urn:microsoft.com/office/officeart/2005/8/layout/vList5"/>
    <dgm:cxn modelId="{A42F3E9C-4B25-4E18-9C5C-11E4BBF95D92}" type="presParOf" srcId="{AE277CEE-3EC4-4F3D-A288-6E9C2EA000E2}" destId="{E9B63569-E0C1-4E81-9DE9-DD8CA7B607E5}" srcOrd="3" destOrd="0" presId="urn:microsoft.com/office/officeart/2005/8/layout/vList5"/>
    <dgm:cxn modelId="{EB25AA1A-E745-4E69-9C17-AF7C959A62ED}" type="presParOf" srcId="{AE277CEE-3EC4-4F3D-A288-6E9C2EA000E2}" destId="{157D611F-0434-49F1-B16B-D7368FE9F146}" srcOrd="4" destOrd="0" presId="urn:microsoft.com/office/officeart/2005/8/layout/vList5"/>
    <dgm:cxn modelId="{C32BB7BF-86DF-482C-A65F-E521A0E9E1FE}" type="presParOf" srcId="{157D611F-0434-49F1-B16B-D7368FE9F146}" destId="{D8B16379-9711-46FC-9F7F-8DD2A216A06F}" srcOrd="0" destOrd="0" presId="urn:microsoft.com/office/officeart/2005/8/layout/vList5"/>
    <dgm:cxn modelId="{4F1393A3-2E56-4C6B-A7DE-CE87EF38E663}" type="presParOf" srcId="{157D611F-0434-49F1-B16B-D7368FE9F146}" destId="{D8B2A750-8A6C-4478-B2A6-6EF53CFB8CC4}" srcOrd="1" destOrd="0" presId="urn:microsoft.com/office/officeart/2005/8/layout/vList5"/>
    <dgm:cxn modelId="{F6E5013D-38B0-46C7-905E-1C749A29C5C1}" type="presParOf" srcId="{AE277CEE-3EC4-4F3D-A288-6E9C2EA000E2}" destId="{2B35ECF0-9E5A-4791-A5FE-B014E6C77C72}" srcOrd="5" destOrd="0" presId="urn:microsoft.com/office/officeart/2005/8/layout/vList5"/>
    <dgm:cxn modelId="{2672F55C-C5CA-4A27-9C3C-6495B3C09FAE}" type="presParOf" srcId="{AE277CEE-3EC4-4F3D-A288-6E9C2EA000E2}" destId="{6589E431-0A39-4199-BBF8-B8E46764D9A4}" srcOrd="6" destOrd="0" presId="urn:microsoft.com/office/officeart/2005/8/layout/vList5"/>
    <dgm:cxn modelId="{ACEAFD07-5D09-422B-86C0-9009D9132DFA}" type="presParOf" srcId="{6589E431-0A39-4199-BBF8-B8E46764D9A4}" destId="{E398C4D7-9450-41AE-ADA3-A61095215510}" srcOrd="0" destOrd="0" presId="urn:microsoft.com/office/officeart/2005/8/layout/vList5"/>
    <dgm:cxn modelId="{65DF2E7E-53C1-496C-931B-9A111116733B}" type="presParOf" srcId="{6589E431-0A39-4199-BBF8-B8E46764D9A4}" destId="{ED00A6F8-7D1E-4AFB-88BD-96B053C0A52C}" srcOrd="1" destOrd="0" presId="urn:microsoft.com/office/officeart/2005/8/layout/vList5"/>
    <dgm:cxn modelId="{59AE7769-1CDB-4BC6-AA9D-F684D9E429CF}" type="presParOf" srcId="{AE277CEE-3EC4-4F3D-A288-6E9C2EA000E2}" destId="{5510852A-9EAE-4E6E-A0C4-D95B71417F06}" srcOrd="7" destOrd="0" presId="urn:microsoft.com/office/officeart/2005/8/layout/vList5"/>
    <dgm:cxn modelId="{BE306C1C-1A76-4DCE-BE2C-672CD4CD7053}" type="presParOf" srcId="{AE277CEE-3EC4-4F3D-A288-6E9C2EA000E2}" destId="{11F259E1-1FA9-4CED-93AF-A3B616A3D889}" srcOrd="8" destOrd="0" presId="urn:microsoft.com/office/officeart/2005/8/layout/vList5"/>
    <dgm:cxn modelId="{645298AE-E8B7-4B99-ADB5-746B9BDC53B0}" type="presParOf" srcId="{11F259E1-1FA9-4CED-93AF-A3B616A3D889}" destId="{B67267E3-4275-405B-A9BA-7584213EEEBA}" srcOrd="0" destOrd="0" presId="urn:microsoft.com/office/officeart/2005/8/layout/vList5"/>
    <dgm:cxn modelId="{AF25F270-EB32-4555-974E-EF5CFBD3E65D}" type="presParOf" srcId="{11F259E1-1FA9-4CED-93AF-A3B616A3D889}" destId="{517153EF-9DE9-48FD-8C95-AFBABEE6DF33}" srcOrd="1" destOrd="0" presId="urn:microsoft.com/office/officeart/2005/8/layout/vList5"/>
    <dgm:cxn modelId="{A9A33A45-0BE1-4BAC-BE20-3F1211A1AF0B}" type="presParOf" srcId="{AE277CEE-3EC4-4F3D-A288-6E9C2EA000E2}" destId="{30A153C2-9A22-45F1-AEE0-ABD082AFD470}" srcOrd="9" destOrd="0" presId="urn:microsoft.com/office/officeart/2005/8/layout/vList5"/>
    <dgm:cxn modelId="{C9F96DD6-4B64-4AD5-8A9C-6B9F18785CE3}" type="presParOf" srcId="{AE277CEE-3EC4-4F3D-A288-6E9C2EA000E2}" destId="{F1946928-A388-409B-A456-E87E6B66326A}" srcOrd="10" destOrd="0" presId="urn:microsoft.com/office/officeart/2005/8/layout/vList5"/>
    <dgm:cxn modelId="{AB88EF53-0C8B-4379-8F57-E9B1D23B5603}" type="presParOf" srcId="{F1946928-A388-409B-A456-E87E6B66326A}" destId="{EA245EB0-8BB2-4F96-BEF3-D2F09FF1DECB}" srcOrd="0" destOrd="0" presId="urn:microsoft.com/office/officeart/2005/8/layout/vList5"/>
    <dgm:cxn modelId="{18D8F061-477C-4E3F-B51F-79D033C8FF8E}" type="presParOf" srcId="{F1946928-A388-409B-A456-E87E6B66326A}" destId="{C43E4C50-0CD3-40A7-AF20-F952E25735FB}" srcOrd="1" destOrd="0" presId="urn:microsoft.com/office/officeart/2005/8/layout/vList5"/>
    <dgm:cxn modelId="{1139B548-FC32-4946-8DB6-4197115771AB}" type="presParOf" srcId="{AE277CEE-3EC4-4F3D-A288-6E9C2EA000E2}" destId="{D6E44CC4-F74D-446A-B735-B24296D18A2C}" srcOrd="11" destOrd="0" presId="urn:microsoft.com/office/officeart/2005/8/layout/vList5"/>
    <dgm:cxn modelId="{E101423B-ABD5-436A-8513-F8AD2E2B69B5}" type="presParOf" srcId="{AE277CEE-3EC4-4F3D-A288-6E9C2EA000E2}" destId="{F74EF44C-FC65-42DC-BAC8-41C27FA2A91A}" srcOrd="12" destOrd="0" presId="urn:microsoft.com/office/officeart/2005/8/layout/vList5"/>
    <dgm:cxn modelId="{CB0E33D2-BA79-4A8C-ACDC-9812F58E5A39}" type="presParOf" srcId="{F74EF44C-FC65-42DC-BAC8-41C27FA2A91A}" destId="{D836DFA0-0E57-4187-86D0-EC0A47A6EAA4}" srcOrd="0" destOrd="0" presId="urn:microsoft.com/office/officeart/2005/8/layout/vList5"/>
    <dgm:cxn modelId="{A9EADB0A-F22A-4743-A8C9-42F2C4749B0C}" type="presParOf" srcId="{F74EF44C-FC65-42DC-BAC8-41C27FA2A91A}" destId="{E5C015A4-6FB2-40BF-9302-1322919754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F94B611-4EEF-41B1-80B6-076BEBA57508}" type="doc">
      <dgm:prSet loTypeId="urn:microsoft.com/office/officeart/2005/8/layout/cycle4#1" loCatId="cycle" qsTypeId="urn:microsoft.com/office/officeart/2005/8/quickstyle/simple1#21" qsCatId="simple" csTypeId="urn:microsoft.com/office/officeart/2005/8/colors/accent1_2#21" csCatId="accent1" phldr="1"/>
      <dgm:spPr/>
      <dgm:t>
        <a:bodyPr/>
        <a:lstStyle/>
        <a:p>
          <a:endParaRPr lang="es-ES"/>
        </a:p>
      </dgm:t>
    </dgm:pt>
    <dgm:pt modelId="{B7817D95-189A-4061-AE7B-CDC73FCB49B0}">
      <dgm:prSet phldrT="[Texto]"/>
      <dgm:spPr/>
      <dgm:t>
        <a:bodyPr/>
        <a:lstStyle/>
        <a:p>
          <a:r>
            <a:rPr lang="es-AR" dirty="0" smtClean="0"/>
            <a:t>Tramo 1</a:t>
          </a:r>
          <a:endParaRPr lang="es-ES" dirty="0"/>
        </a:p>
      </dgm:t>
    </dgm:pt>
    <dgm:pt modelId="{F44616B0-F8BE-4B50-B334-585723AEBDCD}" type="parTrans" cxnId="{9E942B82-0CC9-4E68-A46E-BDC389BD88C3}">
      <dgm:prSet/>
      <dgm:spPr/>
      <dgm:t>
        <a:bodyPr/>
        <a:lstStyle/>
        <a:p>
          <a:endParaRPr lang="es-ES"/>
        </a:p>
      </dgm:t>
    </dgm:pt>
    <dgm:pt modelId="{765B259B-E4F1-4ECB-BE37-2B6D8C2AD894}" type="sibTrans" cxnId="{9E942B82-0CC9-4E68-A46E-BDC389BD88C3}">
      <dgm:prSet/>
      <dgm:spPr/>
      <dgm:t>
        <a:bodyPr/>
        <a:lstStyle/>
        <a:p>
          <a:endParaRPr lang="es-ES"/>
        </a:p>
      </dgm:t>
    </dgm:pt>
    <dgm:pt modelId="{BCE442F8-0C70-462E-BA7B-D6EE7B7BA714}">
      <dgm:prSet phldrT="[Texto]"/>
      <dgm:spPr/>
      <dgm:t>
        <a:bodyPr/>
        <a:lstStyle/>
        <a:p>
          <a:r>
            <a:rPr lang="es-AR" dirty="0" smtClean="0"/>
            <a:t>1,60 a 1,80</a:t>
          </a:r>
          <a:endParaRPr lang="es-ES" dirty="0"/>
        </a:p>
      </dgm:t>
    </dgm:pt>
    <dgm:pt modelId="{B6D06D51-7FA0-4764-9F96-A365A8DDA966}" type="parTrans" cxnId="{9BD1A000-03DD-4584-B655-2D30669D0130}">
      <dgm:prSet/>
      <dgm:spPr/>
      <dgm:t>
        <a:bodyPr/>
        <a:lstStyle/>
        <a:p>
          <a:endParaRPr lang="es-ES"/>
        </a:p>
      </dgm:t>
    </dgm:pt>
    <dgm:pt modelId="{AC020FBC-897B-496F-B8DE-448583ECF197}" type="sibTrans" cxnId="{9BD1A000-03DD-4584-B655-2D30669D0130}">
      <dgm:prSet/>
      <dgm:spPr/>
      <dgm:t>
        <a:bodyPr/>
        <a:lstStyle/>
        <a:p>
          <a:endParaRPr lang="es-ES"/>
        </a:p>
      </dgm:t>
    </dgm:pt>
    <dgm:pt modelId="{256B8856-31DC-4D2D-A4DC-0E117BF775D4}">
      <dgm:prSet phldrT="[Texto]"/>
      <dgm:spPr/>
      <dgm:t>
        <a:bodyPr/>
        <a:lstStyle/>
        <a:p>
          <a:r>
            <a:rPr lang="es-AR" dirty="0" smtClean="0"/>
            <a:t>Tramo 2</a:t>
          </a:r>
          <a:endParaRPr lang="es-ES" dirty="0"/>
        </a:p>
      </dgm:t>
    </dgm:pt>
    <dgm:pt modelId="{70B16102-3E1C-4591-8A4B-47E2D9482E91}" type="parTrans" cxnId="{A84AE28F-8B9A-4F86-9349-4A8580EE156F}">
      <dgm:prSet/>
      <dgm:spPr/>
      <dgm:t>
        <a:bodyPr/>
        <a:lstStyle/>
        <a:p>
          <a:endParaRPr lang="es-ES"/>
        </a:p>
      </dgm:t>
    </dgm:pt>
    <dgm:pt modelId="{B7BF8E55-5457-4A76-9174-7011AABE4ADE}" type="sibTrans" cxnId="{A84AE28F-8B9A-4F86-9349-4A8580EE156F}">
      <dgm:prSet/>
      <dgm:spPr/>
      <dgm:t>
        <a:bodyPr/>
        <a:lstStyle/>
        <a:p>
          <a:endParaRPr lang="es-ES"/>
        </a:p>
      </dgm:t>
    </dgm:pt>
    <dgm:pt modelId="{24AD3E05-33D2-4734-A8EF-A2D87212DC9A}">
      <dgm:prSet phldrT="[Texto]"/>
      <dgm:spPr/>
      <dgm:t>
        <a:bodyPr/>
        <a:lstStyle/>
        <a:p>
          <a:r>
            <a:rPr lang="es-AR" dirty="0" smtClean="0"/>
            <a:t>1,81 a 2,00</a:t>
          </a:r>
          <a:endParaRPr lang="es-ES" dirty="0"/>
        </a:p>
      </dgm:t>
    </dgm:pt>
    <dgm:pt modelId="{253CCA7D-7791-439A-A2B3-CC498A89E62B}" type="parTrans" cxnId="{3BB51FB9-4F89-4337-B666-4B866D3E22E7}">
      <dgm:prSet/>
      <dgm:spPr/>
      <dgm:t>
        <a:bodyPr/>
        <a:lstStyle/>
        <a:p>
          <a:endParaRPr lang="es-ES"/>
        </a:p>
      </dgm:t>
    </dgm:pt>
    <dgm:pt modelId="{8586DD05-C1FD-43E9-9F25-F70D45B23956}" type="sibTrans" cxnId="{3BB51FB9-4F89-4337-B666-4B866D3E22E7}">
      <dgm:prSet/>
      <dgm:spPr/>
      <dgm:t>
        <a:bodyPr/>
        <a:lstStyle/>
        <a:p>
          <a:endParaRPr lang="es-ES"/>
        </a:p>
      </dgm:t>
    </dgm:pt>
    <dgm:pt modelId="{342FA34B-95C5-42A6-9D01-E3C16E446CEB}">
      <dgm:prSet phldrT="[Texto]"/>
      <dgm:spPr/>
      <dgm:t>
        <a:bodyPr/>
        <a:lstStyle/>
        <a:p>
          <a:r>
            <a:rPr lang="es-AR" dirty="0" smtClean="0"/>
            <a:t>Tramo 4</a:t>
          </a:r>
          <a:endParaRPr lang="es-ES" dirty="0"/>
        </a:p>
      </dgm:t>
    </dgm:pt>
    <dgm:pt modelId="{F7333DEF-D6C3-40A8-BA0E-0A289B3B8A3F}" type="parTrans" cxnId="{81A8705D-2FEF-4791-A4E5-0BBFC470DF71}">
      <dgm:prSet/>
      <dgm:spPr/>
      <dgm:t>
        <a:bodyPr/>
        <a:lstStyle/>
        <a:p>
          <a:endParaRPr lang="es-ES"/>
        </a:p>
      </dgm:t>
    </dgm:pt>
    <dgm:pt modelId="{38E54211-1C15-4F83-A93B-DB61F5687F96}" type="sibTrans" cxnId="{81A8705D-2FEF-4791-A4E5-0BBFC470DF71}">
      <dgm:prSet/>
      <dgm:spPr/>
      <dgm:t>
        <a:bodyPr/>
        <a:lstStyle/>
        <a:p>
          <a:endParaRPr lang="es-ES"/>
        </a:p>
      </dgm:t>
    </dgm:pt>
    <dgm:pt modelId="{9D2B41E1-9F73-4A8F-BB7A-FBC2B030E6D6}">
      <dgm:prSet phldrT="[Texto]"/>
      <dgm:spPr/>
      <dgm:t>
        <a:bodyPr/>
        <a:lstStyle/>
        <a:p>
          <a:r>
            <a:rPr lang="es-AR" dirty="0" smtClean="0"/>
            <a:t>2,21 a 2,40</a:t>
          </a:r>
          <a:endParaRPr lang="es-ES" dirty="0"/>
        </a:p>
      </dgm:t>
    </dgm:pt>
    <dgm:pt modelId="{3AC2B3D4-6552-404E-B778-E12D8616D7F7}" type="parTrans" cxnId="{56127A8C-BCCD-4E94-BCB7-28EDAE935DB4}">
      <dgm:prSet/>
      <dgm:spPr/>
      <dgm:t>
        <a:bodyPr/>
        <a:lstStyle/>
        <a:p>
          <a:endParaRPr lang="es-ES"/>
        </a:p>
      </dgm:t>
    </dgm:pt>
    <dgm:pt modelId="{BBDD545D-C3D1-43C7-BC09-D64FD2A8CDEF}" type="sibTrans" cxnId="{56127A8C-BCCD-4E94-BCB7-28EDAE935DB4}">
      <dgm:prSet/>
      <dgm:spPr/>
      <dgm:t>
        <a:bodyPr/>
        <a:lstStyle/>
        <a:p>
          <a:endParaRPr lang="es-ES"/>
        </a:p>
      </dgm:t>
    </dgm:pt>
    <dgm:pt modelId="{9B87E074-381F-4802-AEDD-995F82ABB4E6}">
      <dgm:prSet phldrT="[Texto]"/>
      <dgm:spPr/>
      <dgm:t>
        <a:bodyPr/>
        <a:lstStyle/>
        <a:p>
          <a:r>
            <a:rPr lang="es-AR" dirty="0" smtClean="0"/>
            <a:t>Tramo 3</a:t>
          </a:r>
          <a:endParaRPr lang="es-ES" dirty="0"/>
        </a:p>
      </dgm:t>
    </dgm:pt>
    <dgm:pt modelId="{963E7620-1F69-4FE9-85BE-16D0D494505C}" type="parTrans" cxnId="{C864F855-A7D6-4BFA-9033-26EB2FE1CE54}">
      <dgm:prSet/>
      <dgm:spPr/>
      <dgm:t>
        <a:bodyPr/>
        <a:lstStyle/>
        <a:p>
          <a:endParaRPr lang="es-ES"/>
        </a:p>
      </dgm:t>
    </dgm:pt>
    <dgm:pt modelId="{39B942D7-ED0E-4A97-9F2E-2C3A136B37D6}" type="sibTrans" cxnId="{C864F855-A7D6-4BFA-9033-26EB2FE1CE54}">
      <dgm:prSet/>
      <dgm:spPr/>
      <dgm:t>
        <a:bodyPr/>
        <a:lstStyle/>
        <a:p>
          <a:endParaRPr lang="es-ES"/>
        </a:p>
      </dgm:t>
    </dgm:pt>
    <dgm:pt modelId="{A75C720A-B114-4CAB-AA25-095CE7B7BB49}">
      <dgm:prSet phldrT="[Texto]"/>
      <dgm:spPr/>
      <dgm:t>
        <a:bodyPr/>
        <a:lstStyle/>
        <a:p>
          <a:r>
            <a:rPr lang="es-AR" dirty="0" smtClean="0"/>
            <a:t>2,01 a 2,20</a:t>
          </a:r>
          <a:endParaRPr lang="es-ES" dirty="0"/>
        </a:p>
      </dgm:t>
    </dgm:pt>
    <dgm:pt modelId="{DAF20E47-B301-4F63-BDE9-D6511A4351E2}" type="parTrans" cxnId="{D373D42E-4CCA-480D-8818-74C177FF659B}">
      <dgm:prSet/>
      <dgm:spPr/>
      <dgm:t>
        <a:bodyPr/>
        <a:lstStyle/>
        <a:p>
          <a:endParaRPr lang="es-ES"/>
        </a:p>
      </dgm:t>
    </dgm:pt>
    <dgm:pt modelId="{F64509E6-3FF4-41D0-AF5B-B024BA1C1FE1}" type="sibTrans" cxnId="{D373D42E-4CCA-480D-8818-74C177FF659B}">
      <dgm:prSet/>
      <dgm:spPr/>
      <dgm:t>
        <a:bodyPr/>
        <a:lstStyle/>
        <a:p>
          <a:endParaRPr lang="es-ES"/>
        </a:p>
      </dgm:t>
    </dgm:pt>
    <dgm:pt modelId="{AB0C9675-6019-4B04-B221-F19C4D225DD6}" type="pres">
      <dgm:prSet presAssocID="{4F94B611-4EEF-41B1-80B6-076BEBA5750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03996CA-0082-4588-B00D-04C29690AB96}" type="pres">
      <dgm:prSet presAssocID="{4F94B611-4EEF-41B1-80B6-076BEBA57508}" presName="children" presStyleCnt="0"/>
      <dgm:spPr/>
    </dgm:pt>
    <dgm:pt modelId="{A7C4B3A0-01D4-4035-B1D7-99A51D5EA065}" type="pres">
      <dgm:prSet presAssocID="{4F94B611-4EEF-41B1-80B6-076BEBA57508}" presName="child1group" presStyleCnt="0"/>
      <dgm:spPr/>
    </dgm:pt>
    <dgm:pt modelId="{14B241A5-09C1-4128-870F-AB656E098F5B}" type="pres">
      <dgm:prSet presAssocID="{4F94B611-4EEF-41B1-80B6-076BEBA57508}" presName="child1" presStyleLbl="bgAcc1" presStyleIdx="0" presStyleCnt="4"/>
      <dgm:spPr/>
      <dgm:t>
        <a:bodyPr/>
        <a:lstStyle/>
        <a:p>
          <a:endParaRPr lang="es-ES"/>
        </a:p>
      </dgm:t>
    </dgm:pt>
    <dgm:pt modelId="{8988E265-5A18-4B3C-B96B-46F5F4C8734F}" type="pres">
      <dgm:prSet presAssocID="{4F94B611-4EEF-41B1-80B6-076BEBA5750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112674-A3B3-4A65-B5BC-6EAD0D905509}" type="pres">
      <dgm:prSet presAssocID="{4F94B611-4EEF-41B1-80B6-076BEBA57508}" presName="child2group" presStyleCnt="0"/>
      <dgm:spPr/>
    </dgm:pt>
    <dgm:pt modelId="{7DDE04B5-5789-492D-ADA8-42BC5C647B3E}" type="pres">
      <dgm:prSet presAssocID="{4F94B611-4EEF-41B1-80B6-076BEBA57508}" presName="child2" presStyleLbl="bgAcc1" presStyleIdx="1" presStyleCnt="4"/>
      <dgm:spPr/>
      <dgm:t>
        <a:bodyPr/>
        <a:lstStyle/>
        <a:p>
          <a:endParaRPr lang="es-ES"/>
        </a:p>
      </dgm:t>
    </dgm:pt>
    <dgm:pt modelId="{B97E1431-92F7-490A-B64F-31D1B8A0F4BD}" type="pres">
      <dgm:prSet presAssocID="{4F94B611-4EEF-41B1-80B6-076BEBA5750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304831-73B0-473F-A6BF-0E56B234A2CE}" type="pres">
      <dgm:prSet presAssocID="{4F94B611-4EEF-41B1-80B6-076BEBA57508}" presName="child3group" presStyleCnt="0"/>
      <dgm:spPr/>
    </dgm:pt>
    <dgm:pt modelId="{2E1A0126-63F9-43F6-9A1E-73994D98EAF1}" type="pres">
      <dgm:prSet presAssocID="{4F94B611-4EEF-41B1-80B6-076BEBA57508}" presName="child3" presStyleLbl="bgAcc1" presStyleIdx="2" presStyleCnt="4"/>
      <dgm:spPr/>
      <dgm:t>
        <a:bodyPr/>
        <a:lstStyle/>
        <a:p>
          <a:endParaRPr lang="es-ES"/>
        </a:p>
      </dgm:t>
    </dgm:pt>
    <dgm:pt modelId="{27597D08-ACAB-4178-9BCE-D792DD96720D}" type="pres">
      <dgm:prSet presAssocID="{4F94B611-4EEF-41B1-80B6-076BEBA5750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5BA3B1-2A86-495B-8062-94B1A6B77C2E}" type="pres">
      <dgm:prSet presAssocID="{4F94B611-4EEF-41B1-80B6-076BEBA57508}" presName="child4group" presStyleCnt="0"/>
      <dgm:spPr/>
    </dgm:pt>
    <dgm:pt modelId="{421C8F6A-B082-4926-B142-D5F006BD4B18}" type="pres">
      <dgm:prSet presAssocID="{4F94B611-4EEF-41B1-80B6-076BEBA57508}" presName="child4" presStyleLbl="bgAcc1" presStyleIdx="3" presStyleCnt="4"/>
      <dgm:spPr/>
      <dgm:t>
        <a:bodyPr/>
        <a:lstStyle/>
        <a:p>
          <a:endParaRPr lang="es-ES"/>
        </a:p>
      </dgm:t>
    </dgm:pt>
    <dgm:pt modelId="{B45219B7-C71F-4E7B-B19E-1AF0FFDAD6B0}" type="pres">
      <dgm:prSet presAssocID="{4F94B611-4EEF-41B1-80B6-076BEBA5750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5F970-E6B9-4457-9F6A-740308C03DCC}" type="pres">
      <dgm:prSet presAssocID="{4F94B611-4EEF-41B1-80B6-076BEBA57508}" presName="childPlaceholder" presStyleCnt="0"/>
      <dgm:spPr/>
    </dgm:pt>
    <dgm:pt modelId="{8A0B51CB-41CE-416C-A78D-71A717A4DFFF}" type="pres">
      <dgm:prSet presAssocID="{4F94B611-4EEF-41B1-80B6-076BEBA57508}" presName="circle" presStyleCnt="0"/>
      <dgm:spPr/>
    </dgm:pt>
    <dgm:pt modelId="{4C97B4CD-0D87-47C1-87B3-C03557070165}" type="pres">
      <dgm:prSet presAssocID="{4F94B611-4EEF-41B1-80B6-076BEBA5750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C938C6-421D-4CEB-A819-EA75CF88F4B4}" type="pres">
      <dgm:prSet presAssocID="{4F94B611-4EEF-41B1-80B6-076BEBA5750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FD034F-FE53-4FCC-A334-C4FDABBBD73E}" type="pres">
      <dgm:prSet presAssocID="{4F94B611-4EEF-41B1-80B6-076BEBA5750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0D6BB6-440F-4BD4-9D21-560D689E8503}" type="pres">
      <dgm:prSet presAssocID="{4F94B611-4EEF-41B1-80B6-076BEBA5750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D854AC-C8E1-4532-9725-543C671E8A63}" type="pres">
      <dgm:prSet presAssocID="{4F94B611-4EEF-41B1-80B6-076BEBA57508}" presName="quadrantPlaceholder" presStyleCnt="0"/>
      <dgm:spPr/>
    </dgm:pt>
    <dgm:pt modelId="{97FCC020-E27C-4EBC-9493-FD7286E2CFB7}" type="pres">
      <dgm:prSet presAssocID="{4F94B611-4EEF-41B1-80B6-076BEBA57508}" presName="center1" presStyleLbl="fgShp" presStyleIdx="0" presStyleCnt="2"/>
      <dgm:spPr/>
    </dgm:pt>
    <dgm:pt modelId="{845C7CE5-6486-4CE3-8B42-730570103EF0}" type="pres">
      <dgm:prSet presAssocID="{4F94B611-4EEF-41B1-80B6-076BEBA57508}" presName="center2" presStyleLbl="fgShp" presStyleIdx="1" presStyleCnt="2"/>
      <dgm:spPr/>
    </dgm:pt>
  </dgm:ptLst>
  <dgm:cxnLst>
    <dgm:cxn modelId="{A0E6A6B4-81CC-4379-944C-221AEF2363F8}" type="presOf" srcId="{A75C720A-B114-4CAB-AA25-095CE7B7BB49}" destId="{421C8F6A-B082-4926-B142-D5F006BD4B18}" srcOrd="0" destOrd="0" presId="urn:microsoft.com/office/officeart/2005/8/layout/cycle4#1"/>
    <dgm:cxn modelId="{B46B5D56-8A13-4032-B589-4565602D18AC}" type="presOf" srcId="{BCE442F8-0C70-462E-BA7B-D6EE7B7BA714}" destId="{14B241A5-09C1-4128-870F-AB656E098F5B}" srcOrd="0" destOrd="0" presId="urn:microsoft.com/office/officeart/2005/8/layout/cycle4#1"/>
    <dgm:cxn modelId="{9BD1A000-03DD-4584-B655-2D30669D0130}" srcId="{B7817D95-189A-4061-AE7B-CDC73FCB49B0}" destId="{BCE442F8-0C70-462E-BA7B-D6EE7B7BA714}" srcOrd="0" destOrd="0" parTransId="{B6D06D51-7FA0-4764-9F96-A365A8DDA966}" sibTransId="{AC020FBC-897B-496F-B8DE-448583ECF197}"/>
    <dgm:cxn modelId="{24D78833-9B49-4A35-B8A8-E357D4B3D94F}" type="presOf" srcId="{9B87E074-381F-4802-AEDD-995F82ABB4E6}" destId="{ED0D6BB6-440F-4BD4-9D21-560D689E8503}" srcOrd="0" destOrd="0" presId="urn:microsoft.com/office/officeart/2005/8/layout/cycle4#1"/>
    <dgm:cxn modelId="{56127A8C-BCCD-4E94-BCB7-28EDAE935DB4}" srcId="{342FA34B-95C5-42A6-9D01-E3C16E446CEB}" destId="{9D2B41E1-9F73-4A8F-BB7A-FBC2B030E6D6}" srcOrd="0" destOrd="0" parTransId="{3AC2B3D4-6552-404E-B778-E12D8616D7F7}" sibTransId="{BBDD545D-C3D1-43C7-BC09-D64FD2A8CDEF}"/>
    <dgm:cxn modelId="{78FEDDE3-B75E-4B3D-9AB1-C9D22E1F77C4}" type="presOf" srcId="{B7817D95-189A-4061-AE7B-CDC73FCB49B0}" destId="{4C97B4CD-0D87-47C1-87B3-C03557070165}" srcOrd="0" destOrd="0" presId="urn:microsoft.com/office/officeart/2005/8/layout/cycle4#1"/>
    <dgm:cxn modelId="{42C505ED-60B8-4A20-9764-705667C9169A}" type="presOf" srcId="{4F94B611-4EEF-41B1-80B6-076BEBA57508}" destId="{AB0C9675-6019-4B04-B221-F19C4D225DD6}" srcOrd="0" destOrd="0" presId="urn:microsoft.com/office/officeart/2005/8/layout/cycle4#1"/>
    <dgm:cxn modelId="{102B023C-7515-436D-8F2B-A588EA518110}" type="presOf" srcId="{9D2B41E1-9F73-4A8F-BB7A-FBC2B030E6D6}" destId="{27597D08-ACAB-4178-9BCE-D792DD96720D}" srcOrd="1" destOrd="0" presId="urn:microsoft.com/office/officeart/2005/8/layout/cycle4#1"/>
    <dgm:cxn modelId="{77B76E6F-9C33-4278-B292-AABA844A3061}" type="presOf" srcId="{256B8856-31DC-4D2D-A4DC-0E117BF775D4}" destId="{03C938C6-421D-4CEB-A819-EA75CF88F4B4}" srcOrd="0" destOrd="0" presId="urn:microsoft.com/office/officeart/2005/8/layout/cycle4#1"/>
    <dgm:cxn modelId="{0C7A583A-42A6-4CAB-81DE-AA30122A3B29}" type="presOf" srcId="{BCE442F8-0C70-462E-BA7B-D6EE7B7BA714}" destId="{8988E265-5A18-4B3C-B96B-46F5F4C8734F}" srcOrd="1" destOrd="0" presId="urn:microsoft.com/office/officeart/2005/8/layout/cycle4#1"/>
    <dgm:cxn modelId="{9E942B82-0CC9-4E68-A46E-BDC389BD88C3}" srcId="{4F94B611-4EEF-41B1-80B6-076BEBA57508}" destId="{B7817D95-189A-4061-AE7B-CDC73FCB49B0}" srcOrd="0" destOrd="0" parTransId="{F44616B0-F8BE-4B50-B334-585723AEBDCD}" sibTransId="{765B259B-E4F1-4ECB-BE37-2B6D8C2AD894}"/>
    <dgm:cxn modelId="{A84AE28F-8B9A-4F86-9349-4A8580EE156F}" srcId="{4F94B611-4EEF-41B1-80B6-076BEBA57508}" destId="{256B8856-31DC-4D2D-A4DC-0E117BF775D4}" srcOrd="1" destOrd="0" parTransId="{70B16102-3E1C-4591-8A4B-47E2D9482E91}" sibTransId="{B7BF8E55-5457-4A76-9174-7011AABE4ADE}"/>
    <dgm:cxn modelId="{82B124FC-AF82-49F1-9B96-3F1564FFE6EC}" type="presOf" srcId="{A75C720A-B114-4CAB-AA25-095CE7B7BB49}" destId="{B45219B7-C71F-4E7B-B19E-1AF0FFDAD6B0}" srcOrd="1" destOrd="0" presId="urn:microsoft.com/office/officeart/2005/8/layout/cycle4#1"/>
    <dgm:cxn modelId="{C864F855-A7D6-4BFA-9033-26EB2FE1CE54}" srcId="{4F94B611-4EEF-41B1-80B6-076BEBA57508}" destId="{9B87E074-381F-4802-AEDD-995F82ABB4E6}" srcOrd="3" destOrd="0" parTransId="{963E7620-1F69-4FE9-85BE-16D0D494505C}" sibTransId="{39B942D7-ED0E-4A97-9F2E-2C3A136B37D6}"/>
    <dgm:cxn modelId="{81A8705D-2FEF-4791-A4E5-0BBFC470DF71}" srcId="{4F94B611-4EEF-41B1-80B6-076BEBA57508}" destId="{342FA34B-95C5-42A6-9D01-E3C16E446CEB}" srcOrd="2" destOrd="0" parTransId="{F7333DEF-D6C3-40A8-BA0E-0A289B3B8A3F}" sibTransId="{38E54211-1C15-4F83-A93B-DB61F5687F96}"/>
    <dgm:cxn modelId="{0E7DE83D-9F35-4473-AB8C-6A5685D9EF0B}" type="presOf" srcId="{342FA34B-95C5-42A6-9D01-E3C16E446CEB}" destId="{CEFD034F-FE53-4FCC-A334-C4FDABBBD73E}" srcOrd="0" destOrd="0" presId="urn:microsoft.com/office/officeart/2005/8/layout/cycle4#1"/>
    <dgm:cxn modelId="{D373D42E-4CCA-480D-8818-74C177FF659B}" srcId="{9B87E074-381F-4802-AEDD-995F82ABB4E6}" destId="{A75C720A-B114-4CAB-AA25-095CE7B7BB49}" srcOrd="0" destOrd="0" parTransId="{DAF20E47-B301-4F63-BDE9-D6511A4351E2}" sibTransId="{F64509E6-3FF4-41D0-AF5B-B024BA1C1FE1}"/>
    <dgm:cxn modelId="{3BB51FB9-4F89-4337-B666-4B866D3E22E7}" srcId="{256B8856-31DC-4D2D-A4DC-0E117BF775D4}" destId="{24AD3E05-33D2-4734-A8EF-A2D87212DC9A}" srcOrd="0" destOrd="0" parTransId="{253CCA7D-7791-439A-A2B3-CC498A89E62B}" sibTransId="{8586DD05-C1FD-43E9-9F25-F70D45B23956}"/>
    <dgm:cxn modelId="{AEB55A6B-5999-47A5-9F2E-66BB966BD6DB}" type="presOf" srcId="{9D2B41E1-9F73-4A8F-BB7A-FBC2B030E6D6}" destId="{2E1A0126-63F9-43F6-9A1E-73994D98EAF1}" srcOrd="0" destOrd="0" presId="urn:microsoft.com/office/officeart/2005/8/layout/cycle4#1"/>
    <dgm:cxn modelId="{2A6C0FE2-661E-443E-AB1C-3987BE1D939D}" type="presOf" srcId="{24AD3E05-33D2-4734-A8EF-A2D87212DC9A}" destId="{B97E1431-92F7-490A-B64F-31D1B8A0F4BD}" srcOrd="1" destOrd="0" presId="urn:microsoft.com/office/officeart/2005/8/layout/cycle4#1"/>
    <dgm:cxn modelId="{C019E856-72BC-4C37-8492-671FEA1C0B35}" type="presOf" srcId="{24AD3E05-33D2-4734-A8EF-A2D87212DC9A}" destId="{7DDE04B5-5789-492D-ADA8-42BC5C647B3E}" srcOrd="0" destOrd="0" presId="urn:microsoft.com/office/officeart/2005/8/layout/cycle4#1"/>
    <dgm:cxn modelId="{387E111A-6E6F-46A8-9057-B58BDC1EDDF2}" type="presParOf" srcId="{AB0C9675-6019-4B04-B221-F19C4D225DD6}" destId="{A03996CA-0082-4588-B00D-04C29690AB96}" srcOrd="0" destOrd="0" presId="urn:microsoft.com/office/officeart/2005/8/layout/cycle4#1"/>
    <dgm:cxn modelId="{9CCD974C-4E19-404C-A4EF-9999D54B6535}" type="presParOf" srcId="{A03996CA-0082-4588-B00D-04C29690AB96}" destId="{A7C4B3A0-01D4-4035-B1D7-99A51D5EA065}" srcOrd="0" destOrd="0" presId="urn:microsoft.com/office/officeart/2005/8/layout/cycle4#1"/>
    <dgm:cxn modelId="{A143E89B-65C7-4219-B3B6-3E775DCC864F}" type="presParOf" srcId="{A7C4B3A0-01D4-4035-B1D7-99A51D5EA065}" destId="{14B241A5-09C1-4128-870F-AB656E098F5B}" srcOrd="0" destOrd="0" presId="urn:microsoft.com/office/officeart/2005/8/layout/cycle4#1"/>
    <dgm:cxn modelId="{B20D4EF6-E184-43BE-87D5-2546EB2B0AE2}" type="presParOf" srcId="{A7C4B3A0-01D4-4035-B1D7-99A51D5EA065}" destId="{8988E265-5A18-4B3C-B96B-46F5F4C8734F}" srcOrd="1" destOrd="0" presId="urn:microsoft.com/office/officeart/2005/8/layout/cycle4#1"/>
    <dgm:cxn modelId="{19C18C8F-7CD2-41FF-BC72-EF74AB8A4032}" type="presParOf" srcId="{A03996CA-0082-4588-B00D-04C29690AB96}" destId="{51112674-A3B3-4A65-B5BC-6EAD0D905509}" srcOrd="1" destOrd="0" presId="urn:microsoft.com/office/officeart/2005/8/layout/cycle4#1"/>
    <dgm:cxn modelId="{9CC707E1-263E-484B-BC51-B656A228C8D6}" type="presParOf" srcId="{51112674-A3B3-4A65-B5BC-6EAD0D905509}" destId="{7DDE04B5-5789-492D-ADA8-42BC5C647B3E}" srcOrd="0" destOrd="0" presId="urn:microsoft.com/office/officeart/2005/8/layout/cycle4#1"/>
    <dgm:cxn modelId="{9D702C30-6A81-4230-A5DD-AA8E613D9B15}" type="presParOf" srcId="{51112674-A3B3-4A65-B5BC-6EAD0D905509}" destId="{B97E1431-92F7-490A-B64F-31D1B8A0F4BD}" srcOrd="1" destOrd="0" presId="urn:microsoft.com/office/officeart/2005/8/layout/cycle4#1"/>
    <dgm:cxn modelId="{86BBB4C0-53F6-4362-9922-46F35FD1A460}" type="presParOf" srcId="{A03996CA-0082-4588-B00D-04C29690AB96}" destId="{60304831-73B0-473F-A6BF-0E56B234A2CE}" srcOrd="2" destOrd="0" presId="urn:microsoft.com/office/officeart/2005/8/layout/cycle4#1"/>
    <dgm:cxn modelId="{1FAB9DE3-4011-4EAD-9E8D-2850CEB232F0}" type="presParOf" srcId="{60304831-73B0-473F-A6BF-0E56B234A2CE}" destId="{2E1A0126-63F9-43F6-9A1E-73994D98EAF1}" srcOrd="0" destOrd="0" presId="urn:microsoft.com/office/officeart/2005/8/layout/cycle4#1"/>
    <dgm:cxn modelId="{A3C4DAB5-4C20-469F-8930-CBC89F02AFBD}" type="presParOf" srcId="{60304831-73B0-473F-A6BF-0E56B234A2CE}" destId="{27597D08-ACAB-4178-9BCE-D792DD96720D}" srcOrd="1" destOrd="0" presId="urn:microsoft.com/office/officeart/2005/8/layout/cycle4#1"/>
    <dgm:cxn modelId="{D36CF988-4F68-4D15-9778-5265B365AF0E}" type="presParOf" srcId="{A03996CA-0082-4588-B00D-04C29690AB96}" destId="{355BA3B1-2A86-495B-8062-94B1A6B77C2E}" srcOrd="3" destOrd="0" presId="urn:microsoft.com/office/officeart/2005/8/layout/cycle4#1"/>
    <dgm:cxn modelId="{42A72A81-0C1B-47F5-A0FD-BC794E946928}" type="presParOf" srcId="{355BA3B1-2A86-495B-8062-94B1A6B77C2E}" destId="{421C8F6A-B082-4926-B142-D5F006BD4B18}" srcOrd="0" destOrd="0" presId="urn:microsoft.com/office/officeart/2005/8/layout/cycle4#1"/>
    <dgm:cxn modelId="{27ADB4C9-FC86-42D9-9B1A-06D4EF133E2C}" type="presParOf" srcId="{355BA3B1-2A86-495B-8062-94B1A6B77C2E}" destId="{B45219B7-C71F-4E7B-B19E-1AF0FFDAD6B0}" srcOrd="1" destOrd="0" presId="urn:microsoft.com/office/officeart/2005/8/layout/cycle4#1"/>
    <dgm:cxn modelId="{7B410006-FD7A-48F8-B3DA-750FCA80DB2F}" type="presParOf" srcId="{A03996CA-0082-4588-B00D-04C29690AB96}" destId="{7A95F970-E6B9-4457-9F6A-740308C03DCC}" srcOrd="4" destOrd="0" presId="urn:microsoft.com/office/officeart/2005/8/layout/cycle4#1"/>
    <dgm:cxn modelId="{02394DF9-191A-4371-82AC-A16BCD65468B}" type="presParOf" srcId="{AB0C9675-6019-4B04-B221-F19C4D225DD6}" destId="{8A0B51CB-41CE-416C-A78D-71A717A4DFFF}" srcOrd="1" destOrd="0" presId="urn:microsoft.com/office/officeart/2005/8/layout/cycle4#1"/>
    <dgm:cxn modelId="{16273FF2-3047-4E01-ABB4-D13F481ABBF6}" type="presParOf" srcId="{8A0B51CB-41CE-416C-A78D-71A717A4DFFF}" destId="{4C97B4CD-0D87-47C1-87B3-C03557070165}" srcOrd="0" destOrd="0" presId="urn:microsoft.com/office/officeart/2005/8/layout/cycle4#1"/>
    <dgm:cxn modelId="{3610CC3F-8C4E-4EE8-94D1-20A16F20ADFE}" type="presParOf" srcId="{8A0B51CB-41CE-416C-A78D-71A717A4DFFF}" destId="{03C938C6-421D-4CEB-A819-EA75CF88F4B4}" srcOrd="1" destOrd="0" presId="urn:microsoft.com/office/officeart/2005/8/layout/cycle4#1"/>
    <dgm:cxn modelId="{06A8B1E1-D081-40D7-99A7-1545CE0CFB00}" type="presParOf" srcId="{8A0B51CB-41CE-416C-A78D-71A717A4DFFF}" destId="{CEFD034F-FE53-4FCC-A334-C4FDABBBD73E}" srcOrd="2" destOrd="0" presId="urn:microsoft.com/office/officeart/2005/8/layout/cycle4#1"/>
    <dgm:cxn modelId="{E20B562C-F925-4D42-826A-33A90F966086}" type="presParOf" srcId="{8A0B51CB-41CE-416C-A78D-71A717A4DFFF}" destId="{ED0D6BB6-440F-4BD4-9D21-560D689E8503}" srcOrd="3" destOrd="0" presId="urn:microsoft.com/office/officeart/2005/8/layout/cycle4#1"/>
    <dgm:cxn modelId="{47959635-C907-4C6A-A89F-F4838BDEC300}" type="presParOf" srcId="{8A0B51CB-41CE-416C-A78D-71A717A4DFFF}" destId="{65D854AC-C8E1-4532-9725-543C671E8A63}" srcOrd="4" destOrd="0" presId="urn:microsoft.com/office/officeart/2005/8/layout/cycle4#1"/>
    <dgm:cxn modelId="{025DD19F-2787-4A4A-9079-CF701A69F746}" type="presParOf" srcId="{AB0C9675-6019-4B04-B221-F19C4D225DD6}" destId="{97FCC020-E27C-4EBC-9493-FD7286E2CFB7}" srcOrd="2" destOrd="0" presId="urn:microsoft.com/office/officeart/2005/8/layout/cycle4#1"/>
    <dgm:cxn modelId="{4A59E396-FCE0-46C3-93F5-39661923879F}" type="presParOf" srcId="{AB0C9675-6019-4B04-B221-F19C4D225DD6}" destId="{845C7CE5-6486-4CE3-8B42-730570103EF0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26FB11D-C017-4806-A8EA-BFF0CA0BF9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15B8E7C-CC5E-45E6-9C2A-4DEC5FA936AF}">
      <dgm:prSet/>
      <dgm:spPr/>
      <dgm:t>
        <a:bodyPr/>
        <a:lstStyle/>
        <a:p>
          <a:endParaRPr lang="es-ES"/>
        </a:p>
      </dgm:t>
    </dgm:pt>
    <dgm:pt modelId="{E0B24A0B-2B29-4F63-AFB4-3BE2D1189EE8}" type="parTrans" cxnId="{7F63AFC5-2C85-4C97-B057-B99F8480D82C}">
      <dgm:prSet/>
      <dgm:spPr/>
    </dgm:pt>
    <dgm:pt modelId="{9BF00A45-4B6B-407C-BC68-87FDDD4642F5}" type="sibTrans" cxnId="{7F63AFC5-2C85-4C97-B057-B99F8480D82C}">
      <dgm:prSet/>
      <dgm:spPr/>
    </dgm:pt>
    <dgm:pt modelId="{B3EE82A5-4860-4B5E-A7B1-6FB32AFCB67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0" i="0" u="none" strike="noStrike" cap="none" normalizeH="0" baseline="0" smtClean="0">
              <a:ln>
                <a:noFill/>
              </a:ln>
              <a:solidFill>
                <a:srgbClr val="006699"/>
              </a:solidFill>
              <a:effectLst/>
              <a:latin typeface="Arial" charset="0"/>
              <a:cs typeface="Arial" charset="0"/>
            </a:rPr>
            <a:t>PLANEAMIENTO</a:t>
          </a:r>
          <a:endParaRPr kumimoji="0" lang="es-ES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Arial" charset="0"/>
            <a:cs typeface="Arial" charset="0"/>
          </a:endParaRPr>
        </a:p>
      </dgm:t>
    </dgm:pt>
    <dgm:pt modelId="{92C68BDC-B114-4974-AA06-B7F7F4311F1B}" type="parTrans" cxnId="{D51C171E-BBED-4C0A-936F-80FC4D05B50C}">
      <dgm:prSet/>
      <dgm:spPr/>
    </dgm:pt>
    <dgm:pt modelId="{8264ED63-6E75-497F-BA94-352CAA54D887}" type="sibTrans" cxnId="{D51C171E-BBED-4C0A-936F-80FC4D05B50C}">
      <dgm:prSet/>
      <dgm:spPr/>
    </dgm:pt>
    <dgm:pt modelId="{6E8DCB8A-21C6-4E2C-AC3C-C311761B95B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1" i="0" u="none" strike="noStrike" cap="none" normalizeH="0" baseline="0" smtClean="0">
              <a:ln>
                <a:noFill/>
              </a:ln>
              <a:solidFill>
                <a:srgbClr val="006699"/>
              </a:solidFill>
              <a:effectLst/>
              <a:latin typeface="Arial" charset="0"/>
              <a:cs typeface="Arial" charset="0"/>
            </a:rPr>
            <a:t>Actividades</a:t>
          </a:r>
          <a:br>
            <a:rPr kumimoji="0" lang="es-ES" b="1" i="0" u="none" strike="noStrike" cap="none" normalizeH="0" baseline="0" smtClean="0">
              <a:ln>
                <a:noFill/>
              </a:ln>
              <a:solidFill>
                <a:srgbClr val="006699"/>
              </a:solidFill>
              <a:effectLst/>
              <a:latin typeface="Arial" charset="0"/>
              <a:cs typeface="Arial" charset="0"/>
            </a:rPr>
          </a:br>
          <a:r>
            <a:rPr kumimoji="0" lang="es-ES" b="1" i="0" u="none" strike="noStrike" cap="none" normalizeH="0" baseline="0" smtClean="0">
              <a:ln>
                <a:noFill/>
              </a:ln>
              <a:solidFill>
                <a:srgbClr val="006699"/>
              </a:solidFill>
              <a:effectLst/>
              <a:latin typeface="Arial" charset="0"/>
              <a:cs typeface="Arial" charset="0"/>
            </a:rPr>
            <a:t>de conducción</a:t>
          </a:r>
          <a:endParaRPr kumimoji="0" lang="es-ES" b="1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Arial" charset="0"/>
            <a:cs typeface="Arial" charset="0"/>
          </a:endParaRPr>
        </a:p>
      </dgm:t>
    </dgm:pt>
    <dgm:pt modelId="{81A0298C-6672-475E-B1BE-68436D66810D}" type="parTrans" cxnId="{5400404B-7E48-4CEB-89C8-E31DE92EB9B8}">
      <dgm:prSet/>
      <dgm:spPr/>
    </dgm:pt>
    <dgm:pt modelId="{9C635826-62D9-408A-A18A-0BD289595AF7}" type="sibTrans" cxnId="{5400404B-7E48-4CEB-89C8-E31DE92EB9B8}">
      <dgm:prSet/>
      <dgm:spPr/>
    </dgm:pt>
    <dgm:pt modelId="{90CBDC2C-C7B3-42BC-89EB-F072B749F9B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" b="0" i="0" u="none" strike="noStrike" cap="none" normalizeH="0" baseline="0" smtClean="0">
              <a:ln>
                <a:noFill/>
              </a:ln>
              <a:solidFill>
                <a:srgbClr val="006699"/>
              </a:solidFill>
              <a:effectLst/>
              <a:latin typeface="Arial" charset="0"/>
              <a:cs typeface="Arial" charset="0"/>
            </a:rPr>
            <a:t>CONTROL</a:t>
          </a:r>
          <a:endParaRPr kumimoji="0" lang="es-ES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Arial" charset="0"/>
            <a:cs typeface="Arial" charset="0"/>
          </a:endParaRPr>
        </a:p>
      </dgm:t>
    </dgm:pt>
    <dgm:pt modelId="{77285A47-E3EA-48E9-8874-19432FC4A141}" type="parTrans" cxnId="{EE3E789C-7224-4D3B-ABF7-F1A5EE5AF20D}">
      <dgm:prSet/>
      <dgm:spPr/>
    </dgm:pt>
    <dgm:pt modelId="{9928152D-2A50-4B19-A89F-7FE58D6B46DF}" type="sibTrans" cxnId="{EE3E789C-7224-4D3B-ABF7-F1A5EE5AF20D}">
      <dgm:prSet/>
      <dgm:spPr/>
    </dgm:pt>
    <dgm:pt modelId="{C3798B7B-569E-43F9-9D71-C3A1E77BDB9E}" type="pres">
      <dgm:prSet presAssocID="{F26FB11D-C017-4806-A8EA-BFF0CA0BF9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4A6A49-7C54-4A14-BDB2-63803670DBB6}" type="pres">
      <dgm:prSet presAssocID="{615B8E7C-CC5E-45E6-9C2A-4DEC5FA936AF}" presName="hierRoot1" presStyleCnt="0">
        <dgm:presLayoutVars>
          <dgm:hierBranch/>
        </dgm:presLayoutVars>
      </dgm:prSet>
      <dgm:spPr/>
    </dgm:pt>
    <dgm:pt modelId="{3B0BF7C7-1495-4104-91C5-47E3F3F6DB05}" type="pres">
      <dgm:prSet presAssocID="{615B8E7C-CC5E-45E6-9C2A-4DEC5FA936AF}" presName="rootComposite1" presStyleCnt="0"/>
      <dgm:spPr/>
    </dgm:pt>
    <dgm:pt modelId="{F91228CC-B9FD-4D61-AACF-5A00B5D4C6B9}" type="pres">
      <dgm:prSet presAssocID="{615B8E7C-CC5E-45E6-9C2A-4DEC5FA936AF}" presName="rootText1" presStyleLbl="node0" presStyleIdx="0" presStyleCnt="1">
        <dgm:presLayoutVars>
          <dgm:chPref val="3"/>
        </dgm:presLayoutVars>
      </dgm:prSet>
      <dgm:spPr/>
    </dgm:pt>
    <dgm:pt modelId="{8A24AB43-3CFA-4868-BF45-7CB4F42C14B6}" type="pres">
      <dgm:prSet presAssocID="{615B8E7C-CC5E-45E6-9C2A-4DEC5FA936AF}" presName="rootConnector1" presStyleLbl="node1" presStyleIdx="0" presStyleCnt="0"/>
      <dgm:spPr/>
    </dgm:pt>
    <dgm:pt modelId="{DCA0A2A0-2258-440C-BDC7-4AF8D80345A6}" type="pres">
      <dgm:prSet presAssocID="{615B8E7C-CC5E-45E6-9C2A-4DEC5FA936AF}" presName="hierChild2" presStyleCnt="0"/>
      <dgm:spPr/>
    </dgm:pt>
    <dgm:pt modelId="{25B09277-B607-42A3-A9AA-8633147B8DAC}" type="pres">
      <dgm:prSet presAssocID="{92C68BDC-B114-4974-AA06-B7F7F4311F1B}" presName="Name35" presStyleLbl="parChTrans1D2" presStyleIdx="0" presStyleCnt="3"/>
      <dgm:spPr/>
    </dgm:pt>
    <dgm:pt modelId="{25604B11-1A2D-47FF-83FB-4661B490A0AD}" type="pres">
      <dgm:prSet presAssocID="{B3EE82A5-4860-4B5E-A7B1-6FB32AFCB678}" presName="hierRoot2" presStyleCnt="0">
        <dgm:presLayoutVars>
          <dgm:hierBranch/>
        </dgm:presLayoutVars>
      </dgm:prSet>
      <dgm:spPr/>
    </dgm:pt>
    <dgm:pt modelId="{53C17353-5C8A-486B-B2AA-A842BA1EA678}" type="pres">
      <dgm:prSet presAssocID="{B3EE82A5-4860-4B5E-A7B1-6FB32AFCB678}" presName="rootComposite" presStyleCnt="0"/>
      <dgm:spPr/>
    </dgm:pt>
    <dgm:pt modelId="{97544649-0BF2-4BCB-95AA-C94341EAFB57}" type="pres">
      <dgm:prSet presAssocID="{B3EE82A5-4860-4B5E-A7B1-6FB32AFCB678}" presName="rootText" presStyleLbl="node2" presStyleIdx="0" presStyleCnt="3">
        <dgm:presLayoutVars>
          <dgm:chPref val="3"/>
        </dgm:presLayoutVars>
      </dgm:prSet>
      <dgm:spPr/>
    </dgm:pt>
    <dgm:pt modelId="{6FBB02A8-39C7-4775-AE59-AF1739C69EAC}" type="pres">
      <dgm:prSet presAssocID="{B3EE82A5-4860-4B5E-A7B1-6FB32AFCB678}" presName="rootConnector" presStyleLbl="node2" presStyleIdx="0" presStyleCnt="3"/>
      <dgm:spPr/>
    </dgm:pt>
    <dgm:pt modelId="{29634E13-491D-4733-B688-A664FD38BCBA}" type="pres">
      <dgm:prSet presAssocID="{B3EE82A5-4860-4B5E-A7B1-6FB32AFCB678}" presName="hierChild4" presStyleCnt="0"/>
      <dgm:spPr/>
    </dgm:pt>
    <dgm:pt modelId="{AF188868-2958-4B4B-B1E5-4ED03E53ACDA}" type="pres">
      <dgm:prSet presAssocID="{B3EE82A5-4860-4B5E-A7B1-6FB32AFCB678}" presName="hierChild5" presStyleCnt="0"/>
      <dgm:spPr/>
    </dgm:pt>
    <dgm:pt modelId="{E158271B-5955-4C72-A203-23B293D1AC67}" type="pres">
      <dgm:prSet presAssocID="{81A0298C-6672-475E-B1BE-68436D66810D}" presName="Name35" presStyleLbl="parChTrans1D2" presStyleIdx="1" presStyleCnt="3"/>
      <dgm:spPr/>
    </dgm:pt>
    <dgm:pt modelId="{1522D3F7-10FC-4CFD-9842-4A23F0F2C75D}" type="pres">
      <dgm:prSet presAssocID="{6E8DCB8A-21C6-4E2C-AC3C-C311761B95BB}" presName="hierRoot2" presStyleCnt="0">
        <dgm:presLayoutVars>
          <dgm:hierBranch/>
        </dgm:presLayoutVars>
      </dgm:prSet>
      <dgm:spPr/>
    </dgm:pt>
    <dgm:pt modelId="{39C3EADA-F794-4E49-8CE6-A2C2A9291594}" type="pres">
      <dgm:prSet presAssocID="{6E8DCB8A-21C6-4E2C-AC3C-C311761B95BB}" presName="rootComposite" presStyleCnt="0"/>
      <dgm:spPr/>
    </dgm:pt>
    <dgm:pt modelId="{A421D8EC-5CE7-4D97-A47B-24C88814670C}" type="pres">
      <dgm:prSet presAssocID="{6E8DCB8A-21C6-4E2C-AC3C-C311761B95BB}" presName="rootText" presStyleLbl="node2" presStyleIdx="1" presStyleCnt="3">
        <dgm:presLayoutVars>
          <dgm:chPref val="3"/>
        </dgm:presLayoutVars>
      </dgm:prSet>
      <dgm:spPr/>
    </dgm:pt>
    <dgm:pt modelId="{D786FDDF-B6D1-4CD8-8870-8E4C5B863C4F}" type="pres">
      <dgm:prSet presAssocID="{6E8DCB8A-21C6-4E2C-AC3C-C311761B95BB}" presName="rootConnector" presStyleLbl="node2" presStyleIdx="1" presStyleCnt="3"/>
      <dgm:spPr/>
    </dgm:pt>
    <dgm:pt modelId="{459FAF54-5984-4BE7-BE09-B267FAC942BA}" type="pres">
      <dgm:prSet presAssocID="{6E8DCB8A-21C6-4E2C-AC3C-C311761B95BB}" presName="hierChild4" presStyleCnt="0"/>
      <dgm:spPr/>
    </dgm:pt>
    <dgm:pt modelId="{57F6DA97-8FBA-4CC1-919E-B47EEE5BE435}" type="pres">
      <dgm:prSet presAssocID="{6E8DCB8A-21C6-4E2C-AC3C-C311761B95BB}" presName="hierChild5" presStyleCnt="0"/>
      <dgm:spPr/>
    </dgm:pt>
    <dgm:pt modelId="{7AF35588-AC11-42F1-8608-4A8471B5AC43}" type="pres">
      <dgm:prSet presAssocID="{77285A47-E3EA-48E9-8874-19432FC4A141}" presName="Name35" presStyleLbl="parChTrans1D2" presStyleIdx="2" presStyleCnt="3"/>
      <dgm:spPr/>
    </dgm:pt>
    <dgm:pt modelId="{FA8D36EA-9D35-4853-AE71-8134092BA4AF}" type="pres">
      <dgm:prSet presAssocID="{90CBDC2C-C7B3-42BC-89EB-F072B749F9B0}" presName="hierRoot2" presStyleCnt="0">
        <dgm:presLayoutVars>
          <dgm:hierBranch/>
        </dgm:presLayoutVars>
      </dgm:prSet>
      <dgm:spPr/>
    </dgm:pt>
    <dgm:pt modelId="{D094DEC2-56DF-4E14-82B4-BDC8743C6F6C}" type="pres">
      <dgm:prSet presAssocID="{90CBDC2C-C7B3-42BC-89EB-F072B749F9B0}" presName="rootComposite" presStyleCnt="0"/>
      <dgm:spPr/>
    </dgm:pt>
    <dgm:pt modelId="{408DAAFC-DE91-4E50-813E-47F9079C3C0D}" type="pres">
      <dgm:prSet presAssocID="{90CBDC2C-C7B3-42BC-89EB-F072B749F9B0}" presName="rootText" presStyleLbl="node2" presStyleIdx="2" presStyleCnt="3">
        <dgm:presLayoutVars>
          <dgm:chPref val="3"/>
        </dgm:presLayoutVars>
      </dgm:prSet>
      <dgm:spPr/>
    </dgm:pt>
    <dgm:pt modelId="{C3719054-8DB5-44DC-B88B-7116F7EC7F61}" type="pres">
      <dgm:prSet presAssocID="{90CBDC2C-C7B3-42BC-89EB-F072B749F9B0}" presName="rootConnector" presStyleLbl="node2" presStyleIdx="2" presStyleCnt="3"/>
      <dgm:spPr/>
    </dgm:pt>
    <dgm:pt modelId="{184A19B3-4B07-44FB-AED2-7731456EFF1A}" type="pres">
      <dgm:prSet presAssocID="{90CBDC2C-C7B3-42BC-89EB-F072B749F9B0}" presName="hierChild4" presStyleCnt="0"/>
      <dgm:spPr/>
    </dgm:pt>
    <dgm:pt modelId="{EB4D4F81-0FAC-4233-A815-4B3F738F7DF6}" type="pres">
      <dgm:prSet presAssocID="{90CBDC2C-C7B3-42BC-89EB-F072B749F9B0}" presName="hierChild5" presStyleCnt="0"/>
      <dgm:spPr/>
    </dgm:pt>
    <dgm:pt modelId="{A7A9ED50-BADC-451B-B9B3-215A859E808E}" type="pres">
      <dgm:prSet presAssocID="{615B8E7C-CC5E-45E6-9C2A-4DEC5FA936AF}" presName="hierChild3" presStyleCnt="0"/>
      <dgm:spPr/>
    </dgm:pt>
  </dgm:ptLst>
  <dgm:cxnLst>
    <dgm:cxn modelId="{9F0F97B5-1A04-42B1-82DE-7546009E4ECA}" type="presOf" srcId="{B3EE82A5-4860-4B5E-A7B1-6FB32AFCB678}" destId="{6FBB02A8-39C7-4775-AE59-AF1739C69EAC}" srcOrd="1" destOrd="0" presId="urn:microsoft.com/office/officeart/2005/8/layout/orgChart1"/>
    <dgm:cxn modelId="{7F63AFC5-2C85-4C97-B057-B99F8480D82C}" srcId="{F26FB11D-C017-4806-A8EA-BFF0CA0BF9D4}" destId="{615B8E7C-CC5E-45E6-9C2A-4DEC5FA936AF}" srcOrd="0" destOrd="0" parTransId="{E0B24A0B-2B29-4F63-AFB4-3BE2D1189EE8}" sibTransId="{9BF00A45-4B6B-407C-BC68-87FDDD4642F5}"/>
    <dgm:cxn modelId="{6F5BAC0C-CA68-47D8-95A6-27F2E06061DF}" type="presOf" srcId="{77285A47-E3EA-48E9-8874-19432FC4A141}" destId="{7AF35588-AC11-42F1-8608-4A8471B5AC43}" srcOrd="0" destOrd="0" presId="urn:microsoft.com/office/officeart/2005/8/layout/orgChart1"/>
    <dgm:cxn modelId="{5400404B-7E48-4CEB-89C8-E31DE92EB9B8}" srcId="{615B8E7C-CC5E-45E6-9C2A-4DEC5FA936AF}" destId="{6E8DCB8A-21C6-4E2C-AC3C-C311761B95BB}" srcOrd="1" destOrd="0" parTransId="{81A0298C-6672-475E-B1BE-68436D66810D}" sibTransId="{9C635826-62D9-408A-A18A-0BD289595AF7}"/>
    <dgm:cxn modelId="{F3DF3F44-8D7D-4632-8499-170BC93A6378}" type="presOf" srcId="{81A0298C-6672-475E-B1BE-68436D66810D}" destId="{E158271B-5955-4C72-A203-23B293D1AC67}" srcOrd="0" destOrd="0" presId="urn:microsoft.com/office/officeart/2005/8/layout/orgChart1"/>
    <dgm:cxn modelId="{ACE2FCAB-F00E-4E9C-AC68-4A6B48BECFD9}" type="presOf" srcId="{6E8DCB8A-21C6-4E2C-AC3C-C311761B95BB}" destId="{D786FDDF-B6D1-4CD8-8870-8E4C5B863C4F}" srcOrd="1" destOrd="0" presId="urn:microsoft.com/office/officeart/2005/8/layout/orgChart1"/>
    <dgm:cxn modelId="{80B0D244-5208-4BD5-9FBD-EE59D4924B76}" type="presOf" srcId="{B3EE82A5-4860-4B5E-A7B1-6FB32AFCB678}" destId="{97544649-0BF2-4BCB-95AA-C94341EAFB57}" srcOrd="0" destOrd="0" presId="urn:microsoft.com/office/officeart/2005/8/layout/orgChart1"/>
    <dgm:cxn modelId="{3D16E840-DFF1-46C6-ADF6-DA554B005261}" type="presOf" srcId="{90CBDC2C-C7B3-42BC-89EB-F072B749F9B0}" destId="{408DAAFC-DE91-4E50-813E-47F9079C3C0D}" srcOrd="0" destOrd="0" presId="urn:microsoft.com/office/officeart/2005/8/layout/orgChart1"/>
    <dgm:cxn modelId="{EE3E789C-7224-4D3B-ABF7-F1A5EE5AF20D}" srcId="{615B8E7C-CC5E-45E6-9C2A-4DEC5FA936AF}" destId="{90CBDC2C-C7B3-42BC-89EB-F072B749F9B0}" srcOrd="2" destOrd="0" parTransId="{77285A47-E3EA-48E9-8874-19432FC4A141}" sibTransId="{9928152D-2A50-4B19-A89F-7FE58D6B46DF}"/>
    <dgm:cxn modelId="{D51C171E-BBED-4C0A-936F-80FC4D05B50C}" srcId="{615B8E7C-CC5E-45E6-9C2A-4DEC5FA936AF}" destId="{B3EE82A5-4860-4B5E-A7B1-6FB32AFCB678}" srcOrd="0" destOrd="0" parTransId="{92C68BDC-B114-4974-AA06-B7F7F4311F1B}" sibTransId="{8264ED63-6E75-497F-BA94-352CAA54D887}"/>
    <dgm:cxn modelId="{65AF8769-BD04-4E82-8E0F-AB97B29279F3}" type="presOf" srcId="{F26FB11D-C017-4806-A8EA-BFF0CA0BF9D4}" destId="{C3798B7B-569E-43F9-9D71-C3A1E77BDB9E}" srcOrd="0" destOrd="0" presId="urn:microsoft.com/office/officeart/2005/8/layout/orgChart1"/>
    <dgm:cxn modelId="{8C11E8FE-1BC8-4942-985D-E89D3A20170B}" type="presOf" srcId="{90CBDC2C-C7B3-42BC-89EB-F072B749F9B0}" destId="{C3719054-8DB5-44DC-B88B-7116F7EC7F61}" srcOrd="1" destOrd="0" presId="urn:microsoft.com/office/officeart/2005/8/layout/orgChart1"/>
    <dgm:cxn modelId="{CFD69CC8-D8DF-44AB-B498-3CB0636CEF61}" type="presOf" srcId="{6E8DCB8A-21C6-4E2C-AC3C-C311761B95BB}" destId="{A421D8EC-5CE7-4D97-A47B-24C88814670C}" srcOrd="0" destOrd="0" presId="urn:microsoft.com/office/officeart/2005/8/layout/orgChart1"/>
    <dgm:cxn modelId="{E1028197-71B9-4656-8452-270918BC2C82}" type="presOf" srcId="{92C68BDC-B114-4974-AA06-B7F7F4311F1B}" destId="{25B09277-B607-42A3-A9AA-8633147B8DAC}" srcOrd="0" destOrd="0" presId="urn:microsoft.com/office/officeart/2005/8/layout/orgChart1"/>
    <dgm:cxn modelId="{832FCEED-373E-453F-BCB4-307BEE0D2C39}" type="presOf" srcId="{615B8E7C-CC5E-45E6-9C2A-4DEC5FA936AF}" destId="{F91228CC-B9FD-4D61-AACF-5A00B5D4C6B9}" srcOrd="0" destOrd="0" presId="urn:microsoft.com/office/officeart/2005/8/layout/orgChart1"/>
    <dgm:cxn modelId="{7E21B97D-F79C-4308-A0BB-2F4567412A34}" type="presOf" srcId="{615B8E7C-CC5E-45E6-9C2A-4DEC5FA936AF}" destId="{8A24AB43-3CFA-4868-BF45-7CB4F42C14B6}" srcOrd="1" destOrd="0" presId="urn:microsoft.com/office/officeart/2005/8/layout/orgChart1"/>
    <dgm:cxn modelId="{3A40F68A-E81C-48B8-81FC-3055058F7CD1}" type="presParOf" srcId="{C3798B7B-569E-43F9-9D71-C3A1E77BDB9E}" destId="{144A6A49-7C54-4A14-BDB2-63803670DBB6}" srcOrd="0" destOrd="0" presId="urn:microsoft.com/office/officeart/2005/8/layout/orgChart1"/>
    <dgm:cxn modelId="{EEFA8493-1F6F-4289-8680-70B880D90C58}" type="presParOf" srcId="{144A6A49-7C54-4A14-BDB2-63803670DBB6}" destId="{3B0BF7C7-1495-4104-91C5-47E3F3F6DB05}" srcOrd="0" destOrd="0" presId="urn:microsoft.com/office/officeart/2005/8/layout/orgChart1"/>
    <dgm:cxn modelId="{DE788035-0EF0-469D-A5A9-8CB56F9AD4DF}" type="presParOf" srcId="{3B0BF7C7-1495-4104-91C5-47E3F3F6DB05}" destId="{F91228CC-B9FD-4D61-AACF-5A00B5D4C6B9}" srcOrd="0" destOrd="0" presId="urn:microsoft.com/office/officeart/2005/8/layout/orgChart1"/>
    <dgm:cxn modelId="{370C5BC4-E703-4150-88FD-955E35C345A8}" type="presParOf" srcId="{3B0BF7C7-1495-4104-91C5-47E3F3F6DB05}" destId="{8A24AB43-3CFA-4868-BF45-7CB4F42C14B6}" srcOrd="1" destOrd="0" presId="urn:microsoft.com/office/officeart/2005/8/layout/orgChart1"/>
    <dgm:cxn modelId="{FF2BFCE6-E199-42B7-8FF5-D272A2A12855}" type="presParOf" srcId="{144A6A49-7C54-4A14-BDB2-63803670DBB6}" destId="{DCA0A2A0-2258-440C-BDC7-4AF8D80345A6}" srcOrd="1" destOrd="0" presId="urn:microsoft.com/office/officeart/2005/8/layout/orgChart1"/>
    <dgm:cxn modelId="{53B82449-63D0-43EC-8283-0B34D97DC792}" type="presParOf" srcId="{DCA0A2A0-2258-440C-BDC7-4AF8D80345A6}" destId="{25B09277-B607-42A3-A9AA-8633147B8DAC}" srcOrd="0" destOrd="0" presId="urn:microsoft.com/office/officeart/2005/8/layout/orgChart1"/>
    <dgm:cxn modelId="{D8D39B01-D66B-4BEF-B5D5-F29972CEC738}" type="presParOf" srcId="{DCA0A2A0-2258-440C-BDC7-4AF8D80345A6}" destId="{25604B11-1A2D-47FF-83FB-4661B490A0AD}" srcOrd="1" destOrd="0" presId="urn:microsoft.com/office/officeart/2005/8/layout/orgChart1"/>
    <dgm:cxn modelId="{5C328862-0D68-4F42-9AD7-3B06998EF430}" type="presParOf" srcId="{25604B11-1A2D-47FF-83FB-4661B490A0AD}" destId="{53C17353-5C8A-486B-B2AA-A842BA1EA678}" srcOrd="0" destOrd="0" presId="urn:microsoft.com/office/officeart/2005/8/layout/orgChart1"/>
    <dgm:cxn modelId="{5370C274-6EC1-4F56-9ED2-03C122A8B417}" type="presParOf" srcId="{53C17353-5C8A-486B-B2AA-A842BA1EA678}" destId="{97544649-0BF2-4BCB-95AA-C94341EAFB57}" srcOrd="0" destOrd="0" presId="urn:microsoft.com/office/officeart/2005/8/layout/orgChart1"/>
    <dgm:cxn modelId="{7C22CE94-20A0-4128-A73F-26FD59962BA2}" type="presParOf" srcId="{53C17353-5C8A-486B-B2AA-A842BA1EA678}" destId="{6FBB02A8-39C7-4775-AE59-AF1739C69EAC}" srcOrd="1" destOrd="0" presId="urn:microsoft.com/office/officeart/2005/8/layout/orgChart1"/>
    <dgm:cxn modelId="{6C56F432-E425-417F-87CB-B2AB6629648A}" type="presParOf" srcId="{25604B11-1A2D-47FF-83FB-4661B490A0AD}" destId="{29634E13-491D-4733-B688-A664FD38BCBA}" srcOrd="1" destOrd="0" presId="urn:microsoft.com/office/officeart/2005/8/layout/orgChart1"/>
    <dgm:cxn modelId="{68775E6C-E19C-499F-B51C-9CEAE6A79A1B}" type="presParOf" srcId="{25604B11-1A2D-47FF-83FB-4661B490A0AD}" destId="{AF188868-2958-4B4B-B1E5-4ED03E53ACDA}" srcOrd="2" destOrd="0" presId="urn:microsoft.com/office/officeart/2005/8/layout/orgChart1"/>
    <dgm:cxn modelId="{39E21834-55B4-4812-AA65-4F20B953883B}" type="presParOf" srcId="{DCA0A2A0-2258-440C-BDC7-4AF8D80345A6}" destId="{E158271B-5955-4C72-A203-23B293D1AC67}" srcOrd="2" destOrd="0" presId="urn:microsoft.com/office/officeart/2005/8/layout/orgChart1"/>
    <dgm:cxn modelId="{48AD9A5C-9C78-4FF9-ACF0-B72EF8F1B4CF}" type="presParOf" srcId="{DCA0A2A0-2258-440C-BDC7-4AF8D80345A6}" destId="{1522D3F7-10FC-4CFD-9842-4A23F0F2C75D}" srcOrd="3" destOrd="0" presId="urn:microsoft.com/office/officeart/2005/8/layout/orgChart1"/>
    <dgm:cxn modelId="{12C7B750-BA10-4F75-9274-9436D2D30813}" type="presParOf" srcId="{1522D3F7-10FC-4CFD-9842-4A23F0F2C75D}" destId="{39C3EADA-F794-4E49-8CE6-A2C2A9291594}" srcOrd="0" destOrd="0" presId="urn:microsoft.com/office/officeart/2005/8/layout/orgChart1"/>
    <dgm:cxn modelId="{56C47325-46D9-4D27-99F5-F13ABE754C8F}" type="presParOf" srcId="{39C3EADA-F794-4E49-8CE6-A2C2A9291594}" destId="{A421D8EC-5CE7-4D97-A47B-24C88814670C}" srcOrd="0" destOrd="0" presId="urn:microsoft.com/office/officeart/2005/8/layout/orgChart1"/>
    <dgm:cxn modelId="{D4785E75-C3A3-4457-9D2A-D544C1A99F7E}" type="presParOf" srcId="{39C3EADA-F794-4E49-8CE6-A2C2A9291594}" destId="{D786FDDF-B6D1-4CD8-8870-8E4C5B863C4F}" srcOrd="1" destOrd="0" presId="urn:microsoft.com/office/officeart/2005/8/layout/orgChart1"/>
    <dgm:cxn modelId="{58F9DC91-4591-415C-A268-3D29F618E503}" type="presParOf" srcId="{1522D3F7-10FC-4CFD-9842-4A23F0F2C75D}" destId="{459FAF54-5984-4BE7-BE09-B267FAC942BA}" srcOrd="1" destOrd="0" presId="urn:microsoft.com/office/officeart/2005/8/layout/orgChart1"/>
    <dgm:cxn modelId="{0407DDED-4C6E-4A43-AFEF-A53D8D22A600}" type="presParOf" srcId="{1522D3F7-10FC-4CFD-9842-4A23F0F2C75D}" destId="{57F6DA97-8FBA-4CC1-919E-B47EEE5BE435}" srcOrd="2" destOrd="0" presId="urn:microsoft.com/office/officeart/2005/8/layout/orgChart1"/>
    <dgm:cxn modelId="{5FB827D4-C9E7-4860-BC06-74F23CE5724D}" type="presParOf" srcId="{DCA0A2A0-2258-440C-BDC7-4AF8D80345A6}" destId="{7AF35588-AC11-42F1-8608-4A8471B5AC43}" srcOrd="4" destOrd="0" presId="urn:microsoft.com/office/officeart/2005/8/layout/orgChart1"/>
    <dgm:cxn modelId="{6731B26A-34B7-48F6-BE1D-24CCF15FD580}" type="presParOf" srcId="{DCA0A2A0-2258-440C-BDC7-4AF8D80345A6}" destId="{FA8D36EA-9D35-4853-AE71-8134092BA4AF}" srcOrd="5" destOrd="0" presId="urn:microsoft.com/office/officeart/2005/8/layout/orgChart1"/>
    <dgm:cxn modelId="{3E578357-0AF5-4A3E-9D39-8E90956510EC}" type="presParOf" srcId="{FA8D36EA-9D35-4853-AE71-8134092BA4AF}" destId="{D094DEC2-56DF-4E14-82B4-BDC8743C6F6C}" srcOrd="0" destOrd="0" presId="urn:microsoft.com/office/officeart/2005/8/layout/orgChart1"/>
    <dgm:cxn modelId="{ACB96A94-D7F9-47C9-B811-C7C548CE1286}" type="presParOf" srcId="{D094DEC2-56DF-4E14-82B4-BDC8743C6F6C}" destId="{408DAAFC-DE91-4E50-813E-47F9079C3C0D}" srcOrd="0" destOrd="0" presId="urn:microsoft.com/office/officeart/2005/8/layout/orgChart1"/>
    <dgm:cxn modelId="{CD7DC601-7294-4D0F-A690-F2E0EDB3A787}" type="presParOf" srcId="{D094DEC2-56DF-4E14-82B4-BDC8743C6F6C}" destId="{C3719054-8DB5-44DC-B88B-7116F7EC7F61}" srcOrd="1" destOrd="0" presId="urn:microsoft.com/office/officeart/2005/8/layout/orgChart1"/>
    <dgm:cxn modelId="{79A6D0C9-2712-40B4-BF89-9D5643B3F69B}" type="presParOf" srcId="{FA8D36EA-9D35-4853-AE71-8134092BA4AF}" destId="{184A19B3-4B07-44FB-AED2-7731456EFF1A}" srcOrd="1" destOrd="0" presId="urn:microsoft.com/office/officeart/2005/8/layout/orgChart1"/>
    <dgm:cxn modelId="{6E035D7A-EBD5-444F-BBD5-2A6D906BC212}" type="presParOf" srcId="{FA8D36EA-9D35-4853-AE71-8134092BA4AF}" destId="{EB4D4F81-0FAC-4233-A815-4B3F738F7DF6}" srcOrd="2" destOrd="0" presId="urn:microsoft.com/office/officeart/2005/8/layout/orgChart1"/>
    <dgm:cxn modelId="{5D24FCD6-6466-4E3B-9BA6-519FADBB4C5B}" type="presParOf" srcId="{144A6A49-7C54-4A14-BDB2-63803670DBB6}" destId="{A7A9ED50-BADC-451B-B9B3-215A859E80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0BCA2C-17AF-4C27-AAA1-EEBC2033014A}" type="doc">
      <dgm:prSet loTypeId="urn:microsoft.com/office/officeart/2005/8/layout/vList4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s-ES"/>
        </a:p>
      </dgm:t>
    </dgm:pt>
    <dgm:pt modelId="{6ABCB647-D38A-4409-912A-02ECE4037E52}">
      <dgm:prSet/>
      <dgm:spPr/>
      <dgm:t>
        <a:bodyPr/>
        <a:lstStyle/>
        <a:p>
          <a:pPr rtl="0"/>
          <a:r>
            <a:rPr lang="es-ES" dirty="0" smtClean="0"/>
            <a:t>Procesos claves de la gestión</a:t>
          </a:r>
          <a:endParaRPr lang="es-ES" dirty="0"/>
        </a:p>
      </dgm:t>
    </dgm:pt>
    <dgm:pt modelId="{70F1CF52-B702-40FE-848B-04A6C30A6DA3}" type="parTrans" cxnId="{68C939C2-588B-4FA1-9E4D-A4C04E241EE3}">
      <dgm:prSet/>
      <dgm:spPr/>
      <dgm:t>
        <a:bodyPr/>
        <a:lstStyle/>
        <a:p>
          <a:endParaRPr lang="es-ES"/>
        </a:p>
      </dgm:t>
    </dgm:pt>
    <dgm:pt modelId="{ED6B2F67-C131-44BF-9B1D-070AEBF22F72}" type="sibTrans" cxnId="{68C939C2-588B-4FA1-9E4D-A4C04E241EE3}">
      <dgm:prSet/>
      <dgm:spPr/>
      <dgm:t>
        <a:bodyPr/>
        <a:lstStyle/>
        <a:p>
          <a:endParaRPr lang="es-ES"/>
        </a:p>
      </dgm:t>
    </dgm:pt>
    <dgm:pt modelId="{11D2DAC6-0E47-4D8B-8D6D-1E2ECB48FB4E}">
      <dgm:prSet/>
      <dgm:spPr/>
      <dgm:t>
        <a:bodyPr/>
        <a:lstStyle/>
        <a:p>
          <a:pPr rtl="0"/>
          <a:r>
            <a:rPr lang="es-ES" dirty="0" smtClean="0"/>
            <a:t>Unidades organizacionales</a:t>
          </a:r>
          <a:endParaRPr lang="es-ES" dirty="0"/>
        </a:p>
      </dgm:t>
    </dgm:pt>
    <dgm:pt modelId="{A3A03E52-F940-4EEF-A558-BC9F982B734A}" type="parTrans" cxnId="{E5559422-F061-4803-9C81-9D052BC4CCD4}">
      <dgm:prSet/>
      <dgm:spPr/>
      <dgm:t>
        <a:bodyPr/>
        <a:lstStyle/>
        <a:p>
          <a:endParaRPr lang="es-ES"/>
        </a:p>
      </dgm:t>
    </dgm:pt>
    <dgm:pt modelId="{7AE84C9A-5FD7-4611-B7ED-6AF2D97921FE}" type="sibTrans" cxnId="{E5559422-F061-4803-9C81-9D052BC4CCD4}">
      <dgm:prSet/>
      <dgm:spPr/>
      <dgm:t>
        <a:bodyPr/>
        <a:lstStyle/>
        <a:p>
          <a:endParaRPr lang="es-ES"/>
        </a:p>
      </dgm:t>
    </dgm:pt>
    <dgm:pt modelId="{9833210A-5FAB-41B9-A81C-2A4A99FE5906}">
      <dgm:prSet/>
      <dgm:spPr/>
      <dgm:t>
        <a:bodyPr/>
        <a:lstStyle/>
        <a:p>
          <a:pPr rtl="0"/>
          <a:r>
            <a:rPr lang="es-ES" dirty="0" smtClean="0"/>
            <a:t>Programas y Proyectos</a:t>
          </a:r>
          <a:endParaRPr lang="es-ES" dirty="0"/>
        </a:p>
      </dgm:t>
    </dgm:pt>
    <dgm:pt modelId="{4E30B58A-8E64-4DED-8915-00F6A172856B}" type="parTrans" cxnId="{E58F911F-1D87-437F-B2B3-552928E2F1F8}">
      <dgm:prSet/>
      <dgm:spPr/>
      <dgm:t>
        <a:bodyPr/>
        <a:lstStyle/>
        <a:p>
          <a:endParaRPr lang="es-ES"/>
        </a:p>
      </dgm:t>
    </dgm:pt>
    <dgm:pt modelId="{E064F9AC-B53F-4D14-8CA7-C46FB33737A8}" type="sibTrans" cxnId="{E58F911F-1D87-437F-B2B3-552928E2F1F8}">
      <dgm:prSet/>
      <dgm:spPr/>
      <dgm:t>
        <a:bodyPr/>
        <a:lstStyle/>
        <a:p>
          <a:endParaRPr lang="es-ES"/>
        </a:p>
      </dgm:t>
    </dgm:pt>
    <dgm:pt modelId="{8B49EEA9-F9BD-48B7-9860-1870EC3D9B61}">
      <dgm:prSet/>
      <dgm:spPr/>
      <dgm:t>
        <a:bodyPr/>
        <a:lstStyle/>
        <a:p>
          <a:pPr rtl="0"/>
          <a:r>
            <a:rPr lang="es-ES" dirty="0" smtClean="0"/>
            <a:t>Temas globales y/o auditorías especiales</a:t>
          </a:r>
          <a:endParaRPr lang="es-ES" dirty="0"/>
        </a:p>
      </dgm:t>
    </dgm:pt>
    <dgm:pt modelId="{F60E4098-4704-468C-9B9A-42E58B9F8300}" type="parTrans" cxnId="{3125DF5C-9DBD-4934-B91E-0C45FEC75BE1}">
      <dgm:prSet/>
      <dgm:spPr/>
      <dgm:t>
        <a:bodyPr/>
        <a:lstStyle/>
        <a:p>
          <a:endParaRPr lang="es-ES"/>
        </a:p>
      </dgm:t>
    </dgm:pt>
    <dgm:pt modelId="{4D0749EE-9EA7-4047-BC7C-1A3E4BE96BD1}" type="sibTrans" cxnId="{3125DF5C-9DBD-4934-B91E-0C45FEC75BE1}">
      <dgm:prSet/>
      <dgm:spPr/>
      <dgm:t>
        <a:bodyPr/>
        <a:lstStyle/>
        <a:p>
          <a:endParaRPr lang="es-ES"/>
        </a:p>
      </dgm:t>
    </dgm:pt>
    <dgm:pt modelId="{BCB03C5A-4469-462B-A373-E1F9B069A16A}" type="pres">
      <dgm:prSet presAssocID="{920BCA2C-17AF-4C27-AAA1-EEBC2033014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2F01FE-8621-44FA-A1D7-9A49459EB4CF}" type="pres">
      <dgm:prSet presAssocID="{6ABCB647-D38A-4409-912A-02ECE4037E52}" presName="comp" presStyleCnt="0"/>
      <dgm:spPr/>
    </dgm:pt>
    <dgm:pt modelId="{68268504-109F-4B5A-A6DD-7953BEBE7205}" type="pres">
      <dgm:prSet presAssocID="{6ABCB647-D38A-4409-912A-02ECE4037E52}" presName="box" presStyleLbl="node1" presStyleIdx="0" presStyleCnt="4"/>
      <dgm:spPr/>
      <dgm:t>
        <a:bodyPr/>
        <a:lstStyle/>
        <a:p>
          <a:endParaRPr lang="en-US"/>
        </a:p>
      </dgm:t>
    </dgm:pt>
    <dgm:pt modelId="{FA22CBD2-5265-41DC-9BFC-EB7A78C78ADD}" type="pres">
      <dgm:prSet presAssocID="{6ABCB647-D38A-4409-912A-02ECE4037E52}" presName="img" presStyleLbl="fgImgPlace1" presStyleIdx="0" presStyleCnt="4"/>
      <dgm:spPr/>
    </dgm:pt>
    <dgm:pt modelId="{1C90CCA7-278D-4FAB-8490-70174B7DD945}" type="pres">
      <dgm:prSet presAssocID="{6ABCB647-D38A-4409-912A-02ECE4037E52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3339D-EA0F-4002-818E-582213FC2436}" type="pres">
      <dgm:prSet presAssocID="{ED6B2F67-C131-44BF-9B1D-070AEBF22F72}" presName="spacer" presStyleCnt="0"/>
      <dgm:spPr/>
    </dgm:pt>
    <dgm:pt modelId="{71C62F26-CD85-4611-851E-3127D3E6590E}" type="pres">
      <dgm:prSet presAssocID="{11D2DAC6-0E47-4D8B-8D6D-1E2ECB48FB4E}" presName="comp" presStyleCnt="0"/>
      <dgm:spPr/>
    </dgm:pt>
    <dgm:pt modelId="{A50A3226-5B53-4C18-B55E-2EE2650615F5}" type="pres">
      <dgm:prSet presAssocID="{11D2DAC6-0E47-4D8B-8D6D-1E2ECB48FB4E}" presName="box" presStyleLbl="node1" presStyleIdx="1" presStyleCnt="4"/>
      <dgm:spPr/>
      <dgm:t>
        <a:bodyPr/>
        <a:lstStyle/>
        <a:p>
          <a:endParaRPr lang="en-US"/>
        </a:p>
      </dgm:t>
    </dgm:pt>
    <dgm:pt modelId="{7522A14B-F29C-418A-94A1-B4853577F6CA}" type="pres">
      <dgm:prSet presAssocID="{11D2DAC6-0E47-4D8B-8D6D-1E2ECB48FB4E}" presName="img" presStyleLbl="fgImgPlace1" presStyleIdx="1" presStyleCnt="4"/>
      <dgm:spPr/>
    </dgm:pt>
    <dgm:pt modelId="{9D5513A4-B63D-484C-AD79-E25CB24AE9B8}" type="pres">
      <dgm:prSet presAssocID="{11D2DAC6-0E47-4D8B-8D6D-1E2ECB48FB4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B0304-1F0B-42F1-B031-14E803F163DC}" type="pres">
      <dgm:prSet presAssocID="{7AE84C9A-5FD7-4611-B7ED-6AF2D97921FE}" presName="spacer" presStyleCnt="0"/>
      <dgm:spPr/>
    </dgm:pt>
    <dgm:pt modelId="{29E105BA-9426-4398-A40F-77A369C0203D}" type="pres">
      <dgm:prSet presAssocID="{9833210A-5FAB-41B9-A81C-2A4A99FE5906}" presName="comp" presStyleCnt="0"/>
      <dgm:spPr/>
    </dgm:pt>
    <dgm:pt modelId="{B424B94C-70C6-41D7-8FB8-F4F32008E7CA}" type="pres">
      <dgm:prSet presAssocID="{9833210A-5FAB-41B9-A81C-2A4A99FE5906}" presName="box" presStyleLbl="node1" presStyleIdx="2" presStyleCnt="4"/>
      <dgm:spPr/>
      <dgm:t>
        <a:bodyPr/>
        <a:lstStyle/>
        <a:p>
          <a:endParaRPr lang="en-US"/>
        </a:p>
      </dgm:t>
    </dgm:pt>
    <dgm:pt modelId="{0C09F50E-D218-44E3-B938-9770BC5FA3D6}" type="pres">
      <dgm:prSet presAssocID="{9833210A-5FAB-41B9-A81C-2A4A99FE5906}" presName="img" presStyleLbl="fgImgPlace1" presStyleIdx="2" presStyleCnt="4"/>
      <dgm:spPr/>
    </dgm:pt>
    <dgm:pt modelId="{52C69736-BC0B-4E9C-8526-E3F0AD4740F5}" type="pres">
      <dgm:prSet presAssocID="{9833210A-5FAB-41B9-A81C-2A4A99FE5906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83636-A214-4928-B666-22E9A03512CE}" type="pres">
      <dgm:prSet presAssocID="{E064F9AC-B53F-4D14-8CA7-C46FB33737A8}" presName="spacer" presStyleCnt="0"/>
      <dgm:spPr/>
    </dgm:pt>
    <dgm:pt modelId="{60325DA3-AE0E-4003-9FA7-B2E4D33CAF3A}" type="pres">
      <dgm:prSet presAssocID="{8B49EEA9-F9BD-48B7-9860-1870EC3D9B61}" presName="comp" presStyleCnt="0"/>
      <dgm:spPr/>
    </dgm:pt>
    <dgm:pt modelId="{3452008C-A2F6-4FC9-8812-8FB6FCE71AC4}" type="pres">
      <dgm:prSet presAssocID="{8B49EEA9-F9BD-48B7-9860-1870EC3D9B61}" presName="box" presStyleLbl="node1" presStyleIdx="3" presStyleCnt="4"/>
      <dgm:spPr/>
      <dgm:t>
        <a:bodyPr/>
        <a:lstStyle/>
        <a:p>
          <a:endParaRPr lang="en-US"/>
        </a:p>
      </dgm:t>
    </dgm:pt>
    <dgm:pt modelId="{71394CB6-47EF-423A-9BF7-04AAF64228C1}" type="pres">
      <dgm:prSet presAssocID="{8B49EEA9-F9BD-48B7-9860-1870EC3D9B61}" presName="img" presStyleLbl="fgImgPlace1" presStyleIdx="3" presStyleCnt="4"/>
      <dgm:spPr/>
    </dgm:pt>
    <dgm:pt modelId="{3AA7E422-4107-45B7-A9F6-E2AD8A296E5F}" type="pres">
      <dgm:prSet presAssocID="{8B49EEA9-F9BD-48B7-9860-1870EC3D9B6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069EDE-428C-4415-B7DE-489169680634}" type="presOf" srcId="{9833210A-5FAB-41B9-A81C-2A4A99FE5906}" destId="{52C69736-BC0B-4E9C-8526-E3F0AD4740F5}" srcOrd="1" destOrd="0" presId="urn:microsoft.com/office/officeart/2005/8/layout/vList4#1"/>
    <dgm:cxn modelId="{2888AD52-1C54-4FA7-835D-343F21D2502A}" type="presOf" srcId="{9833210A-5FAB-41B9-A81C-2A4A99FE5906}" destId="{B424B94C-70C6-41D7-8FB8-F4F32008E7CA}" srcOrd="0" destOrd="0" presId="urn:microsoft.com/office/officeart/2005/8/layout/vList4#1"/>
    <dgm:cxn modelId="{C372D1C1-AD94-4F22-8CC8-B565D576A53D}" type="presOf" srcId="{8B49EEA9-F9BD-48B7-9860-1870EC3D9B61}" destId="{3AA7E422-4107-45B7-A9F6-E2AD8A296E5F}" srcOrd="1" destOrd="0" presId="urn:microsoft.com/office/officeart/2005/8/layout/vList4#1"/>
    <dgm:cxn modelId="{3125DF5C-9DBD-4934-B91E-0C45FEC75BE1}" srcId="{920BCA2C-17AF-4C27-AAA1-EEBC2033014A}" destId="{8B49EEA9-F9BD-48B7-9860-1870EC3D9B61}" srcOrd="3" destOrd="0" parTransId="{F60E4098-4704-468C-9B9A-42E58B9F8300}" sibTransId="{4D0749EE-9EA7-4047-BC7C-1A3E4BE96BD1}"/>
    <dgm:cxn modelId="{8BC0601D-7CE2-4075-AB20-1A70E43F1A9E}" type="presOf" srcId="{11D2DAC6-0E47-4D8B-8D6D-1E2ECB48FB4E}" destId="{9D5513A4-B63D-484C-AD79-E25CB24AE9B8}" srcOrd="1" destOrd="0" presId="urn:microsoft.com/office/officeart/2005/8/layout/vList4#1"/>
    <dgm:cxn modelId="{68C939C2-588B-4FA1-9E4D-A4C04E241EE3}" srcId="{920BCA2C-17AF-4C27-AAA1-EEBC2033014A}" destId="{6ABCB647-D38A-4409-912A-02ECE4037E52}" srcOrd="0" destOrd="0" parTransId="{70F1CF52-B702-40FE-848B-04A6C30A6DA3}" sibTransId="{ED6B2F67-C131-44BF-9B1D-070AEBF22F72}"/>
    <dgm:cxn modelId="{E5559422-F061-4803-9C81-9D052BC4CCD4}" srcId="{920BCA2C-17AF-4C27-AAA1-EEBC2033014A}" destId="{11D2DAC6-0E47-4D8B-8D6D-1E2ECB48FB4E}" srcOrd="1" destOrd="0" parTransId="{A3A03E52-F940-4EEF-A558-BC9F982B734A}" sibTransId="{7AE84C9A-5FD7-4611-B7ED-6AF2D97921FE}"/>
    <dgm:cxn modelId="{3A08B1D2-6E3C-487B-AFA4-62471FEA07BC}" type="presOf" srcId="{920BCA2C-17AF-4C27-AAA1-EEBC2033014A}" destId="{BCB03C5A-4469-462B-A373-E1F9B069A16A}" srcOrd="0" destOrd="0" presId="urn:microsoft.com/office/officeart/2005/8/layout/vList4#1"/>
    <dgm:cxn modelId="{AD169472-8B0A-4A57-8DE7-BB217538E6AD}" type="presOf" srcId="{6ABCB647-D38A-4409-912A-02ECE4037E52}" destId="{68268504-109F-4B5A-A6DD-7953BEBE7205}" srcOrd="0" destOrd="0" presId="urn:microsoft.com/office/officeart/2005/8/layout/vList4#1"/>
    <dgm:cxn modelId="{E58F911F-1D87-437F-B2B3-552928E2F1F8}" srcId="{920BCA2C-17AF-4C27-AAA1-EEBC2033014A}" destId="{9833210A-5FAB-41B9-A81C-2A4A99FE5906}" srcOrd="2" destOrd="0" parTransId="{4E30B58A-8E64-4DED-8915-00F6A172856B}" sibTransId="{E064F9AC-B53F-4D14-8CA7-C46FB33737A8}"/>
    <dgm:cxn modelId="{9F86114B-C5CA-4EBD-A69A-6B3E36360F56}" type="presOf" srcId="{6ABCB647-D38A-4409-912A-02ECE4037E52}" destId="{1C90CCA7-278D-4FAB-8490-70174B7DD945}" srcOrd="1" destOrd="0" presId="urn:microsoft.com/office/officeart/2005/8/layout/vList4#1"/>
    <dgm:cxn modelId="{F516D109-68DE-4422-9C8E-AD157B6223EA}" type="presOf" srcId="{11D2DAC6-0E47-4D8B-8D6D-1E2ECB48FB4E}" destId="{A50A3226-5B53-4C18-B55E-2EE2650615F5}" srcOrd="0" destOrd="0" presId="urn:microsoft.com/office/officeart/2005/8/layout/vList4#1"/>
    <dgm:cxn modelId="{C234B9FA-4E72-4B66-A191-7A50F5401CC1}" type="presOf" srcId="{8B49EEA9-F9BD-48B7-9860-1870EC3D9B61}" destId="{3452008C-A2F6-4FC9-8812-8FB6FCE71AC4}" srcOrd="0" destOrd="0" presId="urn:microsoft.com/office/officeart/2005/8/layout/vList4#1"/>
    <dgm:cxn modelId="{309A0CB9-B13E-4CE8-B28D-3DBB01D49820}" type="presParOf" srcId="{BCB03C5A-4469-462B-A373-E1F9B069A16A}" destId="{DC2F01FE-8621-44FA-A1D7-9A49459EB4CF}" srcOrd="0" destOrd="0" presId="urn:microsoft.com/office/officeart/2005/8/layout/vList4#1"/>
    <dgm:cxn modelId="{5753B612-E92A-497D-BF8A-C06D331696C9}" type="presParOf" srcId="{DC2F01FE-8621-44FA-A1D7-9A49459EB4CF}" destId="{68268504-109F-4B5A-A6DD-7953BEBE7205}" srcOrd="0" destOrd="0" presId="urn:microsoft.com/office/officeart/2005/8/layout/vList4#1"/>
    <dgm:cxn modelId="{7E8A1739-9995-4C2A-9948-93DFE79B8874}" type="presParOf" srcId="{DC2F01FE-8621-44FA-A1D7-9A49459EB4CF}" destId="{FA22CBD2-5265-41DC-9BFC-EB7A78C78ADD}" srcOrd="1" destOrd="0" presId="urn:microsoft.com/office/officeart/2005/8/layout/vList4#1"/>
    <dgm:cxn modelId="{18CC7C99-112E-4880-A1F7-1C14A65B9F16}" type="presParOf" srcId="{DC2F01FE-8621-44FA-A1D7-9A49459EB4CF}" destId="{1C90CCA7-278D-4FAB-8490-70174B7DD945}" srcOrd="2" destOrd="0" presId="urn:microsoft.com/office/officeart/2005/8/layout/vList4#1"/>
    <dgm:cxn modelId="{18CBCF4B-7B4E-460F-875F-2889D6E0AB6F}" type="presParOf" srcId="{BCB03C5A-4469-462B-A373-E1F9B069A16A}" destId="{CDA3339D-EA0F-4002-818E-582213FC2436}" srcOrd="1" destOrd="0" presId="urn:microsoft.com/office/officeart/2005/8/layout/vList4#1"/>
    <dgm:cxn modelId="{8042CCF8-71EA-46EF-9653-A69D2FA14706}" type="presParOf" srcId="{BCB03C5A-4469-462B-A373-E1F9B069A16A}" destId="{71C62F26-CD85-4611-851E-3127D3E6590E}" srcOrd="2" destOrd="0" presId="urn:microsoft.com/office/officeart/2005/8/layout/vList4#1"/>
    <dgm:cxn modelId="{8D7B5F4B-4103-4D1E-8117-752D58208B37}" type="presParOf" srcId="{71C62F26-CD85-4611-851E-3127D3E6590E}" destId="{A50A3226-5B53-4C18-B55E-2EE2650615F5}" srcOrd="0" destOrd="0" presId="urn:microsoft.com/office/officeart/2005/8/layout/vList4#1"/>
    <dgm:cxn modelId="{2C62F29B-9E10-4DA3-B5EA-69990FC0FCDF}" type="presParOf" srcId="{71C62F26-CD85-4611-851E-3127D3E6590E}" destId="{7522A14B-F29C-418A-94A1-B4853577F6CA}" srcOrd="1" destOrd="0" presId="urn:microsoft.com/office/officeart/2005/8/layout/vList4#1"/>
    <dgm:cxn modelId="{FFE28D88-8682-410C-A718-02FAE8F694A7}" type="presParOf" srcId="{71C62F26-CD85-4611-851E-3127D3E6590E}" destId="{9D5513A4-B63D-484C-AD79-E25CB24AE9B8}" srcOrd="2" destOrd="0" presId="urn:microsoft.com/office/officeart/2005/8/layout/vList4#1"/>
    <dgm:cxn modelId="{B753A24A-D594-4327-B8A0-2FD94D9620B7}" type="presParOf" srcId="{BCB03C5A-4469-462B-A373-E1F9B069A16A}" destId="{0EEB0304-1F0B-42F1-B031-14E803F163DC}" srcOrd="3" destOrd="0" presId="urn:microsoft.com/office/officeart/2005/8/layout/vList4#1"/>
    <dgm:cxn modelId="{05FD5D1B-61C7-4127-A07F-07817CE815C3}" type="presParOf" srcId="{BCB03C5A-4469-462B-A373-E1F9B069A16A}" destId="{29E105BA-9426-4398-A40F-77A369C0203D}" srcOrd="4" destOrd="0" presId="urn:microsoft.com/office/officeart/2005/8/layout/vList4#1"/>
    <dgm:cxn modelId="{C3AA18AD-7309-4452-9652-729A7FD53284}" type="presParOf" srcId="{29E105BA-9426-4398-A40F-77A369C0203D}" destId="{B424B94C-70C6-41D7-8FB8-F4F32008E7CA}" srcOrd="0" destOrd="0" presId="urn:microsoft.com/office/officeart/2005/8/layout/vList4#1"/>
    <dgm:cxn modelId="{B342558E-616F-4F8C-B28E-A933BC10BB3E}" type="presParOf" srcId="{29E105BA-9426-4398-A40F-77A369C0203D}" destId="{0C09F50E-D218-44E3-B938-9770BC5FA3D6}" srcOrd="1" destOrd="0" presId="urn:microsoft.com/office/officeart/2005/8/layout/vList4#1"/>
    <dgm:cxn modelId="{0BA90153-9355-4C89-8D1A-C5056EED7822}" type="presParOf" srcId="{29E105BA-9426-4398-A40F-77A369C0203D}" destId="{52C69736-BC0B-4E9C-8526-E3F0AD4740F5}" srcOrd="2" destOrd="0" presId="urn:microsoft.com/office/officeart/2005/8/layout/vList4#1"/>
    <dgm:cxn modelId="{7B6227C7-0B98-442B-9353-8D70A74B631E}" type="presParOf" srcId="{BCB03C5A-4469-462B-A373-E1F9B069A16A}" destId="{52B83636-A214-4928-B666-22E9A03512CE}" srcOrd="5" destOrd="0" presId="urn:microsoft.com/office/officeart/2005/8/layout/vList4#1"/>
    <dgm:cxn modelId="{2285BB21-9E0B-468C-80A7-AF378EF08AA0}" type="presParOf" srcId="{BCB03C5A-4469-462B-A373-E1F9B069A16A}" destId="{60325DA3-AE0E-4003-9FA7-B2E4D33CAF3A}" srcOrd="6" destOrd="0" presId="urn:microsoft.com/office/officeart/2005/8/layout/vList4#1"/>
    <dgm:cxn modelId="{59DAE278-3899-424B-A06C-601387859ED3}" type="presParOf" srcId="{60325DA3-AE0E-4003-9FA7-B2E4D33CAF3A}" destId="{3452008C-A2F6-4FC9-8812-8FB6FCE71AC4}" srcOrd="0" destOrd="0" presId="urn:microsoft.com/office/officeart/2005/8/layout/vList4#1"/>
    <dgm:cxn modelId="{DA94E420-C9B5-49E3-ACCF-EC47CAC01C51}" type="presParOf" srcId="{60325DA3-AE0E-4003-9FA7-B2E4D33CAF3A}" destId="{71394CB6-47EF-423A-9BF7-04AAF64228C1}" srcOrd="1" destOrd="0" presId="urn:microsoft.com/office/officeart/2005/8/layout/vList4#1"/>
    <dgm:cxn modelId="{E53A92B9-B888-4602-8A2C-1E7FB74C7A52}" type="presParOf" srcId="{60325DA3-AE0E-4003-9FA7-B2E4D33CAF3A}" destId="{3AA7E422-4107-45B7-A9F6-E2AD8A296E5F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B2BDC8-3598-491A-9DD4-29D7FB634A78}" type="doc">
      <dgm:prSet loTypeId="urn:microsoft.com/office/officeart/2005/8/layout/hierarchy5" loCatId="hierarchy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s-ES"/>
        </a:p>
      </dgm:t>
    </dgm:pt>
    <dgm:pt modelId="{82EBC616-753A-4124-997A-9DAAEBBE26B4}">
      <dgm:prSet phldrT="[Texto]"/>
      <dgm:spPr/>
      <dgm:t>
        <a:bodyPr/>
        <a:lstStyle/>
        <a:p>
          <a:r>
            <a:rPr lang="es-AR" dirty="0" smtClean="0"/>
            <a:t>Riesgo</a:t>
          </a:r>
          <a:endParaRPr lang="es-ES" dirty="0"/>
        </a:p>
      </dgm:t>
    </dgm:pt>
    <dgm:pt modelId="{2655B87A-CA75-43C2-93BE-EEEE6B645491}" type="parTrans" cxnId="{E8420949-824A-4D80-939E-1C0EED971C0B}">
      <dgm:prSet/>
      <dgm:spPr/>
      <dgm:t>
        <a:bodyPr/>
        <a:lstStyle/>
        <a:p>
          <a:endParaRPr lang="es-ES"/>
        </a:p>
      </dgm:t>
    </dgm:pt>
    <dgm:pt modelId="{F327FC59-6063-48EC-9954-1E42912F20F0}" type="sibTrans" cxnId="{E8420949-824A-4D80-939E-1C0EED971C0B}">
      <dgm:prSet/>
      <dgm:spPr/>
      <dgm:t>
        <a:bodyPr/>
        <a:lstStyle/>
        <a:p>
          <a:endParaRPr lang="es-ES"/>
        </a:p>
      </dgm:t>
    </dgm:pt>
    <dgm:pt modelId="{40F66FFC-56B9-4373-9CCF-4E6F87A16040}">
      <dgm:prSet phldrT="[Texto]"/>
      <dgm:spPr/>
      <dgm:t>
        <a:bodyPr/>
        <a:lstStyle/>
        <a:p>
          <a:r>
            <a:rPr lang="es-AR" dirty="0" smtClean="0"/>
            <a:t>Impacto</a:t>
          </a:r>
          <a:endParaRPr lang="es-ES" dirty="0"/>
        </a:p>
      </dgm:t>
    </dgm:pt>
    <dgm:pt modelId="{E0D650A2-3424-4665-A6C1-9ACD8A8EDA97}" type="parTrans" cxnId="{CC34959A-7096-4ED8-A02B-353735584D57}">
      <dgm:prSet/>
      <dgm:spPr/>
      <dgm:t>
        <a:bodyPr/>
        <a:lstStyle/>
        <a:p>
          <a:endParaRPr lang="es-ES"/>
        </a:p>
      </dgm:t>
    </dgm:pt>
    <dgm:pt modelId="{47129BCB-B157-4A75-BCFB-1EC6D7FD37E0}" type="sibTrans" cxnId="{CC34959A-7096-4ED8-A02B-353735584D57}">
      <dgm:prSet/>
      <dgm:spPr/>
      <dgm:t>
        <a:bodyPr/>
        <a:lstStyle/>
        <a:p>
          <a:endParaRPr lang="es-ES"/>
        </a:p>
      </dgm:t>
    </dgm:pt>
    <dgm:pt modelId="{1BFFED5E-1E8A-486F-BE8F-976A3BA5AA41}">
      <dgm:prSet phldrT="[Texto]"/>
      <dgm:spPr/>
      <dgm:t>
        <a:bodyPr/>
        <a:lstStyle/>
        <a:p>
          <a:r>
            <a:rPr lang="es-AR" dirty="0" smtClean="0"/>
            <a:t>Concepto</a:t>
          </a:r>
          <a:endParaRPr lang="es-ES" dirty="0"/>
        </a:p>
      </dgm:t>
    </dgm:pt>
    <dgm:pt modelId="{2AFFAA32-28E9-43C8-9BC6-386ADC507F3D}" type="parTrans" cxnId="{5170B511-BBF7-4136-8577-5D69013A418D}">
      <dgm:prSet/>
      <dgm:spPr/>
      <dgm:t>
        <a:bodyPr/>
        <a:lstStyle/>
        <a:p>
          <a:endParaRPr lang="es-ES"/>
        </a:p>
      </dgm:t>
    </dgm:pt>
    <dgm:pt modelId="{97DED3EA-33FE-4ADD-B107-BCE5C082C311}" type="sibTrans" cxnId="{5170B511-BBF7-4136-8577-5D69013A418D}">
      <dgm:prSet/>
      <dgm:spPr/>
      <dgm:t>
        <a:bodyPr/>
        <a:lstStyle/>
        <a:p>
          <a:endParaRPr lang="es-ES"/>
        </a:p>
      </dgm:t>
    </dgm:pt>
    <dgm:pt modelId="{51BCC8D5-0B11-423C-95EE-0891A8342428}">
      <dgm:prSet phldrT="[Texto]"/>
      <dgm:spPr/>
      <dgm:t>
        <a:bodyPr/>
        <a:lstStyle/>
        <a:p>
          <a:r>
            <a:rPr lang="es-AR" dirty="0" smtClean="0"/>
            <a:t>Componentes</a:t>
          </a:r>
          <a:endParaRPr lang="es-ES" dirty="0"/>
        </a:p>
      </dgm:t>
    </dgm:pt>
    <dgm:pt modelId="{31694368-D07D-4658-BF20-70D10CB66465}" type="parTrans" cxnId="{C54319D2-6B6D-4BCB-B497-F990399A4367}">
      <dgm:prSet/>
      <dgm:spPr/>
      <dgm:t>
        <a:bodyPr/>
        <a:lstStyle/>
        <a:p>
          <a:endParaRPr lang="es-ES"/>
        </a:p>
      </dgm:t>
    </dgm:pt>
    <dgm:pt modelId="{E93515CA-02BE-4044-ADCA-D8B331757D1E}" type="sibTrans" cxnId="{C54319D2-6B6D-4BCB-B497-F990399A4367}">
      <dgm:prSet/>
      <dgm:spPr/>
      <dgm:t>
        <a:bodyPr/>
        <a:lstStyle/>
        <a:p>
          <a:endParaRPr lang="es-ES"/>
        </a:p>
      </dgm:t>
    </dgm:pt>
    <dgm:pt modelId="{07FFABD4-4020-4EF2-BCCA-A8769DEA12D0}">
      <dgm:prSet/>
      <dgm:spPr/>
      <dgm:t>
        <a:bodyPr/>
        <a:lstStyle/>
        <a:p>
          <a:r>
            <a:rPr lang="es-AR" smtClean="0"/>
            <a:t>Probabilidad</a:t>
          </a:r>
          <a:endParaRPr lang="es-ES"/>
        </a:p>
      </dgm:t>
    </dgm:pt>
    <dgm:pt modelId="{3E607415-C101-463C-9547-4EF948CA37A6}" type="parTrans" cxnId="{456E7B58-1943-4595-BCDF-42F3BC002A75}">
      <dgm:prSet/>
      <dgm:spPr/>
      <dgm:t>
        <a:bodyPr/>
        <a:lstStyle/>
        <a:p>
          <a:endParaRPr lang="es-ES"/>
        </a:p>
      </dgm:t>
    </dgm:pt>
    <dgm:pt modelId="{6B1882F2-5B80-49DE-915D-598F6CEAF4A3}" type="sibTrans" cxnId="{456E7B58-1943-4595-BCDF-42F3BC002A75}">
      <dgm:prSet/>
      <dgm:spPr/>
      <dgm:t>
        <a:bodyPr/>
        <a:lstStyle/>
        <a:p>
          <a:endParaRPr lang="es-ES"/>
        </a:p>
      </dgm:t>
    </dgm:pt>
    <dgm:pt modelId="{08C7B492-C739-4455-8DB5-04791A38CEE9}" type="pres">
      <dgm:prSet presAssocID="{96B2BDC8-3598-491A-9DD4-29D7FB634A7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5013784-FA8A-444D-9ED6-95A5B8848EF0}" type="pres">
      <dgm:prSet presAssocID="{96B2BDC8-3598-491A-9DD4-29D7FB634A78}" presName="hierFlow" presStyleCnt="0"/>
      <dgm:spPr/>
    </dgm:pt>
    <dgm:pt modelId="{B4672214-3952-46DB-8AA1-2ED6438EB926}" type="pres">
      <dgm:prSet presAssocID="{96B2BDC8-3598-491A-9DD4-29D7FB634A78}" presName="firstBuf" presStyleCnt="0"/>
      <dgm:spPr/>
    </dgm:pt>
    <dgm:pt modelId="{646BCBA2-5F1B-4A22-8D9E-A5939888BBC5}" type="pres">
      <dgm:prSet presAssocID="{96B2BDC8-3598-491A-9DD4-29D7FB634A7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91EEE41-C75A-4479-9CE7-11EFC52778AC}" type="pres">
      <dgm:prSet presAssocID="{82EBC616-753A-4124-997A-9DAAEBBE26B4}" presName="Name17" presStyleCnt="0"/>
      <dgm:spPr/>
    </dgm:pt>
    <dgm:pt modelId="{95CCE64C-645A-4EA7-BED0-731EA545E773}" type="pres">
      <dgm:prSet presAssocID="{82EBC616-753A-4124-997A-9DAAEBBE26B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E310126-7D92-404D-B1C1-980FC2BD5309}" type="pres">
      <dgm:prSet presAssocID="{82EBC616-753A-4124-997A-9DAAEBBE26B4}" presName="hierChild2" presStyleCnt="0"/>
      <dgm:spPr/>
    </dgm:pt>
    <dgm:pt modelId="{383FEE12-41E7-4D19-B627-BAE5EB9163B3}" type="pres">
      <dgm:prSet presAssocID="{E0D650A2-3424-4665-A6C1-9ACD8A8EDA97}" presName="Name25" presStyleLbl="parChTrans1D2" presStyleIdx="0" presStyleCnt="2"/>
      <dgm:spPr/>
      <dgm:t>
        <a:bodyPr/>
        <a:lstStyle/>
        <a:p>
          <a:endParaRPr lang="es-ES"/>
        </a:p>
      </dgm:t>
    </dgm:pt>
    <dgm:pt modelId="{C7EFA2AB-BB29-44A8-A8B5-E8F31B825032}" type="pres">
      <dgm:prSet presAssocID="{E0D650A2-3424-4665-A6C1-9ACD8A8EDA97}" presName="connTx" presStyleLbl="parChTrans1D2" presStyleIdx="0" presStyleCnt="2"/>
      <dgm:spPr/>
      <dgm:t>
        <a:bodyPr/>
        <a:lstStyle/>
        <a:p>
          <a:endParaRPr lang="es-ES"/>
        </a:p>
      </dgm:t>
    </dgm:pt>
    <dgm:pt modelId="{CF612B5C-69BF-423A-9141-0F4C23A1AF3E}" type="pres">
      <dgm:prSet presAssocID="{40F66FFC-56B9-4373-9CCF-4E6F87A16040}" presName="Name30" presStyleCnt="0"/>
      <dgm:spPr/>
    </dgm:pt>
    <dgm:pt modelId="{20F4A3FD-1C6A-4DDB-ABB0-D8EB004DFC3B}" type="pres">
      <dgm:prSet presAssocID="{40F66FFC-56B9-4373-9CCF-4E6F87A16040}" presName="level2Shape" presStyleLbl="node2" presStyleIdx="0" presStyleCnt="2"/>
      <dgm:spPr/>
      <dgm:t>
        <a:bodyPr/>
        <a:lstStyle/>
        <a:p>
          <a:endParaRPr lang="es-ES"/>
        </a:p>
      </dgm:t>
    </dgm:pt>
    <dgm:pt modelId="{28DD063C-EA6F-426A-B590-8483292BF476}" type="pres">
      <dgm:prSet presAssocID="{40F66FFC-56B9-4373-9CCF-4E6F87A16040}" presName="hierChild3" presStyleCnt="0"/>
      <dgm:spPr/>
    </dgm:pt>
    <dgm:pt modelId="{40A3B47F-1538-4343-BE17-F7FBA06C1CA6}" type="pres">
      <dgm:prSet presAssocID="{3E607415-C101-463C-9547-4EF948CA37A6}" presName="Name25" presStyleLbl="parChTrans1D2" presStyleIdx="1" presStyleCnt="2"/>
      <dgm:spPr/>
      <dgm:t>
        <a:bodyPr/>
        <a:lstStyle/>
        <a:p>
          <a:endParaRPr lang="en-US"/>
        </a:p>
      </dgm:t>
    </dgm:pt>
    <dgm:pt modelId="{EB1B20E6-BEFE-4E8E-9E52-113F16888300}" type="pres">
      <dgm:prSet presAssocID="{3E607415-C101-463C-9547-4EF948CA37A6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AE998BE-1189-4A6B-BA1F-62A10E59A144}" type="pres">
      <dgm:prSet presAssocID="{07FFABD4-4020-4EF2-BCCA-A8769DEA12D0}" presName="Name30" presStyleCnt="0"/>
      <dgm:spPr/>
    </dgm:pt>
    <dgm:pt modelId="{F678C4DD-0448-42E5-8A1C-AAD3B7959CCF}" type="pres">
      <dgm:prSet presAssocID="{07FFABD4-4020-4EF2-BCCA-A8769DEA12D0}" presName="level2Shape" presStyleLbl="node2" presStyleIdx="1" presStyleCnt="2"/>
      <dgm:spPr/>
      <dgm:t>
        <a:bodyPr/>
        <a:lstStyle/>
        <a:p>
          <a:endParaRPr lang="en-US"/>
        </a:p>
      </dgm:t>
    </dgm:pt>
    <dgm:pt modelId="{10AAF029-420F-4DEF-BF94-F434E6D36E4C}" type="pres">
      <dgm:prSet presAssocID="{07FFABD4-4020-4EF2-BCCA-A8769DEA12D0}" presName="hierChild3" presStyleCnt="0"/>
      <dgm:spPr/>
    </dgm:pt>
    <dgm:pt modelId="{5675E5C2-E16E-4006-AF6B-527F1A401C06}" type="pres">
      <dgm:prSet presAssocID="{96B2BDC8-3598-491A-9DD4-29D7FB634A78}" presName="bgShapesFlow" presStyleCnt="0"/>
      <dgm:spPr/>
    </dgm:pt>
    <dgm:pt modelId="{8CF67A03-A371-497D-B6F1-5AA18426258F}" type="pres">
      <dgm:prSet presAssocID="{1BFFED5E-1E8A-486F-BE8F-976A3BA5AA41}" presName="rectComp" presStyleCnt="0"/>
      <dgm:spPr/>
    </dgm:pt>
    <dgm:pt modelId="{4EB1D18D-61AC-4F25-8B61-10A437A44EDE}" type="pres">
      <dgm:prSet presAssocID="{1BFFED5E-1E8A-486F-BE8F-976A3BA5AA41}" presName="bgRect" presStyleLbl="bgShp" presStyleIdx="0" presStyleCnt="2"/>
      <dgm:spPr/>
      <dgm:t>
        <a:bodyPr/>
        <a:lstStyle/>
        <a:p>
          <a:endParaRPr lang="es-ES"/>
        </a:p>
      </dgm:t>
    </dgm:pt>
    <dgm:pt modelId="{0CBBACB1-F431-466F-8A1E-2753A97D0924}" type="pres">
      <dgm:prSet presAssocID="{1BFFED5E-1E8A-486F-BE8F-976A3BA5AA41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F98C53-3C1A-40FB-9D70-EB0AFE823CC2}" type="pres">
      <dgm:prSet presAssocID="{1BFFED5E-1E8A-486F-BE8F-976A3BA5AA41}" presName="spComp" presStyleCnt="0"/>
      <dgm:spPr/>
    </dgm:pt>
    <dgm:pt modelId="{5705160D-5C7D-497E-AEAD-BF687D1E20F1}" type="pres">
      <dgm:prSet presAssocID="{1BFFED5E-1E8A-486F-BE8F-976A3BA5AA41}" presName="hSp" presStyleCnt="0"/>
      <dgm:spPr/>
    </dgm:pt>
    <dgm:pt modelId="{C362DAEA-142D-4034-B572-73D43A24FBCB}" type="pres">
      <dgm:prSet presAssocID="{51BCC8D5-0B11-423C-95EE-0891A8342428}" presName="rectComp" presStyleCnt="0"/>
      <dgm:spPr/>
    </dgm:pt>
    <dgm:pt modelId="{6C36A463-83BE-450A-B476-71DD8E69410D}" type="pres">
      <dgm:prSet presAssocID="{51BCC8D5-0B11-423C-95EE-0891A8342428}" presName="bgRect" presStyleLbl="bgShp" presStyleIdx="1" presStyleCnt="2"/>
      <dgm:spPr/>
      <dgm:t>
        <a:bodyPr/>
        <a:lstStyle/>
        <a:p>
          <a:endParaRPr lang="es-ES"/>
        </a:p>
      </dgm:t>
    </dgm:pt>
    <dgm:pt modelId="{EFD90C63-7007-48E4-B7DF-F8C753100DD2}" type="pres">
      <dgm:prSet presAssocID="{51BCC8D5-0B11-423C-95EE-0891A8342428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AA8650F-2913-4293-9C99-42DA46E0A84C}" type="presOf" srcId="{07FFABD4-4020-4EF2-BCCA-A8769DEA12D0}" destId="{F678C4DD-0448-42E5-8A1C-AAD3B7959CCF}" srcOrd="0" destOrd="0" presId="urn:microsoft.com/office/officeart/2005/8/layout/hierarchy5"/>
    <dgm:cxn modelId="{D1CF1920-243C-4163-949F-5C3ED2715070}" type="presOf" srcId="{E0D650A2-3424-4665-A6C1-9ACD8A8EDA97}" destId="{383FEE12-41E7-4D19-B627-BAE5EB9163B3}" srcOrd="0" destOrd="0" presId="urn:microsoft.com/office/officeart/2005/8/layout/hierarchy5"/>
    <dgm:cxn modelId="{1C8EF6E7-6E18-4950-8EDB-0ADC596C3C1F}" type="presOf" srcId="{3E607415-C101-463C-9547-4EF948CA37A6}" destId="{40A3B47F-1538-4343-BE17-F7FBA06C1CA6}" srcOrd="0" destOrd="0" presId="urn:microsoft.com/office/officeart/2005/8/layout/hierarchy5"/>
    <dgm:cxn modelId="{E937D644-E83B-4DBF-99D0-3D44A0693B15}" type="presOf" srcId="{3E607415-C101-463C-9547-4EF948CA37A6}" destId="{EB1B20E6-BEFE-4E8E-9E52-113F16888300}" srcOrd="1" destOrd="0" presId="urn:microsoft.com/office/officeart/2005/8/layout/hierarchy5"/>
    <dgm:cxn modelId="{CC34959A-7096-4ED8-A02B-353735584D57}" srcId="{82EBC616-753A-4124-997A-9DAAEBBE26B4}" destId="{40F66FFC-56B9-4373-9CCF-4E6F87A16040}" srcOrd="0" destOrd="0" parTransId="{E0D650A2-3424-4665-A6C1-9ACD8A8EDA97}" sibTransId="{47129BCB-B157-4A75-BCFB-1EC6D7FD37E0}"/>
    <dgm:cxn modelId="{24B1CDE4-6BD8-4281-A51E-E536B3BF3477}" type="presOf" srcId="{51BCC8D5-0B11-423C-95EE-0891A8342428}" destId="{6C36A463-83BE-450A-B476-71DD8E69410D}" srcOrd="0" destOrd="0" presId="urn:microsoft.com/office/officeart/2005/8/layout/hierarchy5"/>
    <dgm:cxn modelId="{1148EA2F-3E68-4D89-8A2B-FF2141755C46}" type="presOf" srcId="{51BCC8D5-0B11-423C-95EE-0891A8342428}" destId="{EFD90C63-7007-48E4-B7DF-F8C753100DD2}" srcOrd="1" destOrd="0" presId="urn:microsoft.com/office/officeart/2005/8/layout/hierarchy5"/>
    <dgm:cxn modelId="{2D6EDBEA-E6EA-4158-966B-96E01B197CFA}" type="presOf" srcId="{E0D650A2-3424-4665-A6C1-9ACD8A8EDA97}" destId="{C7EFA2AB-BB29-44A8-A8B5-E8F31B825032}" srcOrd="1" destOrd="0" presId="urn:microsoft.com/office/officeart/2005/8/layout/hierarchy5"/>
    <dgm:cxn modelId="{C8BD61A8-1474-4AFD-A4C8-3EF1AE83096E}" type="presOf" srcId="{82EBC616-753A-4124-997A-9DAAEBBE26B4}" destId="{95CCE64C-645A-4EA7-BED0-731EA545E773}" srcOrd="0" destOrd="0" presId="urn:microsoft.com/office/officeart/2005/8/layout/hierarchy5"/>
    <dgm:cxn modelId="{EC2E7CCC-FD50-48D1-9CA6-AB6BEC7DAE06}" type="presOf" srcId="{40F66FFC-56B9-4373-9CCF-4E6F87A16040}" destId="{20F4A3FD-1C6A-4DDB-ABB0-D8EB004DFC3B}" srcOrd="0" destOrd="0" presId="urn:microsoft.com/office/officeart/2005/8/layout/hierarchy5"/>
    <dgm:cxn modelId="{4656A663-3B85-44A0-AE44-5F37DB66261E}" type="presOf" srcId="{96B2BDC8-3598-491A-9DD4-29D7FB634A78}" destId="{08C7B492-C739-4455-8DB5-04791A38CEE9}" srcOrd="0" destOrd="0" presId="urn:microsoft.com/office/officeart/2005/8/layout/hierarchy5"/>
    <dgm:cxn modelId="{456E7B58-1943-4595-BCDF-42F3BC002A75}" srcId="{82EBC616-753A-4124-997A-9DAAEBBE26B4}" destId="{07FFABD4-4020-4EF2-BCCA-A8769DEA12D0}" srcOrd="1" destOrd="0" parTransId="{3E607415-C101-463C-9547-4EF948CA37A6}" sibTransId="{6B1882F2-5B80-49DE-915D-598F6CEAF4A3}"/>
    <dgm:cxn modelId="{5170B511-BBF7-4136-8577-5D69013A418D}" srcId="{96B2BDC8-3598-491A-9DD4-29D7FB634A78}" destId="{1BFFED5E-1E8A-486F-BE8F-976A3BA5AA41}" srcOrd="1" destOrd="0" parTransId="{2AFFAA32-28E9-43C8-9BC6-386ADC507F3D}" sibTransId="{97DED3EA-33FE-4ADD-B107-BCE5C082C311}"/>
    <dgm:cxn modelId="{E8420949-824A-4D80-939E-1C0EED971C0B}" srcId="{96B2BDC8-3598-491A-9DD4-29D7FB634A78}" destId="{82EBC616-753A-4124-997A-9DAAEBBE26B4}" srcOrd="0" destOrd="0" parTransId="{2655B87A-CA75-43C2-93BE-EEEE6B645491}" sibTransId="{F327FC59-6063-48EC-9954-1E42912F20F0}"/>
    <dgm:cxn modelId="{C6099902-78B8-467F-81A0-7C6D973FC69A}" type="presOf" srcId="{1BFFED5E-1E8A-486F-BE8F-976A3BA5AA41}" destId="{0CBBACB1-F431-466F-8A1E-2753A97D0924}" srcOrd="1" destOrd="0" presId="urn:microsoft.com/office/officeart/2005/8/layout/hierarchy5"/>
    <dgm:cxn modelId="{AD6E2E8F-5413-45B0-AED5-A4A77DF9878C}" type="presOf" srcId="{1BFFED5E-1E8A-486F-BE8F-976A3BA5AA41}" destId="{4EB1D18D-61AC-4F25-8B61-10A437A44EDE}" srcOrd="0" destOrd="0" presId="urn:microsoft.com/office/officeart/2005/8/layout/hierarchy5"/>
    <dgm:cxn modelId="{C54319D2-6B6D-4BCB-B497-F990399A4367}" srcId="{96B2BDC8-3598-491A-9DD4-29D7FB634A78}" destId="{51BCC8D5-0B11-423C-95EE-0891A8342428}" srcOrd="2" destOrd="0" parTransId="{31694368-D07D-4658-BF20-70D10CB66465}" sibTransId="{E93515CA-02BE-4044-ADCA-D8B331757D1E}"/>
    <dgm:cxn modelId="{A235D8E7-66C2-4645-A479-21EEDD88CD30}" type="presParOf" srcId="{08C7B492-C739-4455-8DB5-04791A38CEE9}" destId="{55013784-FA8A-444D-9ED6-95A5B8848EF0}" srcOrd="0" destOrd="0" presId="urn:microsoft.com/office/officeart/2005/8/layout/hierarchy5"/>
    <dgm:cxn modelId="{4DD15282-5F54-4142-A103-22B7A086600C}" type="presParOf" srcId="{55013784-FA8A-444D-9ED6-95A5B8848EF0}" destId="{B4672214-3952-46DB-8AA1-2ED6438EB926}" srcOrd="0" destOrd="0" presId="urn:microsoft.com/office/officeart/2005/8/layout/hierarchy5"/>
    <dgm:cxn modelId="{7A8F9C9D-7454-4486-B3EB-F8F34C85C30D}" type="presParOf" srcId="{55013784-FA8A-444D-9ED6-95A5B8848EF0}" destId="{646BCBA2-5F1B-4A22-8D9E-A5939888BBC5}" srcOrd="1" destOrd="0" presId="urn:microsoft.com/office/officeart/2005/8/layout/hierarchy5"/>
    <dgm:cxn modelId="{B1CE6C7C-FEB3-4348-AD11-08DE59F2F1BC}" type="presParOf" srcId="{646BCBA2-5F1B-4A22-8D9E-A5939888BBC5}" destId="{591EEE41-C75A-4479-9CE7-11EFC52778AC}" srcOrd="0" destOrd="0" presId="urn:microsoft.com/office/officeart/2005/8/layout/hierarchy5"/>
    <dgm:cxn modelId="{EA90016B-639B-4A34-A3E0-6B4B1AD99273}" type="presParOf" srcId="{591EEE41-C75A-4479-9CE7-11EFC52778AC}" destId="{95CCE64C-645A-4EA7-BED0-731EA545E773}" srcOrd="0" destOrd="0" presId="urn:microsoft.com/office/officeart/2005/8/layout/hierarchy5"/>
    <dgm:cxn modelId="{9D9525B9-9683-46FE-990E-EE42F2E192F7}" type="presParOf" srcId="{591EEE41-C75A-4479-9CE7-11EFC52778AC}" destId="{EE310126-7D92-404D-B1C1-980FC2BD5309}" srcOrd="1" destOrd="0" presId="urn:microsoft.com/office/officeart/2005/8/layout/hierarchy5"/>
    <dgm:cxn modelId="{EC8F0CF4-83D1-40E3-9494-A4AF452D009A}" type="presParOf" srcId="{EE310126-7D92-404D-B1C1-980FC2BD5309}" destId="{383FEE12-41E7-4D19-B627-BAE5EB9163B3}" srcOrd="0" destOrd="0" presId="urn:microsoft.com/office/officeart/2005/8/layout/hierarchy5"/>
    <dgm:cxn modelId="{1C47C34A-144F-4007-BAED-2200F0198B56}" type="presParOf" srcId="{383FEE12-41E7-4D19-B627-BAE5EB9163B3}" destId="{C7EFA2AB-BB29-44A8-A8B5-E8F31B825032}" srcOrd="0" destOrd="0" presId="urn:microsoft.com/office/officeart/2005/8/layout/hierarchy5"/>
    <dgm:cxn modelId="{497489F4-BE5C-48B1-AC6D-163F9C6CDD15}" type="presParOf" srcId="{EE310126-7D92-404D-B1C1-980FC2BD5309}" destId="{CF612B5C-69BF-423A-9141-0F4C23A1AF3E}" srcOrd="1" destOrd="0" presId="urn:microsoft.com/office/officeart/2005/8/layout/hierarchy5"/>
    <dgm:cxn modelId="{603F8EBB-35B1-479D-B8D4-D168BE969AB7}" type="presParOf" srcId="{CF612B5C-69BF-423A-9141-0F4C23A1AF3E}" destId="{20F4A3FD-1C6A-4DDB-ABB0-D8EB004DFC3B}" srcOrd="0" destOrd="0" presId="urn:microsoft.com/office/officeart/2005/8/layout/hierarchy5"/>
    <dgm:cxn modelId="{D4D16174-83B2-4FAC-A98B-F5E48AD03903}" type="presParOf" srcId="{CF612B5C-69BF-423A-9141-0F4C23A1AF3E}" destId="{28DD063C-EA6F-426A-B590-8483292BF476}" srcOrd="1" destOrd="0" presId="urn:microsoft.com/office/officeart/2005/8/layout/hierarchy5"/>
    <dgm:cxn modelId="{C21EB85F-C573-4263-A408-E91DEC024DC1}" type="presParOf" srcId="{EE310126-7D92-404D-B1C1-980FC2BD5309}" destId="{40A3B47F-1538-4343-BE17-F7FBA06C1CA6}" srcOrd="2" destOrd="0" presId="urn:microsoft.com/office/officeart/2005/8/layout/hierarchy5"/>
    <dgm:cxn modelId="{2692FB3E-8C47-4145-97B4-826285CA8476}" type="presParOf" srcId="{40A3B47F-1538-4343-BE17-F7FBA06C1CA6}" destId="{EB1B20E6-BEFE-4E8E-9E52-113F16888300}" srcOrd="0" destOrd="0" presId="urn:microsoft.com/office/officeart/2005/8/layout/hierarchy5"/>
    <dgm:cxn modelId="{479E05E6-6845-4583-B1C1-F63BE8C78694}" type="presParOf" srcId="{EE310126-7D92-404D-B1C1-980FC2BD5309}" destId="{FAE998BE-1189-4A6B-BA1F-62A10E59A144}" srcOrd="3" destOrd="0" presId="urn:microsoft.com/office/officeart/2005/8/layout/hierarchy5"/>
    <dgm:cxn modelId="{F77E0D88-74E7-4CD4-8BE9-358AE27F75F2}" type="presParOf" srcId="{FAE998BE-1189-4A6B-BA1F-62A10E59A144}" destId="{F678C4DD-0448-42E5-8A1C-AAD3B7959CCF}" srcOrd="0" destOrd="0" presId="urn:microsoft.com/office/officeart/2005/8/layout/hierarchy5"/>
    <dgm:cxn modelId="{2C409F31-DB15-42A7-934D-44E2A795DA26}" type="presParOf" srcId="{FAE998BE-1189-4A6B-BA1F-62A10E59A144}" destId="{10AAF029-420F-4DEF-BF94-F434E6D36E4C}" srcOrd="1" destOrd="0" presId="urn:microsoft.com/office/officeart/2005/8/layout/hierarchy5"/>
    <dgm:cxn modelId="{7A44ED8B-89E8-47DE-B6FC-4F69CB33C71E}" type="presParOf" srcId="{08C7B492-C739-4455-8DB5-04791A38CEE9}" destId="{5675E5C2-E16E-4006-AF6B-527F1A401C06}" srcOrd="1" destOrd="0" presId="urn:microsoft.com/office/officeart/2005/8/layout/hierarchy5"/>
    <dgm:cxn modelId="{2709B475-8F15-44CB-89B2-46D7FA391ED1}" type="presParOf" srcId="{5675E5C2-E16E-4006-AF6B-527F1A401C06}" destId="{8CF67A03-A371-497D-B6F1-5AA18426258F}" srcOrd="0" destOrd="0" presId="urn:microsoft.com/office/officeart/2005/8/layout/hierarchy5"/>
    <dgm:cxn modelId="{A0B2D740-AEC6-4EC4-B134-D98A0196C56E}" type="presParOf" srcId="{8CF67A03-A371-497D-B6F1-5AA18426258F}" destId="{4EB1D18D-61AC-4F25-8B61-10A437A44EDE}" srcOrd="0" destOrd="0" presId="urn:microsoft.com/office/officeart/2005/8/layout/hierarchy5"/>
    <dgm:cxn modelId="{52571285-4EE5-4941-A5D0-76A99C1EE746}" type="presParOf" srcId="{8CF67A03-A371-497D-B6F1-5AA18426258F}" destId="{0CBBACB1-F431-466F-8A1E-2753A97D0924}" srcOrd="1" destOrd="0" presId="urn:microsoft.com/office/officeart/2005/8/layout/hierarchy5"/>
    <dgm:cxn modelId="{53DFFE18-59EC-44FC-B2D0-5B5ADCE00789}" type="presParOf" srcId="{5675E5C2-E16E-4006-AF6B-527F1A401C06}" destId="{0EF98C53-3C1A-40FB-9D70-EB0AFE823CC2}" srcOrd="1" destOrd="0" presId="urn:microsoft.com/office/officeart/2005/8/layout/hierarchy5"/>
    <dgm:cxn modelId="{9219955F-715F-4209-A1F3-722D4C08C23B}" type="presParOf" srcId="{0EF98C53-3C1A-40FB-9D70-EB0AFE823CC2}" destId="{5705160D-5C7D-497E-AEAD-BF687D1E20F1}" srcOrd="0" destOrd="0" presId="urn:microsoft.com/office/officeart/2005/8/layout/hierarchy5"/>
    <dgm:cxn modelId="{F14CEFE4-6B04-437F-8EA7-9C3D9E2F8B33}" type="presParOf" srcId="{5675E5C2-E16E-4006-AF6B-527F1A401C06}" destId="{C362DAEA-142D-4034-B572-73D43A24FBCB}" srcOrd="2" destOrd="0" presId="urn:microsoft.com/office/officeart/2005/8/layout/hierarchy5"/>
    <dgm:cxn modelId="{ED8840A3-F0D0-4F94-81FC-50E6E2EABD50}" type="presParOf" srcId="{C362DAEA-142D-4034-B572-73D43A24FBCB}" destId="{6C36A463-83BE-450A-B476-71DD8E69410D}" srcOrd="0" destOrd="0" presId="urn:microsoft.com/office/officeart/2005/8/layout/hierarchy5"/>
    <dgm:cxn modelId="{C44EBCDC-A852-42B7-8016-63B34393882D}" type="presParOf" srcId="{C362DAEA-142D-4034-B572-73D43A24FBCB}" destId="{EFD90C63-7007-48E4-B7DF-F8C753100DD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43A3FD-731C-4026-B3DC-D31F287D2E1F}" type="doc">
      <dgm:prSet loTypeId="urn:microsoft.com/office/officeart/2005/8/layout/chevron2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s-ES"/>
        </a:p>
      </dgm:t>
    </dgm:pt>
    <dgm:pt modelId="{46DBD5C1-0973-4ABC-96B7-792A1189600C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B587FC9F-8E18-472B-81BC-5C469E05AC5B}" type="parTrans" cxnId="{3905AA64-FA08-4BEC-A23A-DBC8D7B52DFF}">
      <dgm:prSet/>
      <dgm:spPr/>
      <dgm:t>
        <a:bodyPr/>
        <a:lstStyle/>
        <a:p>
          <a:endParaRPr lang="es-ES"/>
        </a:p>
      </dgm:t>
    </dgm:pt>
    <dgm:pt modelId="{BA2792BB-E34E-4F0B-A617-EF4FA302DE15}" type="sibTrans" cxnId="{3905AA64-FA08-4BEC-A23A-DBC8D7B52DFF}">
      <dgm:prSet/>
      <dgm:spPr/>
      <dgm:t>
        <a:bodyPr/>
        <a:lstStyle/>
        <a:p>
          <a:endParaRPr lang="es-ES"/>
        </a:p>
      </dgm:t>
    </dgm:pt>
    <dgm:pt modelId="{6BF9DAF0-58F4-41B6-B37B-852944859EC0}">
      <dgm:prSet phldrT="[Texto]"/>
      <dgm:spPr/>
      <dgm:t>
        <a:bodyPr/>
        <a:lstStyle/>
        <a:p>
          <a:r>
            <a:rPr lang="es-AR" dirty="0" smtClean="0"/>
            <a:t>Tipo de Proceso</a:t>
          </a:r>
          <a:endParaRPr lang="es-ES" dirty="0"/>
        </a:p>
      </dgm:t>
    </dgm:pt>
    <dgm:pt modelId="{FD05BADF-430D-4334-8D75-9DB29128AA7D}" type="parTrans" cxnId="{71100E84-B2AC-4BD2-818C-60B96E153E72}">
      <dgm:prSet/>
      <dgm:spPr/>
      <dgm:t>
        <a:bodyPr/>
        <a:lstStyle/>
        <a:p>
          <a:endParaRPr lang="es-ES"/>
        </a:p>
      </dgm:t>
    </dgm:pt>
    <dgm:pt modelId="{00563773-E6F0-4BE0-8931-F3D12A2F5791}" type="sibTrans" cxnId="{71100E84-B2AC-4BD2-818C-60B96E153E72}">
      <dgm:prSet/>
      <dgm:spPr/>
      <dgm:t>
        <a:bodyPr/>
        <a:lstStyle/>
        <a:p>
          <a:endParaRPr lang="es-ES"/>
        </a:p>
      </dgm:t>
    </dgm:pt>
    <dgm:pt modelId="{3F037F30-FB80-4C21-8E08-6B5805B08E42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6142B303-AB9B-4D88-8419-F280733E029D}" type="parTrans" cxnId="{6496D322-E680-4FCB-80A6-22B0AC4F641F}">
      <dgm:prSet/>
      <dgm:spPr/>
      <dgm:t>
        <a:bodyPr/>
        <a:lstStyle/>
        <a:p>
          <a:endParaRPr lang="es-ES"/>
        </a:p>
      </dgm:t>
    </dgm:pt>
    <dgm:pt modelId="{6893AE2B-BF4C-42A8-BBCD-091F172D3A6F}" type="sibTrans" cxnId="{6496D322-E680-4FCB-80A6-22B0AC4F641F}">
      <dgm:prSet/>
      <dgm:spPr/>
      <dgm:t>
        <a:bodyPr/>
        <a:lstStyle/>
        <a:p>
          <a:endParaRPr lang="es-ES"/>
        </a:p>
      </dgm:t>
    </dgm:pt>
    <dgm:pt modelId="{35D936EA-880B-436F-A159-1A56AA9705F4}">
      <dgm:prSet phldrT="[Texto]"/>
      <dgm:spPr/>
      <dgm:t>
        <a:bodyPr/>
        <a:lstStyle/>
        <a:p>
          <a:r>
            <a:rPr lang="es-AR" dirty="0" smtClean="0"/>
            <a:t>Relevancia Estratégica</a:t>
          </a:r>
          <a:endParaRPr lang="es-ES" dirty="0"/>
        </a:p>
      </dgm:t>
    </dgm:pt>
    <dgm:pt modelId="{A7EE8D7B-6CC7-49CA-A665-8FACBF0D8A17}" type="parTrans" cxnId="{0DA4CC0A-37A5-4772-8B94-52E539FE1008}">
      <dgm:prSet/>
      <dgm:spPr/>
      <dgm:t>
        <a:bodyPr/>
        <a:lstStyle/>
        <a:p>
          <a:endParaRPr lang="es-ES"/>
        </a:p>
      </dgm:t>
    </dgm:pt>
    <dgm:pt modelId="{60F0CEC2-8780-4A9C-BB61-24B248F055EA}" type="sibTrans" cxnId="{0DA4CC0A-37A5-4772-8B94-52E539FE1008}">
      <dgm:prSet/>
      <dgm:spPr/>
      <dgm:t>
        <a:bodyPr/>
        <a:lstStyle/>
        <a:p>
          <a:endParaRPr lang="es-ES"/>
        </a:p>
      </dgm:t>
    </dgm:pt>
    <dgm:pt modelId="{265A04F8-5579-4FD1-9536-E2275F136623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38EACDB9-0D2E-432A-9FB4-F2FE6219CB1A}" type="parTrans" cxnId="{A5E340BE-BFC4-4DAF-A24A-6207434E19EE}">
      <dgm:prSet/>
      <dgm:spPr/>
      <dgm:t>
        <a:bodyPr/>
        <a:lstStyle/>
        <a:p>
          <a:endParaRPr lang="es-ES"/>
        </a:p>
      </dgm:t>
    </dgm:pt>
    <dgm:pt modelId="{BE044DCA-E9BB-442F-95AD-3D116AE2C608}" type="sibTrans" cxnId="{A5E340BE-BFC4-4DAF-A24A-6207434E19EE}">
      <dgm:prSet/>
      <dgm:spPr/>
      <dgm:t>
        <a:bodyPr/>
        <a:lstStyle/>
        <a:p>
          <a:endParaRPr lang="es-ES"/>
        </a:p>
      </dgm:t>
    </dgm:pt>
    <dgm:pt modelId="{81FB6BD3-8673-46D9-80BC-23C53AEC22FA}">
      <dgm:prSet phldrT="[Texto]"/>
      <dgm:spPr/>
      <dgm:t>
        <a:bodyPr/>
        <a:lstStyle/>
        <a:p>
          <a:r>
            <a:rPr lang="es-AR" dirty="0" smtClean="0"/>
            <a:t>Recursos</a:t>
          </a:r>
          <a:endParaRPr lang="es-ES" dirty="0"/>
        </a:p>
      </dgm:t>
    </dgm:pt>
    <dgm:pt modelId="{027489A6-456C-4409-9CCB-67A1E1173106}" type="parTrans" cxnId="{D05DF392-203C-4A85-BF2D-9B8D74A77683}">
      <dgm:prSet/>
      <dgm:spPr/>
      <dgm:t>
        <a:bodyPr/>
        <a:lstStyle/>
        <a:p>
          <a:endParaRPr lang="es-ES"/>
        </a:p>
      </dgm:t>
    </dgm:pt>
    <dgm:pt modelId="{643F35B9-38F7-467B-BB0B-2469FA3C8A3D}" type="sibTrans" cxnId="{D05DF392-203C-4A85-BF2D-9B8D74A77683}">
      <dgm:prSet/>
      <dgm:spPr/>
      <dgm:t>
        <a:bodyPr/>
        <a:lstStyle/>
        <a:p>
          <a:endParaRPr lang="es-ES"/>
        </a:p>
      </dgm:t>
    </dgm:pt>
    <dgm:pt modelId="{FDA43248-3404-46CA-A73A-E681A65DB444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6D92CB68-25C0-412D-887E-1F508F6524F7}" type="parTrans" cxnId="{165F0EAE-A086-4C6A-B1C3-BFF037D88AC5}">
      <dgm:prSet/>
      <dgm:spPr/>
      <dgm:t>
        <a:bodyPr/>
        <a:lstStyle/>
        <a:p>
          <a:endParaRPr lang="es-ES"/>
        </a:p>
      </dgm:t>
    </dgm:pt>
    <dgm:pt modelId="{61462EB9-6B05-438A-A602-C5450EAAB872}" type="sibTrans" cxnId="{165F0EAE-A086-4C6A-B1C3-BFF037D88AC5}">
      <dgm:prSet/>
      <dgm:spPr/>
      <dgm:t>
        <a:bodyPr/>
        <a:lstStyle/>
        <a:p>
          <a:endParaRPr lang="es-ES"/>
        </a:p>
      </dgm:t>
    </dgm:pt>
    <dgm:pt modelId="{EEF640EC-E508-4B1C-BD3E-4CFCBC62A15A}">
      <dgm:prSet phldrT="[Texto]"/>
      <dgm:spPr/>
      <dgm:t>
        <a:bodyPr/>
        <a:lstStyle/>
        <a:p>
          <a:r>
            <a:rPr lang="es-AR" dirty="0" smtClean="0"/>
            <a:t>Prioridad para la Entidad</a:t>
          </a:r>
          <a:endParaRPr lang="es-ES" dirty="0"/>
        </a:p>
      </dgm:t>
    </dgm:pt>
    <dgm:pt modelId="{6B5EFA4B-C0DF-4888-B3A0-B08ECDF46C0A}" type="parTrans" cxnId="{A60BFDF9-1EE1-4375-AA1D-CA7EB6D31BAE}">
      <dgm:prSet/>
      <dgm:spPr/>
      <dgm:t>
        <a:bodyPr/>
        <a:lstStyle/>
        <a:p>
          <a:endParaRPr lang="es-ES"/>
        </a:p>
      </dgm:t>
    </dgm:pt>
    <dgm:pt modelId="{D3E37E6D-15A1-4F93-B8FB-D2D5811C907D}" type="sibTrans" cxnId="{A60BFDF9-1EE1-4375-AA1D-CA7EB6D31BAE}">
      <dgm:prSet/>
      <dgm:spPr/>
      <dgm:t>
        <a:bodyPr/>
        <a:lstStyle/>
        <a:p>
          <a:endParaRPr lang="es-ES"/>
        </a:p>
      </dgm:t>
    </dgm:pt>
    <dgm:pt modelId="{40E89872-FE70-4C71-9FF2-0F52A115CE78}">
      <dgm:prSet phldrT="[Texto]"/>
      <dgm:spPr/>
      <dgm:t>
        <a:bodyPr/>
        <a:lstStyle/>
        <a:p>
          <a:r>
            <a:rPr lang="es-AR" dirty="0" smtClean="0"/>
            <a:t>Factor</a:t>
          </a:r>
          <a:endParaRPr lang="es-ES" dirty="0"/>
        </a:p>
      </dgm:t>
    </dgm:pt>
    <dgm:pt modelId="{63BB9B25-1AF1-40C2-B909-2229CBCFA7BA}" type="parTrans" cxnId="{32EF916E-8AD0-4525-8A9C-90A54A45CA63}">
      <dgm:prSet/>
      <dgm:spPr/>
      <dgm:t>
        <a:bodyPr/>
        <a:lstStyle/>
        <a:p>
          <a:endParaRPr lang="es-ES"/>
        </a:p>
      </dgm:t>
    </dgm:pt>
    <dgm:pt modelId="{40FD2F4B-CE51-45FC-888D-8A4E435D4FB3}" type="sibTrans" cxnId="{32EF916E-8AD0-4525-8A9C-90A54A45CA63}">
      <dgm:prSet/>
      <dgm:spPr/>
      <dgm:t>
        <a:bodyPr/>
        <a:lstStyle/>
        <a:p>
          <a:endParaRPr lang="es-ES"/>
        </a:p>
      </dgm:t>
    </dgm:pt>
    <dgm:pt modelId="{2202EC4F-085C-4DE0-A43A-AA827421875A}">
      <dgm:prSet phldrT="[Texto]"/>
      <dgm:spPr/>
      <dgm:t>
        <a:bodyPr/>
        <a:lstStyle/>
        <a:p>
          <a:r>
            <a:rPr lang="es-AR" dirty="0" smtClean="0"/>
            <a:t>Dispersión geográfica</a:t>
          </a:r>
          <a:endParaRPr lang="es-ES" dirty="0"/>
        </a:p>
      </dgm:t>
    </dgm:pt>
    <dgm:pt modelId="{854C7B9D-FD82-47CC-BD85-4E9DB0E1C217}" type="parTrans" cxnId="{07B1D78E-D6AD-4075-9CB7-77076FFDDDFD}">
      <dgm:prSet/>
      <dgm:spPr/>
      <dgm:t>
        <a:bodyPr/>
        <a:lstStyle/>
        <a:p>
          <a:endParaRPr lang="es-ES"/>
        </a:p>
      </dgm:t>
    </dgm:pt>
    <dgm:pt modelId="{AE37874C-D650-499A-80C3-C26C209C40CA}" type="sibTrans" cxnId="{07B1D78E-D6AD-4075-9CB7-77076FFDDDFD}">
      <dgm:prSet/>
      <dgm:spPr/>
      <dgm:t>
        <a:bodyPr/>
        <a:lstStyle/>
        <a:p>
          <a:endParaRPr lang="es-ES"/>
        </a:p>
      </dgm:t>
    </dgm:pt>
    <dgm:pt modelId="{6757F331-1FB4-4146-9F3F-F4DA578DC718}" type="pres">
      <dgm:prSet presAssocID="{E843A3FD-731C-4026-B3DC-D31F287D2E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0EC06AE-9832-420E-9FD3-D7295FAAFA74}" type="pres">
      <dgm:prSet presAssocID="{46DBD5C1-0973-4ABC-96B7-792A1189600C}" presName="composite" presStyleCnt="0"/>
      <dgm:spPr/>
    </dgm:pt>
    <dgm:pt modelId="{C6A45DB5-24C8-464C-9262-EE1FB8178ECA}" type="pres">
      <dgm:prSet presAssocID="{46DBD5C1-0973-4ABC-96B7-792A1189600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744984-06B1-4377-AD1F-BAC9D3D6E8C7}" type="pres">
      <dgm:prSet presAssocID="{46DBD5C1-0973-4ABC-96B7-792A1189600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C94729-8EB7-4FE3-A55B-17BED4328A44}" type="pres">
      <dgm:prSet presAssocID="{BA2792BB-E34E-4F0B-A617-EF4FA302DE15}" presName="sp" presStyleCnt="0"/>
      <dgm:spPr/>
    </dgm:pt>
    <dgm:pt modelId="{E11C9D1B-D6B4-4870-9C00-4F52D0E58D37}" type="pres">
      <dgm:prSet presAssocID="{3F037F30-FB80-4C21-8E08-6B5805B08E42}" presName="composite" presStyleCnt="0"/>
      <dgm:spPr/>
    </dgm:pt>
    <dgm:pt modelId="{AE9A38E2-2850-4B2E-ABF8-1C8495CE510B}" type="pres">
      <dgm:prSet presAssocID="{3F037F30-FB80-4C21-8E08-6B5805B08E4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987DA7-A770-4EAE-ADEF-D7F36FBFAF41}" type="pres">
      <dgm:prSet presAssocID="{3F037F30-FB80-4C21-8E08-6B5805B08E42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01CA84-9125-4876-805D-554ED21F2D50}" type="pres">
      <dgm:prSet presAssocID="{6893AE2B-BF4C-42A8-BBCD-091F172D3A6F}" presName="sp" presStyleCnt="0"/>
      <dgm:spPr/>
    </dgm:pt>
    <dgm:pt modelId="{61592062-7D8A-4D60-9B29-5216F892EBFC}" type="pres">
      <dgm:prSet presAssocID="{265A04F8-5579-4FD1-9536-E2275F136623}" presName="composite" presStyleCnt="0"/>
      <dgm:spPr/>
    </dgm:pt>
    <dgm:pt modelId="{3443D4A6-E32B-4605-A77E-063A1087E878}" type="pres">
      <dgm:prSet presAssocID="{265A04F8-5579-4FD1-9536-E2275F13662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E473DE-86E8-4B47-8E87-AD60739EF6F2}" type="pres">
      <dgm:prSet presAssocID="{265A04F8-5579-4FD1-9536-E2275F13662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1EA6F9-541C-4DE5-B790-E40E3FAB505A}" type="pres">
      <dgm:prSet presAssocID="{BE044DCA-E9BB-442F-95AD-3D116AE2C608}" presName="sp" presStyleCnt="0"/>
      <dgm:spPr/>
    </dgm:pt>
    <dgm:pt modelId="{8F7ECD16-546F-4F8E-A9A1-9E86AA3F0BE0}" type="pres">
      <dgm:prSet presAssocID="{FDA43248-3404-46CA-A73A-E681A65DB444}" presName="composite" presStyleCnt="0"/>
      <dgm:spPr/>
    </dgm:pt>
    <dgm:pt modelId="{41C2103D-C0B9-464B-999A-EBF5479A1168}" type="pres">
      <dgm:prSet presAssocID="{FDA43248-3404-46CA-A73A-E681A65DB44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CF48A5-EB09-46F8-94C7-9975B66481A7}" type="pres">
      <dgm:prSet presAssocID="{FDA43248-3404-46CA-A73A-E681A65DB44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DCD920-6B97-450A-AF75-1223C02A701B}" type="pres">
      <dgm:prSet presAssocID="{61462EB9-6B05-438A-A602-C5450EAAB872}" presName="sp" presStyleCnt="0"/>
      <dgm:spPr/>
    </dgm:pt>
    <dgm:pt modelId="{3D6E73AA-BDFC-4C1D-8A62-015B85B29784}" type="pres">
      <dgm:prSet presAssocID="{40E89872-FE70-4C71-9FF2-0F52A115CE78}" presName="composite" presStyleCnt="0"/>
      <dgm:spPr/>
    </dgm:pt>
    <dgm:pt modelId="{8D92559E-0142-4634-B781-FC4967D18985}" type="pres">
      <dgm:prSet presAssocID="{40E89872-FE70-4C71-9FF2-0F52A115CE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6FACE8-91F7-497D-9F2D-3B5B61927811}" type="pres">
      <dgm:prSet presAssocID="{40E89872-FE70-4C71-9FF2-0F52A115CE7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5DF392-203C-4A85-BF2D-9B8D74A77683}" srcId="{265A04F8-5579-4FD1-9536-E2275F136623}" destId="{81FB6BD3-8673-46D9-80BC-23C53AEC22FA}" srcOrd="0" destOrd="0" parTransId="{027489A6-456C-4409-9CCB-67A1E1173106}" sibTransId="{643F35B9-38F7-467B-BB0B-2469FA3C8A3D}"/>
    <dgm:cxn modelId="{11DCA7EF-E803-4756-A4A3-B501298D9105}" type="presOf" srcId="{40E89872-FE70-4C71-9FF2-0F52A115CE78}" destId="{8D92559E-0142-4634-B781-FC4967D18985}" srcOrd="0" destOrd="0" presId="urn:microsoft.com/office/officeart/2005/8/layout/chevron2"/>
    <dgm:cxn modelId="{165F0EAE-A086-4C6A-B1C3-BFF037D88AC5}" srcId="{E843A3FD-731C-4026-B3DC-D31F287D2E1F}" destId="{FDA43248-3404-46CA-A73A-E681A65DB444}" srcOrd="3" destOrd="0" parTransId="{6D92CB68-25C0-412D-887E-1F508F6524F7}" sibTransId="{61462EB9-6B05-438A-A602-C5450EAAB872}"/>
    <dgm:cxn modelId="{A60BFDF9-1EE1-4375-AA1D-CA7EB6D31BAE}" srcId="{FDA43248-3404-46CA-A73A-E681A65DB444}" destId="{EEF640EC-E508-4B1C-BD3E-4CFCBC62A15A}" srcOrd="0" destOrd="0" parTransId="{6B5EFA4B-C0DF-4888-B3A0-B08ECDF46C0A}" sibTransId="{D3E37E6D-15A1-4F93-B8FB-D2D5811C907D}"/>
    <dgm:cxn modelId="{1FC2E61B-EB2F-433A-B4ED-A54E958DD0D4}" type="presOf" srcId="{265A04F8-5579-4FD1-9536-E2275F136623}" destId="{3443D4A6-E32B-4605-A77E-063A1087E878}" srcOrd="0" destOrd="0" presId="urn:microsoft.com/office/officeart/2005/8/layout/chevron2"/>
    <dgm:cxn modelId="{3905AA64-FA08-4BEC-A23A-DBC8D7B52DFF}" srcId="{E843A3FD-731C-4026-B3DC-D31F287D2E1F}" destId="{46DBD5C1-0973-4ABC-96B7-792A1189600C}" srcOrd="0" destOrd="0" parTransId="{B587FC9F-8E18-472B-81BC-5C469E05AC5B}" sibTransId="{BA2792BB-E34E-4F0B-A617-EF4FA302DE15}"/>
    <dgm:cxn modelId="{6496D322-E680-4FCB-80A6-22B0AC4F641F}" srcId="{E843A3FD-731C-4026-B3DC-D31F287D2E1F}" destId="{3F037F30-FB80-4C21-8E08-6B5805B08E42}" srcOrd="1" destOrd="0" parTransId="{6142B303-AB9B-4D88-8419-F280733E029D}" sibTransId="{6893AE2B-BF4C-42A8-BBCD-091F172D3A6F}"/>
    <dgm:cxn modelId="{A04C7A4B-0D5C-4BAE-9DD5-D276CFE2667B}" type="presOf" srcId="{FDA43248-3404-46CA-A73A-E681A65DB444}" destId="{41C2103D-C0B9-464B-999A-EBF5479A1168}" srcOrd="0" destOrd="0" presId="urn:microsoft.com/office/officeart/2005/8/layout/chevron2"/>
    <dgm:cxn modelId="{07B1D78E-D6AD-4075-9CB7-77076FFDDDFD}" srcId="{40E89872-FE70-4C71-9FF2-0F52A115CE78}" destId="{2202EC4F-085C-4DE0-A43A-AA827421875A}" srcOrd="0" destOrd="0" parTransId="{854C7B9D-FD82-47CC-BD85-4E9DB0E1C217}" sibTransId="{AE37874C-D650-499A-80C3-C26C209C40CA}"/>
    <dgm:cxn modelId="{066BB42F-D2DE-478A-97F9-32981697E354}" type="presOf" srcId="{35D936EA-880B-436F-A159-1A56AA9705F4}" destId="{E1987DA7-A770-4EAE-ADEF-D7F36FBFAF41}" srcOrd="0" destOrd="0" presId="urn:microsoft.com/office/officeart/2005/8/layout/chevron2"/>
    <dgm:cxn modelId="{0DA4CC0A-37A5-4772-8B94-52E539FE1008}" srcId="{3F037F30-FB80-4C21-8E08-6B5805B08E42}" destId="{35D936EA-880B-436F-A159-1A56AA9705F4}" srcOrd="0" destOrd="0" parTransId="{A7EE8D7B-6CC7-49CA-A665-8FACBF0D8A17}" sibTransId="{60F0CEC2-8780-4A9C-BB61-24B248F055EA}"/>
    <dgm:cxn modelId="{2BD468F5-D652-41F0-BB70-BC2A65E82E11}" type="presOf" srcId="{3F037F30-FB80-4C21-8E08-6B5805B08E42}" destId="{AE9A38E2-2850-4B2E-ABF8-1C8495CE510B}" srcOrd="0" destOrd="0" presId="urn:microsoft.com/office/officeart/2005/8/layout/chevron2"/>
    <dgm:cxn modelId="{CDB84B85-C88E-43B9-8C5F-BF40338C5E70}" type="presOf" srcId="{81FB6BD3-8673-46D9-80BC-23C53AEC22FA}" destId="{C2E473DE-86E8-4B47-8E87-AD60739EF6F2}" srcOrd="0" destOrd="0" presId="urn:microsoft.com/office/officeart/2005/8/layout/chevron2"/>
    <dgm:cxn modelId="{B87B1E22-706C-4F7E-AA3D-63E8CCE50DE4}" type="presOf" srcId="{E843A3FD-731C-4026-B3DC-D31F287D2E1F}" destId="{6757F331-1FB4-4146-9F3F-F4DA578DC718}" srcOrd="0" destOrd="0" presId="urn:microsoft.com/office/officeart/2005/8/layout/chevron2"/>
    <dgm:cxn modelId="{532E26C4-5916-47B8-B31E-57684754E483}" type="presOf" srcId="{EEF640EC-E508-4B1C-BD3E-4CFCBC62A15A}" destId="{DFCF48A5-EB09-46F8-94C7-9975B66481A7}" srcOrd="0" destOrd="0" presId="urn:microsoft.com/office/officeart/2005/8/layout/chevron2"/>
    <dgm:cxn modelId="{32EF916E-8AD0-4525-8A9C-90A54A45CA63}" srcId="{E843A3FD-731C-4026-B3DC-D31F287D2E1F}" destId="{40E89872-FE70-4C71-9FF2-0F52A115CE78}" srcOrd="4" destOrd="0" parTransId="{63BB9B25-1AF1-40C2-B909-2229CBCFA7BA}" sibTransId="{40FD2F4B-CE51-45FC-888D-8A4E435D4FB3}"/>
    <dgm:cxn modelId="{5CE651E3-C9B3-41A2-9A5F-024F1CE75B78}" type="presOf" srcId="{2202EC4F-085C-4DE0-A43A-AA827421875A}" destId="{306FACE8-91F7-497D-9F2D-3B5B61927811}" srcOrd="0" destOrd="0" presId="urn:microsoft.com/office/officeart/2005/8/layout/chevron2"/>
    <dgm:cxn modelId="{7E8EC967-7FB4-4F19-8694-85C1CEDD156F}" type="presOf" srcId="{6BF9DAF0-58F4-41B6-B37B-852944859EC0}" destId="{8D744984-06B1-4377-AD1F-BAC9D3D6E8C7}" srcOrd="0" destOrd="0" presId="urn:microsoft.com/office/officeart/2005/8/layout/chevron2"/>
    <dgm:cxn modelId="{A5E340BE-BFC4-4DAF-A24A-6207434E19EE}" srcId="{E843A3FD-731C-4026-B3DC-D31F287D2E1F}" destId="{265A04F8-5579-4FD1-9536-E2275F136623}" srcOrd="2" destOrd="0" parTransId="{38EACDB9-0D2E-432A-9FB4-F2FE6219CB1A}" sibTransId="{BE044DCA-E9BB-442F-95AD-3D116AE2C608}"/>
    <dgm:cxn modelId="{9A2EEF3A-EDD4-4475-B387-BBCCFF39E197}" type="presOf" srcId="{46DBD5C1-0973-4ABC-96B7-792A1189600C}" destId="{C6A45DB5-24C8-464C-9262-EE1FB8178ECA}" srcOrd="0" destOrd="0" presId="urn:microsoft.com/office/officeart/2005/8/layout/chevron2"/>
    <dgm:cxn modelId="{71100E84-B2AC-4BD2-818C-60B96E153E72}" srcId="{46DBD5C1-0973-4ABC-96B7-792A1189600C}" destId="{6BF9DAF0-58F4-41B6-B37B-852944859EC0}" srcOrd="0" destOrd="0" parTransId="{FD05BADF-430D-4334-8D75-9DB29128AA7D}" sibTransId="{00563773-E6F0-4BE0-8931-F3D12A2F5791}"/>
    <dgm:cxn modelId="{30D130E1-1D68-43A0-A14F-88116B33DA58}" type="presParOf" srcId="{6757F331-1FB4-4146-9F3F-F4DA578DC718}" destId="{00EC06AE-9832-420E-9FD3-D7295FAAFA74}" srcOrd="0" destOrd="0" presId="urn:microsoft.com/office/officeart/2005/8/layout/chevron2"/>
    <dgm:cxn modelId="{FC496FBD-CD62-4F5B-A3E3-1AA37B2E8095}" type="presParOf" srcId="{00EC06AE-9832-420E-9FD3-D7295FAAFA74}" destId="{C6A45DB5-24C8-464C-9262-EE1FB8178ECA}" srcOrd="0" destOrd="0" presId="urn:microsoft.com/office/officeart/2005/8/layout/chevron2"/>
    <dgm:cxn modelId="{A0637681-345A-446B-8BCA-671ACD15F0B5}" type="presParOf" srcId="{00EC06AE-9832-420E-9FD3-D7295FAAFA74}" destId="{8D744984-06B1-4377-AD1F-BAC9D3D6E8C7}" srcOrd="1" destOrd="0" presId="urn:microsoft.com/office/officeart/2005/8/layout/chevron2"/>
    <dgm:cxn modelId="{A0D08B6F-74F8-45B2-B19B-1B222AE94AA2}" type="presParOf" srcId="{6757F331-1FB4-4146-9F3F-F4DA578DC718}" destId="{AAC94729-8EB7-4FE3-A55B-17BED4328A44}" srcOrd="1" destOrd="0" presId="urn:microsoft.com/office/officeart/2005/8/layout/chevron2"/>
    <dgm:cxn modelId="{4D326A20-8515-4ED3-B561-C35C053D9D40}" type="presParOf" srcId="{6757F331-1FB4-4146-9F3F-F4DA578DC718}" destId="{E11C9D1B-D6B4-4870-9C00-4F52D0E58D37}" srcOrd="2" destOrd="0" presId="urn:microsoft.com/office/officeart/2005/8/layout/chevron2"/>
    <dgm:cxn modelId="{D34DD012-85D3-4046-9327-8432AE2E8996}" type="presParOf" srcId="{E11C9D1B-D6B4-4870-9C00-4F52D0E58D37}" destId="{AE9A38E2-2850-4B2E-ABF8-1C8495CE510B}" srcOrd="0" destOrd="0" presId="urn:microsoft.com/office/officeart/2005/8/layout/chevron2"/>
    <dgm:cxn modelId="{9AE20F2F-F979-4BDF-8189-5E055B6D6214}" type="presParOf" srcId="{E11C9D1B-D6B4-4870-9C00-4F52D0E58D37}" destId="{E1987DA7-A770-4EAE-ADEF-D7F36FBFAF41}" srcOrd="1" destOrd="0" presId="urn:microsoft.com/office/officeart/2005/8/layout/chevron2"/>
    <dgm:cxn modelId="{1C320E19-A090-4A91-95DD-392BED465A24}" type="presParOf" srcId="{6757F331-1FB4-4146-9F3F-F4DA578DC718}" destId="{0101CA84-9125-4876-805D-554ED21F2D50}" srcOrd="3" destOrd="0" presId="urn:microsoft.com/office/officeart/2005/8/layout/chevron2"/>
    <dgm:cxn modelId="{52876559-9F10-456B-8CCE-B8D3EE19249B}" type="presParOf" srcId="{6757F331-1FB4-4146-9F3F-F4DA578DC718}" destId="{61592062-7D8A-4D60-9B29-5216F892EBFC}" srcOrd="4" destOrd="0" presId="urn:microsoft.com/office/officeart/2005/8/layout/chevron2"/>
    <dgm:cxn modelId="{1D3DBE98-2232-4502-ABE5-8F03E6E18B1C}" type="presParOf" srcId="{61592062-7D8A-4D60-9B29-5216F892EBFC}" destId="{3443D4A6-E32B-4605-A77E-063A1087E878}" srcOrd="0" destOrd="0" presId="urn:microsoft.com/office/officeart/2005/8/layout/chevron2"/>
    <dgm:cxn modelId="{11102F94-3984-4124-AD78-FE7CDC50520C}" type="presParOf" srcId="{61592062-7D8A-4D60-9B29-5216F892EBFC}" destId="{C2E473DE-86E8-4B47-8E87-AD60739EF6F2}" srcOrd="1" destOrd="0" presId="urn:microsoft.com/office/officeart/2005/8/layout/chevron2"/>
    <dgm:cxn modelId="{B617677A-CA9A-49B9-8F1A-31B05CEAA8D0}" type="presParOf" srcId="{6757F331-1FB4-4146-9F3F-F4DA578DC718}" destId="{D91EA6F9-541C-4DE5-B790-E40E3FAB505A}" srcOrd="5" destOrd="0" presId="urn:microsoft.com/office/officeart/2005/8/layout/chevron2"/>
    <dgm:cxn modelId="{9303ECB8-66FC-4F46-B86B-C89DFF1CCE39}" type="presParOf" srcId="{6757F331-1FB4-4146-9F3F-F4DA578DC718}" destId="{8F7ECD16-546F-4F8E-A9A1-9E86AA3F0BE0}" srcOrd="6" destOrd="0" presId="urn:microsoft.com/office/officeart/2005/8/layout/chevron2"/>
    <dgm:cxn modelId="{227FF115-1711-42F2-9CF5-C4DCCD57C160}" type="presParOf" srcId="{8F7ECD16-546F-4F8E-A9A1-9E86AA3F0BE0}" destId="{41C2103D-C0B9-464B-999A-EBF5479A1168}" srcOrd="0" destOrd="0" presId="urn:microsoft.com/office/officeart/2005/8/layout/chevron2"/>
    <dgm:cxn modelId="{F13D1542-452C-465C-A63F-7035CB0FD3FE}" type="presParOf" srcId="{8F7ECD16-546F-4F8E-A9A1-9E86AA3F0BE0}" destId="{DFCF48A5-EB09-46F8-94C7-9975B66481A7}" srcOrd="1" destOrd="0" presId="urn:microsoft.com/office/officeart/2005/8/layout/chevron2"/>
    <dgm:cxn modelId="{F42BEFAA-169B-4511-AD86-FE3F3B752B12}" type="presParOf" srcId="{6757F331-1FB4-4146-9F3F-F4DA578DC718}" destId="{B1DCD920-6B97-450A-AF75-1223C02A701B}" srcOrd="7" destOrd="0" presId="urn:microsoft.com/office/officeart/2005/8/layout/chevron2"/>
    <dgm:cxn modelId="{C3822CC3-20DB-4B4B-A194-86E0037CED5E}" type="presParOf" srcId="{6757F331-1FB4-4146-9F3F-F4DA578DC718}" destId="{3D6E73AA-BDFC-4C1D-8A62-015B85B29784}" srcOrd="8" destOrd="0" presId="urn:microsoft.com/office/officeart/2005/8/layout/chevron2"/>
    <dgm:cxn modelId="{AEC89FE6-EEC1-468D-89A1-92A8B416E6A2}" type="presParOf" srcId="{3D6E73AA-BDFC-4C1D-8A62-015B85B29784}" destId="{8D92559E-0142-4634-B781-FC4967D18985}" srcOrd="0" destOrd="0" presId="urn:microsoft.com/office/officeart/2005/8/layout/chevron2"/>
    <dgm:cxn modelId="{E0FDE499-D1C9-4BD5-A40E-54E469B59EFB}" type="presParOf" srcId="{3D6E73AA-BDFC-4C1D-8A62-015B85B29784}" destId="{306FACE8-91F7-497D-9F2D-3B5B6192781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Sustantivo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De Conducción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De Apoyo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2946B3-1226-4724-AD22-14CF05241806}" type="presOf" srcId="{253EBA20-71D1-4C14-9A95-C19BE15499AA}" destId="{6EEB5640-8B3B-4765-8C50-807276867F84}" srcOrd="0" destOrd="0" presId="urn:microsoft.com/office/officeart/2005/8/layout/vList5"/>
    <dgm:cxn modelId="{444F75A4-2A78-4F1A-9BF6-AF7FFE8B1377}" type="presOf" srcId="{79AC83CB-1CB8-4E6D-868C-280ECA464AFC}" destId="{1C7F4AA2-3002-46B6-8B66-B8F11376DF7A}" srcOrd="0" destOrd="0" presId="urn:microsoft.com/office/officeart/2005/8/layout/vList5"/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F9B945A3-36B5-4F45-AA18-4F669A612482}" type="presOf" srcId="{F39C6D01-8B2C-4943-9C68-55D81B890418}" destId="{E6915FBC-5431-488B-8727-25C8E5D9918E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107EF534-D8ED-44DA-8387-2050AFDEF26D}" type="presOf" srcId="{DD8C3447-CA24-4423-88BA-7513C382B072}" destId="{BBB13DCB-26A1-472C-8A17-0C7F0C3C927E}" srcOrd="0" destOrd="0" presId="urn:microsoft.com/office/officeart/2005/8/layout/vList5"/>
    <dgm:cxn modelId="{1E359964-7D77-432B-930A-FDBC0A680E21}" type="presOf" srcId="{5C7A95DF-DA73-4075-93E2-063C22404646}" destId="{DE30DC80-6372-46FF-9FDA-CB915D674CF0}" srcOrd="0" destOrd="0" presId="urn:microsoft.com/office/officeart/2005/8/layout/vList5"/>
    <dgm:cxn modelId="{5B66D24D-03D8-4C2B-9E12-B5465FAF8EC9}" type="presOf" srcId="{069D3F2B-5397-4179-BEBE-0C4C59644F05}" destId="{6E91625B-EFA8-4BF0-9F97-4662F57DB7AC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D6A5AE95-242A-4E80-9524-9B0E262D9FE3}" type="presOf" srcId="{AE87F040-CF23-419B-993C-2BEC95980D2D}" destId="{57498F33-BA30-4F1E-8FE0-0E24FE608D31}" srcOrd="0" destOrd="0" presId="urn:microsoft.com/office/officeart/2005/8/layout/vList5"/>
    <dgm:cxn modelId="{9394F3F6-2BC0-4B3D-8C2E-C625A48945D7}" type="presParOf" srcId="{E6915FBC-5431-488B-8727-25C8E5D9918E}" destId="{24714829-40C0-424F-8526-DD534C32FB23}" srcOrd="0" destOrd="0" presId="urn:microsoft.com/office/officeart/2005/8/layout/vList5"/>
    <dgm:cxn modelId="{EE8B12C1-95E6-49E2-945F-80019319E753}" type="presParOf" srcId="{24714829-40C0-424F-8526-DD534C32FB23}" destId="{57498F33-BA30-4F1E-8FE0-0E24FE608D31}" srcOrd="0" destOrd="0" presId="urn:microsoft.com/office/officeart/2005/8/layout/vList5"/>
    <dgm:cxn modelId="{B8133284-8B45-474B-91B2-90BBEB04F7F1}" type="presParOf" srcId="{24714829-40C0-424F-8526-DD534C32FB23}" destId="{BBB13DCB-26A1-472C-8A17-0C7F0C3C927E}" srcOrd="1" destOrd="0" presId="urn:microsoft.com/office/officeart/2005/8/layout/vList5"/>
    <dgm:cxn modelId="{7CF176C8-6DCC-498C-8937-FE0DCB25876A}" type="presParOf" srcId="{E6915FBC-5431-488B-8727-25C8E5D9918E}" destId="{54EE5D46-8BB2-4BFB-A5FE-656341C4CBD0}" srcOrd="1" destOrd="0" presId="urn:microsoft.com/office/officeart/2005/8/layout/vList5"/>
    <dgm:cxn modelId="{674A42C9-D707-44E8-9411-67C84E70DD84}" type="presParOf" srcId="{E6915FBC-5431-488B-8727-25C8E5D9918E}" destId="{D125BE5F-D505-4FFE-80B2-99E62B2BF9C2}" srcOrd="2" destOrd="0" presId="urn:microsoft.com/office/officeart/2005/8/layout/vList5"/>
    <dgm:cxn modelId="{E30EE4F9-E9FB-4A99-A44E-31929A30D64E}" type="presParOf" srcId="{D125BE5F-D505-4FFE-80B2-99E62B2BF9C2}" destId="{6E91625B-EFA8-4BF0-9F97-4662F57DB7AC}" srcOrd="0" destOrd="0" presId="urn:microsoft.com/office/officeart/2005/8/layout/vList5"/>
    <dgm:cxn modelId="{F2D6B72A-B0E9-4DC1-B854-E3832A108092}" type="presParOf" srcId="{D125BE5F-D505-4FFE-80B2-99E62B2BF9C2}" destId="{6EEB5640-8B3B-4765-8C50-807276867F84}" srcOrd="1" destOrd="0" presId="urn:microsoft.com/office/officeart/2005/8/layout/vList5"/>
    <dgm:cxn modelId="{703F6F86-3A39-4E9A-BE71-E46F93CE9D0B}" type="presParOf" srcId="{E6915FBC-5431-488B-8727-25C8E5D9918E}" destId="{32A17221-A7B8-470B-BCCC-68DCFB72344F}" srcOrd="3" destOrd="0" presId="urn:microsoft.com/office/officeart/2005/8/layout/vList5"/>
    <dgm:cxn modelId="{CADA96C2-7547-4A29-8BF1-1E0B0C6D2128}" type="presParOf" srcId="{E6915FBC-5431-488B-8727-25C8E5D9918E}" destId="{AF797DFE-7970-4657-96AF-EAF41831252C}" srcOrd="4" destOrd="0" presId="urn:microsoft.com/office/officeart/2005/8/layout/vList5"/>
    <dgm:cxn modelId="{A3517B0B-0FD7-4867-AEDB-633F2255BA30}" type="presParOf" srcId="{AF797DFE-7970-4657-96AF-EAF41831252C}" destId="{DE30DC80-6372-46FF-9FDA-CB915D674CF0}" srcOrd="0" destOrd="0" presId="urn:microsoft.com/office/officeart/2005/8/layout/vList5"/>
    <dgm:cxn modelId="{EA731D3D-DE75-47FD-935B-3BD30595DD17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Relevancia Alta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Relevancia Media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Relevancia Baja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 custLinFactNeighborY="-324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 custLinFactNeighborY="-28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C6332D-CF78-463C-8F30-F8D3F43C6765}" type="presOf" srcId="{253EBA20-71D1-4C14-9A95-C19BE15499AA}" destId="{6EEB5640-8B3B-4765-8C50-807276867F84}" srcOrd="0" destOrd="0" presId="urn:microsoft.com/office/officeart/2005/8/layout/vList5"/>
    <dgm:cxn modelId="{27C5C3B0-4FF4-4191-882A-804E44B0B9CE}" type="presOf" srcId="{AE87F040-CF23-419B-993C-2BEC95980D2D}" destId="{57498F33-BA30-4F1E-8FE0-0E24FE608D31}" srcOrd="0" destOrd="0" presId="urn:microsoft.com/office/officeart/2005/8/layout/vList5"/>
    <dgm:cxn modelId="{1972746E-8303-4687-9E8C-A41D113DA57C}" type="presOf" srcId="{069D3F2B-5397-4179-BEBE-0C4C59644F05}" destId="{6E91625B-EFA8-4BF0-9F97-4662F57DB7AC}" srcOrd="0" destOrd="0" presId="urn:microsoft.com/office/officeart/2005/8/layout/vList5"/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8BC5B839-E5A2-4705-839A-F67E7B86FD56}" type="presOf" srcId="{F39C6D01-8B2C-4943-9C68-55D81B890418}" destId="{E6915FBC-5431-488B-8727-25C8E5D9918E}" srcOrd="0" destOrd="0" presId="urn:microsoft.com/office/officeart/2005/8/layout/vList5"/>
    <dgm:cxn modelId="{96F777A1-BC6F-4BA4-A80A-D0ABEFDEC793}" type="presOf" srcId="{DD8C3447-CA24-4423-88BA-7513C382B072}" destId="{BBB13DCB-26A1-472C-8A17-0C7F0C3C927E}" srcOrd="0" destOrd="0" presId="urn:microsoft.com/office/officeart/2005/8/layout/vList5"/>
    <dgm:cxn modelId="{8B2322F0-8536-4818-8D12-DA8310514A3E}" type="presOf" srcId="{5C7A95DF-DA73-4075-93E2-063C22404646}" destId="{DE30DC80-6372-46FF-9FDA-CB915D674CF0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18FFFF18-BBA5-4D3D-804D-79566B752EB7}" type="presOf" srcId="{79AC83CB-1CB8-4E6D-868C-280ECA464AFC}" destId="{1C7F4AA2-3002-46B6-8B66-B8F11376DF7A}" srcOrd="0" destOrd="0" presId="urn:microsoft.com/office/officeart/2005/8/layout/vList5"/>
    <dgm:cxn modelId="{C857C416-E65D-43C6-A5F3-4391385CF7BE}" type="presParOf" srcId="{E6915FBC-5431-488B-8727-25C8E5D9918E}" destId="{24714829-40C0-424F-8526-DD534C32FB23}" srcOrd="0" destOrd="0" presId="urn:microsoft.com/office/officeart/2005/8/layout/vList5"/>
    <dgm:cxn modelId="{1E2005C2-ABE6-4A71-A376-288E8A581EAF}" type="presParOf" srcId="{24714829-40C0-424F-8526-DD534C32FB23}" destId="{57498F33-BA30-4F1E-8FE0-0E24FE608D31}" srcOrd="0" destOrd="0" presId="urn:microsoft.com/office/officeart/2005/8/layout/vList5"/>
    <dgm:cxn modelId="{1D9F5616-E41E-497B-86BD-E34B71DC9597}" type="presParOf" srcId="{24714829-40C0-424F-8526-DD534C32FB23}" destId="{BBB13DCB-26A1-472C-8A17-0C7F0C3C927E}" srcOrd="1" destOrd="0" presId="urn:microsoft.com/office/officeart/2005/8/layout/vList5"/>
    <dgm:cxn modelId="{D5856CDF-05B6-4729-8B13-FC08A89CCCEE}" type="presParOf" srcId="{E6915FBC-5431-488B-8727-25C8E5D9918E}" destId="{54EE5D46-8BB2-4BFB-A5FE-656341C4CBD0}" srcOrd="1" destOrd="0" presId="urn:microsoft.com/office/officeart/2005/8/layout/vList5"/>
    <dgm:cxn modelId="{D5C286FC-4D69-4414-B7D1-A82B98398D5B}" type="presParOf" srcId="{E6915FBC-5431-488B-8727-25C8E5D9918E}" destId="{D125BE5F-D505-4FFE-80B2-99E62B2BF9C2}" srcOrd="2" destOrd="0" presId="urn:microsoft.com/office/officeart/2005/8/layout/vList5"/>
    <dgm:cxn modelId="{3F26CB4D-6E48-4CC1-B2DB-80EABAB1344F}" type="presParOf" srcId="{D125BE5F-D505-4FFE-80B2-99E62B2BF9C2}" destId="{6E91625B-EFA8-4BF0-9F97-4662F57DB7AC}" srcOrd="0" destOrd="0" presId="urn:microsoft.com/office/officeart/2005/8/layout/vList5"/>
    <dgm:cxn modelId="{DA68715D-B12A-42A0-8756-5DE919852D0B}" type="presParOf" srcId="{D125BE5F-D505-4FFE-80B2-99E62B2BF9C2}" destId="{6EEB5640-8B3B-4765-8C50-807276867F84}" srcOrd="1" destOrd="0" presId="urn:microsoft.com/office/officeart/2005/8/layout/vList5"/>
    <dgm:cxn modelId="{6C806974-4737-44CB-9566-6ED9CB087BE5}" type="presParOf" srcId="{E6915FBC-5431-488B-8727-25C8E5D9918E}" destId="{32A17221-A7B8-470B-BCCC-68DCFB72344F}" srcOrd="3" destOrd="0" presId="urn:microsoft.com/office/officeart/2005/8/layout/vList5"/>
    <dgm:cxn modelId="{6B87643D-AEB3-454A-B6B0-FB33ED2D3D57}" type="presParOf" srcId="{E6915FBC-5431-488B-8727-25C8E5D9918E}" destId="{AF797DFE-7970-4657-96AF-EAF41831252C}" srcOrd="4" destOrd="0" presId="urn:microsoft.com/office/officeart/2005/8/layout/vList5"/>
    <dgm:cxn modelId="{78B1F4AC-68FF-4358-9DDB-FD1F1921BC69}" type="presParOf" srcId="{AF797DFE-7970-4657-96AF-EAF41831252C}" destId="{DE30DC80-6372-46FF-9FDA-CB915D674CF0}" srcOrd="0" destOrd="0" presId="urn:microsoft.com/office/officeart/2005/8/layout/vList5"/>
    <dgm:cxn modelId="{7C244930-153B-42C2-9C86-DAABD90781B0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Más del 35% 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Más del 10% y hasta el 35%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Hasta el 10%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71CB4E02-F4DB-4E09-8765-875FB66EF7B6}" type="presOf" srcId="{F39C6D01-8B2C-4943-9C68-55D81B890418}" destId="{E6915FBC-5431-488B-8727-25C8E5D9918E}" srcOrd="0" destOrd="0" presId="urn:microsoft.com/office/officeart/2005/8/layout/vList5"/>
    <dgm:cxn modelId="{18538EF7-9D5C-43AB-9A7C-ECC5B134CF9B}" type="presOf" srcId="{79AC83CB-1CB8-4E6D-868C-280ECA464AFC}" destId="{1C7F4AA2-3002-46B6-8B66-B8F11376DF7A}" srcOrd="0" destOrd="0" presId="urn:microsoft.com/office/officeart/2005/8/layout/vList5"/>
    <dgm:cxn modelId="{E4D68484-1768-45AB-A11B-30C696F796B7}" type="presOf" srcId="{5C7A95DF-DA73-4075-93E2-063C22404646}" destId="{DE30DC80-6372-46FF-9FDA-CB915D674CF0}" srcOrd="0" destOrd="0" presId="urn:microsoft.com/office/officeart/2005/8/layout/vList5"/>
    <dgm:cxn modelId="{3B32C657-A4F2-4DC9-AC62-C07CC01D3519}" type="presOf" srcId="{DD8C3447-CA24-4423-88BA-7513C382B072}" destId="{BBB13DCB-26A1-472C-8A17-0C7F0C3C927E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72B1CA9F-91D3-4D8B-B266-9F4A0501BB80}" type="presOf" srcId="{253EBA20-71D1-4C14-9A95-C19BE15499AA}" destId="{6EEB5640-8B3B-4765-8C50-807276867F84}" srcOrd="0" destOrd="0" presId="urn:microsoft.com/office/officeart/2005/8/layout/vList5"/>
    <dgm:cxn modelId="{5A3EB555-D074-4CB6-B7C0-3AB81569D8CD}" type="presOf" srcId="{AE87F040-CF23-419B-993C-2BEC95980D2D}" destId="{57498F33-BA30-4F1E-8FE0-0E24FE608D31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07E79A4E-DC07-4893-94DF-2777719E52A8}" type="presOf" srcId="{069D3F2B-5397-4179-BEBE-0C4C59644F05}" destId="{6E91625B-EFA8-4BF0-9F97-4662F57DB7AC}" srcOrd="0" destOrd="0" presId="urn:microsoft.com/office/officeart/2005/8/layout/vList5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82EAC296-FFE6-46DF-9758-BCFF17AB754E}" type="presParOf" srcId="{E6915FBC-5431-488B-8727-25C8E5D9918E}" destId="{24714829-40C0-424F-8526-DD534C32FB23}" srcOrd="0" destOrd="0" presId="urn:microsoft.com/office/officeart/2005/8/layout/vList5"/>
    <dgm:cxn modelId="{1953E1F2-540B-4C36-9F04-6971602BB340}" type="presParOf" srcId="{24714829-40C0-424F-8526-DD534C32FB23}" destId="{57498F33-BA30-4F1E-8FE0-0E24FE608D31}" srcOrd="0" destOrd="0" presId="urn:microsoft.com/office/officeart/2005/8/layout/vList5"/>
    <dgm:cxn modelId="{AD3C1E21-9F1C-4344-A55C-ED8F9634938D}" type="presParOf" srcId="{24714829-40C0-424F-8526-DD534C32FB23}" destId="{BBB13DCB-26A1-472C-8A17-0C7F0C3C927E}" srcOrd="1" destOrd="0" presId="urn:microsoft.com/office/officeart/2005/8/layout/vList5"/>
    <dgm:cxn modelId="{5E7B2DA4-270D-4786-96A6-2546687E980C}" type="presParOf" srcId="{E6915FBC-5431-488B-8727-25C8E5D9918E}" destId="{54EE5D46-8BB2-4BFB-A5FE-656341C4CBD0}" srcOrd="1" destOrd="0" presId="urn:microsoft.com/office/officeart/2005/8/layout/vList5"/>
    <dgm:cxn modelId="{4B098581-4A35-4806-904D-BF6DB3A7F59F}" type="presParOf" srcId="{E6915FBC-5431-488B-8727-25C8E5D9918E}" destId="{D125BE5F-D505-4FFE-80B2-99E62B2BF9C2}" srcOrd="2" destOrd="0" presId="urn:microsoft.com/office/officeart/2005/8/layout/vList5"/>
    <dgm:cxn modelId="{0A64707A-514D-4B4F-BB4F-8443A3C03F24}" type="presParOf" srcId="{D125BE5F-D505-4FFE-80B2-99E62B2BF9C2}" destId="{6E91625B-EFA8-4BF0-9F97-4662F57DB7AC}" srcOrd="0" destOrd="0" presId="urn:microsoft.com/office/officeart/2005/8/layout/vList5"/>
    <dgm:cxn modelId="{3E6BF61E-6895-4571-BF52-40DD1C7C19A1}" type="presParOf" srcId="{D125BE5F-D505-4FFE-80B2-99E62B2BF9C2}" destId="{6EEB5640-8B3B-4765-8C50-807276867F84}" srcOrd="1" destOrd="0" presId="urn:microsoft.com/office/officeart/2005/8/layout/vList5"/>
    <dgm:cxn modelId="{C82A8002-5949-4B20-90DE-0B680BF8CE64}" type="presParOf" srcId="{E6915FBC-5431-488B-8727-25C8E5D9918E}" destId="{32A17221-A7B8-470B-BCCC-68DCFB72344F}" srcOrd="3" destOrd="0" presId="urn:microsoft.com/office/officeart/2005/8/layout/vList5"/>
    <dgm:cxn modelId="{8BCA5AF4-6524-45B3-BCC2-2D59ABD0F349}" type="presParOf" srcId="{E6915FBC-5431-488B-8727-25C8E5D9918E}" destId="{AF797DFE-7970-4657-96AF-EAF41831252C}" srcOrd="4" destOrd="0" presId="urn:microsoft.com/office/officeart/2005/8/layout/vList5"/>
    <dgm:cxn modelId="{7CF1B9CF-ED02-46CA-B1DA-40B1C9C14CCA}" type="presParOf" srcId="{AF797DFE-7970-4657-96AF-EAF41831252C}" destId="{DE30DC80-6372-46FF-9FDA-CB915D674CF0}" srcOrd="0" destOrd="0" presId="urn:microsoft.com/office/officeart/2005/8/layout/vList5"/>
    <dgm:cxn modelId="{E296547F-6FAC-4A93-84AA-725060B9FC50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9C6D01-8B2C-4943-9C68-55D81B890418}" type="doc">
      <dgm:prSet loTypeId="urn:microsoft.com/office/officeart/2005/8/layout/vList5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es-ES"/>
        </a:p>
      </dgm:t>
    </dgm:pt>
    <dgm:pt modelId="{AE87F040-CF23-419B-993C-2BEC95980D2D}">
      <dgm:prSet phldrT="[Texto]"/>
      <dgm:spPr/>
      <dgm:t>
        <a:bodyPr/>
        <a:lstStyle/>
        <a:p>
          <a:r>
            <a:rPr lang="es-AR" dirty="0" smtClean="0"/>
            <a:t>Alto</a:t>
          </a:r>
          <a:endParaRPr lang="es-ES" dirty="0"/>
        </a:p>
      </dgm:t>
    </dgm:pt>
    <dgm:pt modelId="{D25D7634-C80E-4623-B6B1-1AFBD4506A6B}" type="parTrans" cxnId="{8409AC10-89E1-43A0-8EC3-F3CFBC91ACE6}">
      <dgm:prSet/>
      <dgm:spPr/>
      <dgm:t>
        <a:bodyPr/>
        <a:lstStyle/>
        <a:p>
          <a:endParaRPr lang="es-ES"/>
        </a:p>
      </dgm:t>
    </dgm:pt>
    <dgm:pt modelId="{D2D6CFDB-F45D-4B17-8169-1125D28FA9AE}" type="sibTrans" cxnId="{8409AC10-89E1-43A0-8EC3-F3CFBC91ACE6}">
      <dgm:prSet/>
      <dgm:spPr/>
      <dgm:t>
        <a:bodyPr/>
        <a:lstStyle/>
        <a:p>
          <a:endParaRPr lang="es-ES"/>
        </a:p>
      </dgm:t>
    </dgm:pt>
    <dgm:pt modelId="{DD8C3447-CA24-4423-88BA-7513C382B072}">
      <dgm:prSet phldrT="[Texto]"/>
      <dgm:spPr/>
      <dgm:t>
        <a:bodyPr/>
        <a:lstStyle/>
        <a:p>
          <a:r>
            <a:rPr lang="es-AR" dirty="0" smtClean="0"/>
            <a:t>Prioridad alta</a:t>
          </a:r>
          <a:endParaRPr lang="es-ES" dirty="0"/>
        </a:p>
      </dgm:t>
    </dgm:pt>
    <dgm:pt modelId="{1DF9D954-EDF8-456A-97B2-E46987A602B6}" type="parTrans" cxnId="{DDB757E7-A87E-4F8D-9047-C015B0F97FD6}">
      <dgm:prSet/>
      <dgm:spPr/>
      <dgm:t>
        <a:bodyPr/>
        <a:lstStyle/>
        <a:p>
          <a:endParaRPr lang="es-ES"/>
        </a:p>
      </dgm:t>
    </dgm:pt>
    <dgm:pt modelId="{C2955146-55B5-4325-91E4-63CF7EFE3973}" type="sibTrans" cxnId="{DDB757E7-A87E-4F8D-9047-C015B0F97FD6}">
      <dgm:prSet/>
      <dgm:spPr/>
      <dgm:t>
        <a:bodyPr/>
        <a:lstStyle/>
        <a:p>
          <a:endParaRPr lang="es-ES"/>
        </a:p>
      </dgm:t>
    </dgm:pt>
    <dgm:pt modelId="{069D3F2B-5397-4179-BEBE-0C4C59644F05}">
      <dgm:prSet phldrT="[Texto]"/>
      <dgm:spPr/>
      <dgm:t>
        <a:bodyPr/>
        <a:lstStyle/>
        <a:p>
          <a:r>
            <a:rPr lang="es-AR" dirty="0" smtClean="0"/>
            <a:t>Medio</a:t>
          </a:r>
          <a:endParaRPr lang="es-ES" dirty="0"/>
        </a:p>
      </dgm:t>
    </dgm:pt>
    <dgm:pt modelId="{5B7C5051-4104-496A-9A69-A86164D0A6D7}" type="parTrans" cxnId="{2D75C740-253E-4396-9DE6-97D59C4CEF0B}">
      <dgm:prSet/>
      <dgm:spPr/>
      <dgm:t>
        <a:bodyPr/>
        <a:lstStyle/>
        <a:p>
          <a:endParaRPr lang="es-ES"/>
        </a:p>
      </dgm:t>
    </dgm:pt>
    <dgm:pt modelId="{9636F8EC-077C-47D8-8F89-F3963B0DCA17}" type="sibTrans" cxnId="{2D75C740-253E-4396-9DE6-97D59C4CEF0B}">
      <dgm:prSet/>
      <dgm:spPr/>
      <dgm:t>
        <a:bodyPr/>
        <a:lstStyle/>
        <a:p>
          <a:endParaRPr lang="es-ES"/>
        </a:p>
      </dgm:t>
    </dgm:pt>
    <dgm:pt modelId="{253EBA20-71D1-4C14-9A95-C19BE15499AA}">
      <dgm:prSet phldrT="[Texto]"/>
      <dgm:spPr/>
      <dgm:t>
        <a:bodyPr/>
        <a:lstStyle/>
        <a:p>
          <a:r>
            <a:rPr lang="es-AR" dirty="0" smtClean="0"/>
            <a:t>Prioridad media</a:t>
          </a:r>
          <a:endParaRPr lang="es-ES" dirty="0"/>
        </a:p>
      </dgm:t>
    </dgm:pt>
    <dgm:pt modelId="{70FD8FFC-864E-4D61-90CC-D4C0AD9C5F11}" type="parTrans" cxnId="{456408A1-71EC-4CF7-B21A-5FDC38E2A4D4}">
      <dgm:prSet/>
      <dgm:spPr/>
      <dgm:t>
        <a:bodyPr/>
        <a:lstStyle/>
        <a:p>
          <a:endParaRPr lang="es-ES"/>
        </a:p>
      </dgm:t>
    </dgm:pt>
    <dgm:pt modelId="{B36DF4B2-7E69-4460-9D6D-F367E4B517A5}" type="sibTrans" cxnId="{456408A1-71EC-4CF7-B21A-5FDC38E2A4D4}">
      <dgm:prSet/>
      <dgm:spPr/>
      <dgm:t>
        <a:bodyPr/>
        <a:lstStyle/>
        <a:p>
          <a:endParaRPr lang="es-ES"/>
        </a:p>
      </dgm:t>
    </dgm:pt>
    <dgm:pt modelId="{5C7A95DF-DA73-4075-93E2-063C22404646}">
      <dgm:prSet phldrT="[Texto]"/>
      <dgm:spPr/>
      <dgm:t>
        <a:bodyPr/>
        <a:lstStyle/>
        <a:p>
          <a:r>
            <a:rPr lang="es-AR" dirty="0" smtClean="0"/>
            <a:t>Bajo</a:t>
          </a:r>
          <a:endParaRPr lang="es-ES" dirty="0"/>
        </a:p>
      </dgm:t>
    </dgm:pt>
    <dgm:pt modelId="{81FB79E1-6F3A-406B-B588-E41D60A5D7E7}" type="parTrans" cxnId="{4C2C7352-7BFE-4E74-BA2C-9F4F82EA9F48}">
      <dgm:prSet/>
      <dgm:spPr/>
      <dgm:t>
        <a:bodyPr/>
        <a:lstStyle/>
        <a:p>
          <a:endParaRPr lang="es-ES"/>
        </a:p>
      </dgm:t>
    </dgm:pt>
    <dgm:pt modelId="{1D6C5838-DAC4-4734-8D57-7930CC8B1234}" type="sibTrans" cxnId="{4C2C7352-7BFE-4E74-BA2C-9F4F82EA9F48}">
      <dgm:prSet/>
      <dgm:spPr/>
      <dgm:t>
        <a:bodyPr/>
        <a:lstStyle/>
        <a:p>
          <a:endParaRPr lang="es-ES"/>
        </a:p>
      </dgm:t>
    </dgm:pt>
    <dgm:pt modelId="{79AC83CB-1CB8-4E6D-868C-280ECA464AFC}">
      <dgm:prSet phldrT="[Texto]"/>
      <dgm:spPr/>
      <dgm:t>
        <a:bodyPr/>
        <a:lstStyle/>
        <a:p>
          <a:r>
            <a:rPr lang="es-AR" dirty="0" smtClean="0"/>
            <a:t>Prioridad baja</a:t>
          </a:r>
          <a:endParaRPr lang="es-ES" dirty="0"/>
        </a:p>
      </dgm:t>
    </dgm:pt>
    <dgm:pt modelId="{174902E9-002C-43E5-970B-DB7F4C54BE9E}" type="parTrans" cxnId="{692514DD-8536-41F0-BDF6-138CBA96DDED}">
      <dgm:prSet/>
      <dgm:spPr/>
      <dgm:t>
        <a:bodyPr/>
        <a:lstStyle/>
        <a:p>
          <a:endParaRPr lang="es-ES"/>
        </a:p>
      </dgm:t>
    </dgm:pt>
    <dgm:pt modelId="{B05D40A4-200F-46E3-AA6F-584C64C1F616}" type="sibTrans" cxnId="{692514DD-8536-41F0-BDF6-138CBA96DDED}">
      <dgm:prSet/>
      <dgm:spPr/>
      <dgm:t>
        <a:bodyPr/>
        <a:lstStyle/>
        <a:p>
          <a:endParaRPr lang="es-ES"/>
        </a:p>
      </dgm:t>
    </dgm:pt>
    <dgm:pt modelId="{E6915FBC-5431-488B-8727-25C8E5D9918E}" type="pres">
      <dgm:prSet presAssocID="{F39C6D01-8B2C-4943-9C68-55D81B8904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4714829-40C0-424F-8526-DD534C32FB23}" type="pres">
      <dgm:prSet presAssocID="{AE87F040-CF23-419B-993C-2BEC95980D2D}" presName="linNode" presStyleCnt="0"/>
      <dgm:spPr/>
    </dgm:pt>
    <dgm:pt modelId="{57498F33-BA30-4F1E-8FE0-0E24FE608D31}" type="pres">
      <dgm:prSet presAssocID="{AE87F040-CF23-419B-993C-2BEC95980D2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B13DCB-26A1-472C-8A17-0C7F0C3C927E}" type="pres">
      <dgm:prSet presAssocID="{AE87F040-CF23-419B-993C-2BEC95980D2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EE5D46-8BB2-4BFB-A5FE-656341C4CBD0}" type="pres">
      <dgm:prSet presAssocID="{D2D6CFDB-F45D-4B17-8169-1125D28FA9AE}" presName="sp" presStyleCnt="0"/>
      <dgm:spPr/>
    </dgm:pt>
    <dgm:pt modelId="{D125BE5F-D505-4FFE-80B2-99E62B2BF9C2}" type="pres">
      <dgm:prSet presAssocID="{069D3F2B-5397-4179-BEBE-0C4C59644F05}" presName="linNode" presStyleCnt="0"/>
      <dgm:spPr/>
    </dgm:pt>
    <dgm:pt modelId="{6E91625B-EFA8-4BF0-9F97-4662F57DB7AC}" type="pres">
      <dgm:prSet presAssocID="{069D3F2B-5397-4179-BEBE-0C4C59644F0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EB5640-8B3B-4765-8C50-807276867F84}" type="pres">
      <dgm:prSet presAssocID="{069D3F2B-5397-4179-BEBE-0C4C59644F0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A17221-A7B8-470B-BCCC-68DCFB72344F}" type="pres">
      <dgm:prSet presAssocID="{9636F8EC-077C-47D8-8F89-F3963B0DCA17}" presName="sp" presStyleCnt="0"/>
      <dgm:spPr/>
    </dgm:pt>
    <dgm:pt modelId="{AF797DFE-7970-4657-96AF-EAF41831252C}" type="pres">
      <dgm:prSet presAssocID="{5C7A95DF-DA73-4075-93E2-063C22404646}" presName="linNode" presStyleCnt="0"/>
      <dgm:spPr/>
    </dgm:pt>
    <dgm:pt modelId="{DE30DC80-6372-46FF-9FDA-CB915D674CF0}" type="pres">
      <dgm:prSet presAssocID="{5C7A95DF-DA73-4075-93E2-063C2240464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F4AA2-3002-46B6-8B66-B8F11376DF7A}" type="pres">
      <dgm:prSet presAssocID="{5C7A95DF-DA73-4075-93E2-063C2240464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92514DD-8536-41F0-BDF6-138CBA96DDED}" srcId="{5C7A95DF-DA73-4075-93E2-063C22404646}" destId="{79AC83CB-1CB8-4E6D-868C-280ECA464AFC}" srcOrd="0" destOrd="0" parTransId="{174902E9-002C-43E5-970B-DB7F4C54BE9E}" sibTransId="{B05D40A4-200F-46E3-AA6F-584C64C1F616}"/>
    <dgm:cxn modelId="{824356B4-201F-4792-8DFB-09465353B10E}" type="presOf" srcId="{069D3F2B-5397-4179-BEBE-0C4C59644F05}" destId="{6E91625B-EFA8-4BF0-9F97-4662F57DB7AC}" srcOrd="0" destOrd="0" presId="urn:microsoft.com/office/officeart/2005/8/layout/vList5"/>
    <dgm:cxn modelId="{929E7841-8C83-4F6E-B8B5-BEEE4EC8C3DA}" type="presOf" srcId="{DD8C3447-CA24-4423-88BA-7513C382B072}" destId="{BBB13DCB-26A1-472C-8A17-0C7F0C3C927E}" srcOrd="0" destOrd="0" presId="urn:microsoft.com/office/officeart/2005/8/layout/vList5"/>
    <dgm:cxn modelId="{8409AC10-89E1-43A0-8EC3-F3CFBC91ACE6}" srcId="{F39C6D01-8B2C-4943-9C68-55D81B890418}" destId="{AE87F040-CF23-419B-993C-2BEC95980D2D}" srcOrd="0" destOrd="0" parTransId="{D25D7634-C80E-4623-B6B1-1AFBD4506A6B}" sibTransId="{D2D6CFDB-F45D-4B17-8169-1125D28FA9AE}"/>
    <dgm:cxn modelId="{2D75C740-253E-4396-9DE6-97D59C4CEF0B}" srcId="{F39C6D01-8B2C-4943-9C68-55D81B890418}" destId="{069D3F2B-5397-4179-BEBE-0C4C59644F05}" srcOrd="1" destOrd="0" parTransId="{5B7C5051-4104-496A-9A69-A86164D0A6D7}" sibTransId="{9636F8EC-077C-47D8-8F89-F3963B0DCA17}"/>
    <dgm:cxn modelId="{25550B09-F80C-4EB0-AF39-3D393BD8DE89}" type="presOf" srcId="{F39C6D01-8B2C-4943-9C68-55D81B890418}" destId="{E6915FBC-5431-488B-8727-25C8E5D9918E}" srcOrd="0" destOrd="0" presId="urn:microsoft.com/office/officeart/2005/8/layout/vList5"/>
    <dgm:cxn modelId="{456408A1-71EC-4CF7-B21A-5FDC38E2A4D4}" srcId="{069D3F2B-5397-4179-BEBE-0C4C59644F05}" destId="{253EBA20-71D1-4C14-9A95-C19BE15499AA}" srcOrd="0" destOrd="0" parTransId="{70FD8FFC-864E-4D61-90CC-D4C0AD9C5F11}" sibTransId="{B36DF4B2-7E69-4460-9D6D-F367E4B517A5}"/>
    <dgm:cxn modelId="{DDB757E7-A87E-4F8D-9047-C015B0F97FD6}" srcId="{AE87F040-CF23-419B-993C-2BEC95980D2D}" destId="{DD8C3447-CA24-4423-88BA-7513C382B072}" srcOrd="0" destOrd="0" parTransId="{1DF9D954-EDF8-456A-97B2-E46987A602B6}" sibTransId="{C2955146-55B5-4325-91E4-63CF7EFE3973}"/>
    <dgm:cxn modelId="{64DA7E75-B07A-4F6B-8BD4-2C70046D6DCD}" type="presOf" srcId="{79AC83CB-1CB8-4E6D-868C-280ECA464AFC}" destId="{1C7F4AA2-3002-46B6-8B66-B8F11376DF7A}" srcOrd="0" destOrd="0" presId="urn:microsoft.com/office/officeart/2005/8/layout/vList5"/>
    <dgm:cxn modelId="{BF48F446-4EDD-4D1E-A591-FF617937CBE1}" type="presOf" srcId="{253EBA20-71D1-4C14-9A95-C19BE15499AA}" destId="{6EEB5640-8B3B-4765-8C50-807276867F84}" srcOrd="0" destOrd="0" presId="urn:microsoft.com/office/officeart/2005/8/layout/vList5"/>
    <dgm:cxn modelId="{BFB39D38-5BE3-4713-B20A-FE22C0BF14F9}" type="presOf" srcId="{AE87F040-CF23-419B-993C-2BEC95980D2D}" destId="{57498F33-BA30-4F1E-8FE0-0E24FE608D31}" srcOrd="0" destOrd="0" presId="urn:microsoft.com/office/officeart/2005/8/layout/vList5"/>
    <dgm:cxn modelId="{4C2C7352-7BFE-4E74-BA2C-9F4F82EA9F48}" srcId="{F39C6D01-8B2C-4943-9C68-55D81B890418}" destId="{5C7A95DF-DA73-4075-93E2-063C22404646}" srcOrd="2" destOrd="0" parTransId="{81FB79E1-6F3A-406B-B588-E41D60A5D7E7}" sibTransId="{1D6C5838-DAC4-4734-8D57-7930CC8B1234}"/>
    <dgm:cxn modelId="{CE38D535-C45A-46E9-B7B5-AB3E6C9BBB64}" type="presOf" srcId="{5C7A95DF-DA73-4075-93E2-063C22404646}" destId="{DE30DC80-6372-46FF-9FDA-CB915D674CF0}" srcOrd="0" destOrd="0" presId="urn:microsoft.com/office/officeart/2005/8/layout/vList5"/>
    <dgm:cxn modelId="{089F1081-0B0A-42E6-A526-AB4F8EEDF4C3}" type="presParOf" srcId="{E6915FBC-5431-488B-8727-25C8E5D9918E}" destId="{24714829-40C0-424F-8526-DD534C32FB23}" srcOrd="0" destOrd="0" presId="urn:microsoft.com/office/officeart/2005/8/layout/vList5"/>
    <dgm:cxn modelId="{AA73F9C2-F7FC-4F3C-9B04-14DBAB506392}" type="presParOf" srcId="{24714829-40C0-424F-8526-DD534C32FB23}" destId="{57498F33-BA30-4F1E-8FE0-0E24FE608D31}" srcOrd="0" destOrd="0" presId="urn:microsoft.com/office/officeart/2005/8/layout/vList5"/>
    <dgm:cxn modelId="{18A13CA9-80D7-4377-9B3A-337BCB0062AD}" type="presParOf" srcId="{24714829-40C0-424F-8526-DD534C32FB23}" destId="{BBB13DCB-26A1-472C-8A17-0C7F0C3C927E}" srcOrd="1" destOrd="0" presId="urn:microsoft.com/office/officeart/2005/8/layout/vList5"/>
    <dgm:cxn modelId="{8887ABD0-0B4C-4043-9CD6-060B8280CDA8}" type="presParOf" srcId="{E6915FBC-5431-488B-8727-25C8E5D9918E}" destId="{54EE5D46-8BB2-4BFB-A5FE-656341C4CBD0}" srcOrd="1" destOrd="0" presId="urn:microsoft.com/office/officeart/2005/8/layout/vList5"/>
    <dgm:cxn modelId="{0DD275A2-248F-4994-BDEB-4E34DBA65C6E}" type="presParOf" srcId="{E6915FBC-5431-488B-8727-25C8E5D9918E}" destId="{D125BE5F-D505-4FFE-80B2-99E62B2BF9C2}" srcOrd="2" destOrd="0" presId="urn:microsoft.com/office/officeart/2005/8/layout/vList5"/>
    <dgm:cxn modelId="{6C51F901-D1FF-48FA-B56F-F281DC48059E}" type="presParOf" srcId="{D125BE5F-D505-4FFE-80B2-99E62B2BF9C2}" destId="{6E91625B-EFA8-4BF0-9F97-4662F57DB7AC}" srcOrd="0" destOrd="0" presId="urn:microsoft.com/office/officeart/2005/8/layout/vList5"/>
    <dgm:cxn modelId="{E47C9415-B245-421F-B12A-1AA322E46AEA}" type="presParOf" srcId="{D125BE5F-D505-4FFE-80B2-99E62B2BF9C2}" destId="{6EEB5640-8B3B-4765-8C50-807276867F84}" srcOrd="1" destOrd="0" presId="urn:microsoft.com/office/officeart/2005/8/layout/vList5"/>
    <dgm:cxn modelId="{A83C54D9-40B9-44C6-A987-8CC7C3A7806B}" type="presParOf" srcId="{E6915FBC-5431-488B-8727-25C8E5D9918E}" destId="{32A17221-A7B8-470B-BCCC-68DCFB72344F}" srcOrd="3" destOrd="0" presId="urn:microsoft.com/office/officeart/2005/8/layout/vList5"/>
    <dgm:cxn modelId="{E206493B-E872-4C22-89C6-48C186FA34AA}" type="presParOf" srcId="{E6915FBC-5431-488B-8727-25C8E5D9918E}" destId="{AF797DFE-7970-4657-96AF-EAF41831252C}" srcOrd="4" destOrd="0" presId="urn:microsoft.com/office/officeart/2005/8/layout/vList5"/>
    <dgm:cxn modelId="{72F852B9-1373-4713-A5A9-7FE08FAD1D31}" type="presParOf" srcId="{AF797DFE-7970-4657-96AF-EAF41831252C}" destId="{DE30DC80-6372-46FF-9FDA-CB915D674CF0}" srcOrd="0" destOrd="0" presId="urn:microsoft.com/office/officeart/2005/8/layout/vList5"/>
    <dgm:cxn modelId="{586CA007-B0FF-4F22-90F6-7E3F6B83684E}" type="presParOf" srcId="{AF797DFE-7970-4657-96AF-EAF41831252C}" destId="{1C7F4AA2-3002-46B6-8B66-B8F11376DF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#1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#1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#2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#2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907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804863" eaLnBrk="0" hangingPunct="0">
              <a:defRPr sz="1100"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804863" eaLnBrk="0" hangingPunct="0">
              <a:defRPr sz="1100"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804863" eaLnBrk="0" hangingPunct="0">
              <a:defRPr sz="1100" i="1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804863" eaLnBrk="0" hangingPunct="0">
              <a:defRPr sz="1100" i="1"/>
            </a:lvl1pPr>
          </a:lstStyle>
          <a:p>
            <a:pPr>
              <a:defRPr/>
            </a:pPr>
            <a:fld id="{B7607AC7-FA20-47D1-9902-FE04CB4D6C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283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4A93A5-351B-4139-80E1-16138F1989B5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890FDE-27E9-40DD-9028-7358B323161E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EC20F8-289E-48E6-AF36-761987A118BC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35A49A-C47A-41E2-AA93-4D5806F20D6A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ACDCD7-22C0-4149-A02C-10BC9FE952FD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CC5FA5-204C-4C5F-B7CB-0780C7DEEE47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ACDCD7-22C0-4149-A02C-10BC9FE952FD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9BA0D1-4CDE-435B-9393-70377C0A7C0D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78A4F6-D501-4B5D-9133-34A2785F478C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D3B5F8-FE1D-4933-8B01-EB1EBE1127F2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A713F3-3700-4A38-917D-2EB1172C3CF8}" type="slidenum">
              <a:rPr lang="es-ES" smtClean="0"/>
              <a:pPr/>
              <a:t>20</a:t>
            </a:fld>
            <a:endParaRPr lang="es-ES" smtClean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C1EF65-6C20-42D2-9D6C-FD8DFAD13B83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03BEAB-90C5-4D51-9717-BE643896A043}" type="slidenum">
              <a:rPr lang="es-ES" smtClean="0"/>
              <a:pPr/>
              <a:t>21</a:t>
            </a:fld>
            <a:endParaRPr lang="es-ES" smtClean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BD536C-5ED0-4616-BAC3-45BDF9966FB5}" type="slidenum">
              <a:rPr lang="es-ES" smtClean="0"/>
              <a:pPr/>
              <a:t>22</a:t>
            </a:fld>
            <a:endParaRPr lang="es-ES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BE1322-B23D-4DA8-A507-ACD959AD8763}" type="slidenum">
              <a:rPr lang="es-ES" smtClean="0"/>
              <a:pPr/>
              <a:t>23</a:t>
            </a:fld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A1800C-D009-48F9-8B2E-DB7E9DAA383B}" type="slidenum">
              <a:rPr lang="es-ES" smtClean="0"/>
              <a:pPr/>
              <a:t>24</a:t>
            </a:fld>
            <a:endParaRPr lang="es-ES" smtClean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B743DD-78EC-4DB6-9597-F718675A5899}" type="slidenum">
              <a:rPr lang="es-ES" smtClean="0"/>
              <a:pPr/>
              <a:t>25</a:t>
            </a:fld>
            <a:endParaRPr lang="es-ES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9C09FE-8504-4DFC-8B4A-C25F514CBB5C}" type="slidenum">
              <a:rPr lang="es-ES" smtClean="0"/>
              <a:pPr/>
              <a:t>26</a:t>
            </a:fld>
            <a:endParaRPr lang="es-ES" smtClean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9C09FE-8504-4DFC-8B4A-C25F514CBB5C}" type="slidenum">
              <a:rPr lang="es-ES" smtClean="0"/>
              <a:pPr/>
              <a:t>27</a:t>
            </a:fld>
            <a:endParaRPr lang="es-ES" smtClean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2D1065-8FC2-449F-8BBD-870E4B58641D}" type="slidenum">
              <a:rPr lang="es-ES" smtClean="0"/>
              <a:pPr/>
              <a:t>28</a:t>
            </a:fld>
            <a:endParaRPr lang="es-ES" smtClean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F960FC2-BBA4-478E-B94D-F2C63F7A1C58}" type="slidenum">
              <a:rPr lang="es-ES" smtClean="0"/>
              <a:pPr/>
              <a:t>29</a:t>
            </a:fld>
            <a:endParaRPr lang="es-ES" smtClean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083B18-8079-45CA-BAC6-C5EA8548A243}" type="slidenum">
              <a:rPr lang="es-ES" smtClean="0"/>
              <a:pPr/>
              <a:t>30</a:t>
            </a:fld>
            <a:endParaRPr lang="es-ES" smtClean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D4C031-20AB-4B0A-BD6F-6E6400F8A7EC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830129-A40F-47A6-975A-5985A8225151}" type="slidenum">
              <a:rPr lang="es-ES" smtClean="0"/>
              <a:pPr/>
              <a:t>31</a:t>
            </a:fld>
            <a:endParaRPr lang="es-ES" smtClean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B73F1E-2BE4-4DD3-8712-5EB2CE04596C}" type="slidenum">
              <a:rPr lang="es-ES" smtClean="0"/>
              <a:pPr/>
              <a:t>32</a:t>
            </a:fld>
            <a:endParaRPr lang="es-ES" smtClean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23D83E-CE9B-4E78-9B13-6F6F0C132176}" type="slidenum">
              <a:rPr lang="es-ES" smtClean="0"/>
              <a:pPr/>
              <a:t>33</a:t>
            </a:fld>
            <a:endParaRPr lang="es-ES" smtClean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BB28C67-20E7-413B-B0C2-8416BF3F82FD}" type="slidenum">
              <a:rPr lang="es-ES" smtClean="0"/>
              <a:pPr/>
              <a:t>34</a:t>
            </a:fld>
            <a:endParaRPr lang="es-ES" smtClean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BE1322-B23D-4DA8-A507-ACD959AD8763}" type="slidenum">
              <a:rPr lang="es-ES" smtClean="0"/>
              <a:pPr/>
              <a:t>35</a:t>
            </a:fld>
            <a:endParaRPr 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BE1322-B23D-4DA8-A507-ACD959AD8763}" type="slidenum">
              <a:rPr lang="es-ES" smtClean="0"/>
              <a:pPr/>
              <a:t>36</a:t>
            </a:fld>
            <a:endParaRPr lang="es-E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806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BEE5FC-70D1-4F47-A0E4-0843B80ED14B}" type="slidenum">
              <a:rPr lang="es-ES" smtClean="0"/>
              <a:pPr/>
              <a:t>37</a:t>
            </a:fld>
            <a:endParaRPr lang="es-E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011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AB8756-6D40-469E-A4AA-BA9C4EAE0B88}" type="slidenum">
              <a:rPr lang="es-ES" smtClean="0"/>
              <a:pPr/>
              <a:t>38</a:t>
            </a:fld>
            <a:endParaRPr lang="es-E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216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D7D39F-8309-4887-A03E-B35CFD5F2186}" type="slidenum">
              <a:rPr lang="es-ES" smtClean="0"/>
              <a:pPr/>
              <a:t>39</a:t>
            </a:fld>
            <a:endParaRPr lang="es-E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421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0730D1-5CC7-4999-ABCA-32C451583796}" type="slidenum">
              <a:rPr lang="es-ES" smtClean="0"/>
              <a:pPr/>
              <a:t>40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0C1CB-1F2B-44A6-8287-DA1BAB8E99A6}" type="slidenum">
              <a:rPr lang="es-ES_tradnl" smtClean="0"/>
              <a:pPr/>
              <a:t>4</a:t>
            </a:fld>
            <a:endParaRPr lang="es-ES_tradnl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19138"/>
            <a:ext cx="4800600" cy="3600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828" y="4561118"/>
            <a:ext cx="5855547" cy="4321636"/>
          </a:xfrm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625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9C5F4E-011D-485C-9506-538037F3CA69}" type="slidenum">
              <a:rPr lang="es-ES" smtClean="0"/>
              <a:pPr/>
              <a:t>41</a:t>
            </a:fld>
            <a:endParaRPr lang="es-E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830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47E406-F1A7-4440-97E8-6AE8586D7B70}" type="slidenum">
              <a:rPr lang="es-ES" smtClean="0"/>
              <a:pPr/>
              <a:t>42</a:t>
            </a:fld>
            <a:endParaRPr lang="es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035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3A106B-8319-48E8-89F9-6DD7AE6BC80E}" type="slidenum">
              <a:rPr lang="es-ES" smtClean="0"/>
              <a:pPr/>
              <a:t>43</a:t>
            </a:fld>
            <a:endParaRPr lang="es-E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2402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240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77FB4C-B71B-49DE-9326-F888158AEE31}" type="slidenum">
              <a:rPr lang="es-ES" smtClean="0"/>
              <a:pPr/>
              <a:t>44</a:t>
            </a:fld>
            <a:endParaRPr lang="es-E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830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47E406-F1A7-4440-97E8-6AE8586D7B70}" type="slidenum">
              <a:rPr lang="es-ES" smtClean="0"/>
              <a:pPr/>
              <a:t>45</a:t>
            </a:fld>
            <a:endParaRPr lang="es-E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4450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445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94D2340-29B5-4134-B714-1B0865853FB8}" type="slidenum">
              <a:rPr lang="es-ES" smtClean="0"/>
              <a:pPr/>
              <a:t>46</a:t>
            </a:fld>
            <a:endParaRPr lang="es-E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649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DF1145-EF87-4146-BBF3-E6ECA1B31A4B}" type="slidenum">
              <a:rPr lang="es-ES" smtClean="0"/>
              <a:pPr/>
              <a:t>47</a:t>
            </a:fld>
            <a:endParaRPr lang="es-E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854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B5E3BB-30C1-401E-922E-0F9F68D051F6}" type="slidenum">
              <a:rPr lang="es-ES" smtClean="0"/>
              <a:pPr/>
              <a:t>48</a:t>
            </a:fld>
            <a:endParaRPr lang="es-E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059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FCBFBF-5C23-4DB7-B4AA-168362F4205F}" type="slidenum">
              <a:rPr lang="es-ES" smtClean="0"/>
              <a:pPr/>
              <a:t>49</a:t>
            </a:fld>
            <a:endParaRPr lang="es-E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2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264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D863F2-DCD2-48B8-979A-4655A0E1BF82}" type="slidenum">
              <a:rPr lang="es-ES" smtClean="0"/>
              <a:pPr/>
              <a:t>50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75D76-4430-461A-BAC1-91F706B5D379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19138"/>
            <a:ext cx="4800600" cy="360045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828" y="4561118"/>
            <a:ext cx="5855547" cy="4321636"/>
          </a:xfrm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4690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469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B0EC17-A7C0-41E0-9508-7C99C4BDDF14}" type="slidenum">
              <a:rPr lang="es-ES" smtClean="0"/>
              <a:pPr/>
              <a:t>51</a:t>
            </a:fld>
            <a:endParaRPr lang="es-E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673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40638E-AC37-4992-8BC1-5F5D2FA18590}" type="slidenum">
              <a:rPr lang="es-ES" smtClean="0"/>
              <a:pPr/>
              <a:t>52</a:t>
            </a:fld>
            <a:endParaRPr lang="es-E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8786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878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B62276-8C81-438D-AE20-EA91B83047DF}" type="slidenum">
              <a:rPr lang="es-ES" smtClean="0"/>
              <a:pPr/>
              <a:t>53</a:t>
            </a:fld>
            <a:endParaRPr lang="es-E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0834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083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57293A-725A-4EAF-A540-BEB48E802279}" type="slidenum">
              <a:rPr lang="es-ES" smtClean="0"/>
              <a:pPr/>
              <a:t>54</a:t>
            </a:fld>
            <a:endParaRPr lang="es-E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882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288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A7769A-CEB6-47F1-A073-A3A661C26EC9}" type="slidenum">
              <a:rPr lang="es-ES" smtClean="0"/>
              <a:pPr/>
              <a:t>55</a:t>
            </a:fld>
            <a:endParaRPr lang="es-E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4930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4931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BB38BA-2EFE-4922-AEAA-ACB03A358ABC}" type="slidenum">
              <a:rPr lang="es-ES" smtClean="0"/>
              <a:pPr/>
              <a:t>56</a:t>
            </a:fld>
            <a:endParaRPr lang="es-E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6978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6979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02392B-702A-487B-82CE-3342432DF892}" type="slidenum">
              <a:rPr lang="es-ES" smtClean="0"/>
              <a:pPr/>
              <a:t>57</a:t>
            </a:fld>
            <a:endParaRPr lang="es-E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9026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29027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E3DFCB-92B3-4F19-9F0F-CADC1266A47B}" type="slidenum">
              <a:rPr lang="es-ES" smtClean="0"/>
              <a:pPr/>
              <a:t>58</a:t>
            </a:fld>
            <a:endParaRPr lang="es-E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1074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3107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15A273-6F1C-4B56-88A0-E3919898C8FF}" type="slidenum">
              <a:rPr lang="es-ES" smtClean="0"/>
              <a:pPr/>
              <a:t>59</a:t>
            </a:fld>
            <a:endParaRPr lang="es-E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22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33123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647534-FF50-4813-80FB-FA10A38FD7D3}" type="slidenum">
              <a:rPr lang="es-ES" smtClean="0"/>
              <a:pPr/>
              <a:t>60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B4831-5555-401F-83C4-9E132ACAA0DF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40D8DF-6029-408B-9117-358051972086}" type="slidenum">
              <a:rPr lang="es-ES" smtClean="0"/>
              <a:pPr/>
              <a:t>61</a:t>
            </a:fld>
            <a:endParaRPr lang="es-ES" smtClean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1BD514-5876-4182-A69E-0EC219B26FD8}" type="slidenum">
              <a:rPr lang="es-ES" smtClean="0"/>
              <a:pPr/>
              <a:t>62</a:t>
            </a:fld>
            <a:endParaRPr lang="es-ES" smtClean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7B04E9-2C38-4513-8EBB-AB270A6E8827}" type="slidenum">
              <a:rPr lang="es-ES" smtClean="0"/>
              <a:pPr/>
              <a:t>63</a:t>
            </a:fld>
            <a:endParaRPr lang="es-ES" smtClean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23D83E-CE9B-4E78-9B13-6F6F0C132176}" type="slidenum">
              <a:rPr lang="es-ES" smtClean="0"/>
              <a:pPr/>
              <a:t>64</a:t>
            </a:fld>
            <a:endParaRPr lang="es-ES" smtClean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059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FCBFBF-5C23-4DB7-B4AA-168362F4205F}" type="slidenum">
              <a:rPr lang="es-ES" smtClean="0"/>
              <a:pPr/>
              <a:t>65</a:t>
            </a:fld>
            <a:endParaRPr lang="es-E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8356-1CE5-4D01-8135-E5485CBD02A7}" type="slidenum">
              <a:rPr lang="es-ES" smtClean="0"/>
              <a:pPr/>
              <a:t>70</a:t>
            </a:fld>
            <a:endParaRPr lang="es-E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080" y="4558904"/>
            <a:ext cx="5364480" cy="4322206"/>
          </a:xfrm>
          <a:noFill/>
          <a:ln/>
        </p:spPr>
        <p:txBody>
          <a:bodyPr/>
          <a:lstStyle/>
          <a:p>
            <a:pPr defTabSz="966612"/>
            <a:endParaRPr lang="es-AR" dirty="0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10595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FCBFBF-5C23-4DB7-B4AA-168362F4205F}" type="slidenum">
              <a:rPr lang="es-ES" smtClean="0"/>
              <a:pPr/>
              <a:t>71</a:t>
            </a:fld>
            <a:endParaRPr lang="es-E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4E9674-4385-4DC8-8544-2E21323A8AE1}" type="slidenum">
              <a:rPr lang="es-ES" smtClean="0"/>
              <a:pPr/>
              <a:t>72</a:t>
            </a:fld>
            <a:endParaRPr lang="es-ES" smtClean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6F98D3-4565-4309-BE21-BC554621A55B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6B45CD-0BB2-47C9-94C1-47F7DCB41170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5A1AEFA-65CA-44C4-A633-F3F3488F9326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1841500" cy="6856413"/>
            <a:chOff x="0" y="0"/>
            <a:chExt cx="1160" cy="4319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s-E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s-E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60" cy="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pPr lvl="0"/>
            <a:r>
              <a:rPr lang="es-ES" noProof="0" smtClean="0"/>
              <a:t>Haga clic para modificar el estilo de subtítulo del patrón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54E5-216A-48AB-AB92-8D7D64A451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B49D2-C6F2-43A2-9068-8D3620BFE9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D7896-B6BA-4C77-B0F2-D0C77294AC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1219200" y="1600200"/>
            <a:ext cx="7772400" cy="4495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3453-BE9B-4557-ADEA-FEA1AE5561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219200" y="1600200"/>
            <a:ext cx="7772400" cy="4495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7770-894E-431D-9517-16B4B79B1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6720-0A07-491E-90F5-11293026CC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5ED80-88BD-43A2-B9FF-1AEBB050ADC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13060-81B7-408E-A283-8B8A5821AF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B3134-6DCE-487F-8FA1-5912457FB6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1AED3-A3C9-4DBC-8CC6-4D99DEFDAB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FC61F-EF96-4398-A450-34DA9EB02E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0DBF2-5D1A-4F36-A36D-F2065D2F95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D0238-9073-413B-97EC-4F600F7E60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0" y="0"/>
            <a:ext cx="1155700" cy="6856413"/>
            <a:chOff x="0" y="0"/>
            <a:chExt cx="728" cy="4319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s-ES"/>
            </a:p>
          </p:txBody>
        </p:sp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s-ES"/>
            </a:p>
          </p:txBody>
        </p:sp>
        <p:pic>
          <p:nvPicPr>
            <p:cNvPr id="4" name="Picture 4"/>
            <p:cNvPicPr>
              <a:picLocks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0" y="312"/>
              <a:ext cx="728" cy="1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9DFA6BF-7856-4373-B24A-897CEDF410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</p:sldLayoutIdLst>
  <p:transition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696" y="188640"/>
            <a:ext cx="7128792" cy="1872208"/>
          </a:xfrm>
        </p:spPr>
        <p:txBody>
          <a:bodyPr/>
          <a:lstStyle/>
          <a:p>
            <a:pPr eaLnBrk="1" hangingPunct="1"/>
            <a:r>
              <a:rPr lang="es-ES" sz="4000" dirty="0" smtClean="0"/>
              <a:t>Sindicatura General de la Provincia de Salta</a:t>
            </a:r>
            <a:br>
              <a:rPr lang="es-ES" sz="4000" dirty="0" smtClean="0"/>
            </a:br>
            <a:r>
              <a:rPr lang="es-ES" sz="3600" dirty="0" smtClean="0"/>
              <a:t>Ciudad de Salta, 29 de mayo de 2013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3645024"/>
            <a:ext cx="6400800" cy="2076326"/>
          </a:xfrm>
        </p:spPr>
        <p:txBody>
          <a:bodyPr/>
          <a:lstStyle/>
          <a:p>
            <a:pPr algn="l" eaLnBrk="1" hangingPunct="1"/>
            <a:r>
              <a:rPr lang="es-ES" sz="4400" dirty="0" smtClean="0"/>
              <a:t>Planeamiento y Control de Auditoría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654E5-216A-48AB-AB92-8D7D64A45154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9B625B-9D30-416F-8C62-DCC07B70D182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 smtClean="0"/>
              <a:t>Enfoques para dimensionar el Universo de Auditoria</a:t>
            </a:r>
            <a:endParaRPr lang="es-ES" sz="4000" dirty="0"/>
          </a:p>
        </p:txBody>
      </p:sp>
      <p:graphicFrame>
        <p:nvGraphicFramePr>
          <p:cNvPr id="7" name="6 Diagrama"/>
          <p:cNvGraphicFramePr/>
          <p:nvPr/>
        </p:nvGraphicFramePr>
        <p:xfrm>
          <a:off x="1714480" y="2000240"/>
          <a:ext cx="6500858" cy="409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A9498B-E719-4485-9A0F-F138731CF0DD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 smtClean="0"/>
              <a:t>Procesos </a:t>
            </a:r>
            <a:r>
              <a:rPr lang="es-ES" sz="4000" dirty="0"/>
              <a:t>Claves </a:t>
            </a:r>
            <a:r>
              <a:rPr lang="es-ES" sz="4000" dirty="0" smtClean="0"/>
              <a:t>de la Gestión</a:t>
            </a:r>
            <a:endParaRPr lang="es-ES" sz="4000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s-ES" smtClean="0"/>
              <a:t>Procesos financieros/presupuestarios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s-ES" smtClean="0"/>
              <a:t>Procesos operativos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s-ES" smtClean="0"/>
              <a:t>Procesos administrativos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s-ES" smtClean="0"/>
              <a:t>Procesos de recursos humanos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s-ES" smtClean="0"/>
              <a:t>Procesos de tecnología especializada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20D2A8-BC7C-4B87-BF70-AA8A91115411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Unidades Organizacionales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Funciones principales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Breve detalle de las actividades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Información financiera/ operacional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Intereses/preocupaciones de los gestionarios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Auditabilidad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Beneficio potencial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082376-9263-4588-9261-511FB8D3210D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 smtClean="0"/>
              <a:t>Programas y Proyectos</a:t>
            </a:r>
            <a:endParaRPr lang="es-ES" sz="4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¿Objetivos?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¿Medición de los resultados de un programa?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¿Resultados - comparación con objetivos?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¿Evaluación?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¿Costo - eficacia?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¿Responsabilidades?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396008"/>
          </a:xfrm>
        </p:spPr>
        <p:txBody>
          <a:bodyPr/>
          <a:lstStyle/>
          <a:p>
            <a:pPr eaLnBrk="1" hangingPunct="1"/>
            <a:r>
              <a:rPr lang="es-MX" dirty="0" smtClean="0"/>
              <a:t>Temas Globales ó Auditorías Especiales</a:t>
            </a:r>
            <a:endParaRPr lang="es-ES" dirty="0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8840"/>
            <a:ext cx="7772400" cy="4107160"/>
          </a:xfrm>
        </p:spPr>
        <p:txBody>
          <a:bodyPr/>
          <a:lstStyle/>
          <a:p>
            <a:pPr eaLnBrk="1" hangingPunct="1"/>
            <a:r>
              <a:rPr lang="es-MX" dirty="0" smtClean="0"/>
              <a:t>No incluidos en las otras categorías</a:t>
            </a:r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7A9E95-2184-4957-BCFC-7437518D6989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Plan de Auditoría a Largo Plazo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1308100" y="1828800"/>
            <a:ext cx="368300" cy="433705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3130550" y="20637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UNIVEROS DE AUDITORIA POTENCIAL</a:t>
            </a:r>
          </a:p>
        </p:txBody>
      </p:sp>
      <p:sp>
        <p:nvSpPr>
          <p:cNvPr id="128005" name="Oval 5"/>
          <p:cNvSpPr>
            <a:spLocks noChangeArrowheads="1"/>
          </p:cNvSpPr>
          <p:nvPr/>
        </p:nvSpPr>
        <p:spPr bwMode="auto">
          <a:xfrm>
            <a:off x="1911350" y="2444750"/>
            <a:ext cx="1511300" cy="7493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Objetivos del</a:t>
            </a:r>
            <a:b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programa de</a:t>
            </a:r>
            <a:b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Auditoría</a:t>
            </a: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581400" y="2743200"/>
            <a:ext cx="457200" cy="0"/>
          </a:xfrm>
          <a:prstGeom prst="line">
            <a:avLst/>
          </a:prstGeom>
          <a:noFill/>
          <a:ln w="38100" cmpd="dbl">
            <a:solidFill>
              <a:srgbClr val="FFFF99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273550" y="2444750"/>
            <a:ext cx="2120900" cy="596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DEFINICION DEL</a:t>
            </a:r>
            <a:b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UNIVERSO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3130550" y="32829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CANDIDATOS DE AUDITORIA POTENCIALES</a:t>
            </a:r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1911350" y="3587750"/>
            <a:ext cx="1511300" cy="7493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Criterios para</a:t>
            </a:r>
            <a:b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categorizar la</a:t>
            </a:r>
          </a:p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Auditoría</a:t>
            </a:r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3505200" y="3962400"/>
            <a:ext cx="457200" cy="0"/>
          </a:xfrm>
          <a:prstGeom prst="line">
            <a:avLst/>
          </a:prstGeom>
          <a:noFill/>
          <a:ln w="38100" cmpd="dbl">
            <a:solidFill>
              <a:srgbClr val="FFFF99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4273550" y="3663950"/>
            <a:ext cx="2120900" cy="5207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CATEGORIZACION</a:t>
            </a:r>
          </a:p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CANDIDATOS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3206750" y="43497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CANDIDATOS DE AUDITORIA CATEGORIZADOS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1911350" y="4654550"/>
            <a:ext cx="1511300" cy="7493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Recursos</a:t>
            </a:r>
          </a:p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Capacitación</a:t>
            </a:r>
          </a:p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Selección</a:t>
            </a:r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3581400" y="5029200"/>
            <a:ext cx="457200" cy="0"/>
          </a:xfrm>
          <a:prstGeom prst="line">
            <a:avLst/>
          </a:prstGeom>
          <a:noFill/>
          <a:ln w="38100" cmpd="dbl">
            <a:solidFill>
              <a:srgbClr val="FFFF99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4349750" y="4730750"/>
            <a:ext cx="2120900" cy="6731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PREPARACION DE UN</a:t>
            </a:r>
            <a:b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 DE AUDITORIA </a:t>
            </a:r>
            <a:b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LARGO PLAZO</a:t>
            </a: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7223125" y="3679825"/>
            <a:ext cx="1171575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ANALISIS </a:t>
            </a:r>
            <a:b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RIESGO</a:t>
            </a: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3206750" y="54927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 DE AUDITORIA A LARGO PLAZO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3206750" y="59499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 DE AUDITORIA ANUAL</a:t>
            </a:r>
          </a:p>
        </p:txBody>
      </p:sp>
      <p:sp>
        <p:nvSpPr>
          <p:cNvPr id="44053" name="Line 19"/>
          <p:cNvSpPr>
            <a:spLocks noChangeShapeType="1"/>
          </p:cNvSpPr>
          <p:nvPr/>
        </p:nvSpPr>
        <p:spPr bwMode="auto">
          <a:xfrm>
            <a:off x="7010400" y="3657600"/>
            <a:ext cx="0" cy="5334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54" name="Line 20"/>
          <p:cNvSpPr>
            <a:spLocks noChangeShapeType="1"/>
          </p:cNvSpPr>
          <p:nvPr/>
        </p:nvSpPr>
        <p:spPr bwMode="auto">
          <a:xfrm flipH="1">
            <a:off x="6858000" y="3657600"/>
            <a:ext cx="1524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55" name="Line 21"/>
          <p:cNvSpPr>
            <a:spLocks noChangeShapeType="1"/>
          </p:cNvSpPr>
          <p:nvPr/>
        </p:nvSpPr>
        <p:spPr bwMode="auto">
          <a:xfrm flipH="1">
            <a:off x="6858000" y="4191000"/>
            <a:ext cx="1524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56" name="Line 22"/>
          <p:cNvSpPr>
            <a:spLocks noChangeShapeType="1"/>
          </p:cNvSpPr>
          <p:nvPr/>
        </p:nvSpPr>
        <p:spPr bwMode="auto">
          <a:xfrm>
            <a:off x="7010400" y="3962400"/>
            <a:ext cx="2286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nimBg="1" autoUpdateAnimBg="0"/>
      <p:bldP spid="128004" grpId="0" animBg="1" autoUpdateAnimBg="0"/>
      <p:bldP spid="128005" grpId="0" animBg="1" autoUpdateAnimBg="0"/>
      <p:bldP spid="128006" grpId="0" animBg="1"/>
      <p:bldP spid="128007" grpId="0" animBg="1" autoUpdateAnimBg="0"/>
      <p:bldP spid="128008" grpId="0" animBg="1" autoUpdateAnimBg="0"/>
      <p:bldP spid="128009" grpId="0" animBg="1" autoUpdateAnimBg="0"/>
      <p:bldP spid="128010" grpId="0" animBg="1"/>
      <p:bldP spid="128011" grpId="0" animBg="1" autoUpdateAnimBg="0"/>
      <p:bldP spid="128012" grpId="0" animBg="1" autoUpdateAnimBg="0"/>
      <p:bldP spid="128013" grpId="0" animBg="1" autoUpdateAnimBg="0"/>
      <p:bldP spid="128014" grpId="0" animBg="1"/>
      <p:bldP spid="128015" grpId="0" animBg="1" autoUpdateAnimBg="0"/>
      <p:bldP spid="128016" grpId="0" autoUpdateAnimBg="0"/>
      <p:bldP spid="128017" grpId="0" animBg="1" autoUpdateAnimBg="0"/>
      <p:bldP spid="12801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4704"/>
            <a:ext cx="7772400" cy="2448272"/>
          </a:xfrm>
        </p:spPr>
        <p:txBody>
          <a:bodyPr/>
          <a:lstStyle/>
          <a:p>
            <a:pPr eaLnBrk="1" hangingPunct="1"/>
            <a:r>
              <a:rPr lang="es-MX" dirty="0" smtClean="0"/>
              <a:t>Categorización de Candidatos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F569C8-EC5C-4720-90E5-5AB9A61AEACB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/>
              <a:t>Objetivos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buFont typeface="Wingdings" pitchFamily="2" charset="2"/>
              <a:buChar char="ü"/>
            </a:pPr>
            <a:r>
              <a:rPr lang="es-ES" smtClean="0"/>
              <a:t>Estudiar medidas sobre riesgos de la auditoría y métodos para el análisis de riesgo</a:t>
            </a:r>
          </a:p>
          <a:p>
            <a:pPr marL="609600" indent="-609600" eaLnBrk="1" hangingPunct="1">
              <a:buFont typeface="Wingdings" pitchFamily="2" charset="2"/>
              <a:buChar char="ü"/>
            </a:pPr>
            <a:r>
              <a:rPr lang="es-ES" smtClean="0"/>
              <a:t>Considerar un modelo flexible de asignación de recursos para categorizar los candidatos de auditoría mediante la cuantificación de los riesgos asociados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E07AD6-E712-43D3-8693-0E4BB619A88D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Recursos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Symbol" pitchFamily="18" charset="2"/>
              <a:buNone/>
            </a:pPr>
            <a:r>
              <a:rPr lang="es-ES" b="1" dirty="0" smtClean="0"/>
              <a:t>Los entes o áreas de auditoría solamente tienen 2 activos de gran importancia:</a:t>
            </a:r>
            <a:endParaRPr lang="es-ES" dirty="0" smtClean="0"/>
          </a:p>
          <a:p>
            <a:pPr algn="ctr" eaLnBrk="1" hangingPunct="1">
              <a:spcBef>
                <a:spcPct val="150000"/>
              </a:spcBef>
              <a:spcAft>
                <a:spcPct val="150000"/>
              </a:spcAft>
              <a:buFont typeface="Symbol" pitchFamily="18" charset="2"/>
              <a:buNone/>
            </a:pPr>
            <a:r>
              <a:rPr lang="es-ES" b="1" dirty="0" smtClean="0"/>
              <a:t>	PERSONAS Y TIEMPO</a:t>
            </a:r>
            <a:r>
              <a:rPr lang="es-ES" dirty="0" smtClean="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3C5780-0452-4E49-B4AE-DE8F4A76241A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Análisis de Riesgo 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4267200" y="2209800"/>
            <a:ext cx="15573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PROCESO</a:t>
            </a:r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 flipH="1">
            <a:off x="3429000" y="2895600"/>
            <a:ext cx="167640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5105400" y="2895600"/>
            <a:ext cx="182880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2133600" y="4572000"/>
            <a:ext cx="2282825" cy="1552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Categorización</a:t>
            </a:r>
          </a:p>
          <a:p>
            <a:pPr algn="ctr" eaLnBrk="0" hangingPunct="0"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de los candidatos</a:t>
            </a:r>
          </a:p>
          <a:p>
            <a:pPr algn="ctr" eaLnBrk="0" hangingPunct="0"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de auditoría</a:t>
            </a:r>
          </a:p>
          <a:p>
            <a:pPr algn="ctr" eaLnBrk="0" hangingPunct="0"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(Proyectos)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6002338" y="4537075"/>
            <a:ext cx="1614487" cy="1552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Utilización </a:t>
            </a:r>
          </a:p>
          <a:p>
            <a:pPr algn="ctr" eaLnBrk="0" hangingPunct="0"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óptima del</a:t>
            </a:r>
          </a:p>
          <a:p>
            <a:pPr algn="ctr" eaLnBrk="0" hangingPunct="0"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personal y</a:t>
            </a:r>
          </a:p>
          <a:p>
            <a:pPr algn="ctr" eaLnBrk="0" hangingPunct="0">
              <a:defRPr/>
            </a:pPr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</a:rPr>
              <a:t>el tiempo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2" grpId="0" animBg="1"/>
      <p:bldP spid="140293" grpId="0" animBg="1"/>
      <p:bldP spid="140294" grpId="0" autoUpdateAnimBg="0"/>
      <p:bldP spid="14029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9829DD-99BA-40CA-B720-704ECFABC5F5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 smtClean="0"/>
              <a:t>Objetivos</a:t>
            </a:r>
            <a:endParaRPr lang="es-ES" sz="4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 eaLnBrk="1" hangingPunct="1">
              <a:lnSpc>
                <a:spcPct val="90000"/>
              </a:lnSpc>
              <a:buFont typeface="Symbol" pitchFamily="18" charset="2"/>
              <a:buAutoNum type="arabicPeriod"/>
            </a:pPr>
            <a:r>
              <a:rPr lang="es-ES" sz="2800" dirty="0" smtClean="0"/>
              <a:t>Proveer un foro para el intercambio de ideas, información y experiencias concernientes a la planificación de la auditoría.</a:t>
            </a:r>
          </a:p>
          <a:p>
            <a:pPr marL="514350" indent="-514350" algn="just" eaLnBrk="1" hangingPunct="1">
              <a:lnSpc>
                <a:spcPct val="90000"/>
              </a:lnSpc>
              <a:buFont typeface="Symbol" pitchFamily="18" charset="2"/>
              <a:buAutoNum type="arabicPeriod"/>
            </a:pPr>
            <a:endParaRPr lang="es-ES" sz="2800" dirty="0" smtClean="0"/>
          </a:p>
          <a:p>
            <a:pPr marL="514350" indent="-51435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" sz="2800" dirty="0" smtClean="0"/>
              <a:t>Revisar asuntos importantes relacionados con el análisis de riesgos y la optimización de los recursos de los entes o áreas de auditoría.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86F797-866E-4378-9F6B-BA6C744C8EE7}" type="slidenum">
              <a:rPr lang="es-ES" smtClean="0"/>
              <a:pPr/>
              <a:t>20</a:t>
            </a:fld>
            <a:endParaRPr lang="es-ES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Motivos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200000"/>
              </a:lnSpc>
              <a:buFont typeface="Symbol" pitchFamily="18" charset="2"/>
              <a:buNone/>
            </a:pPr>
            <a:r>
              <a:rPr lang="es-ES" b="1" smtClean="0"/>
              <a:t>¿</a:t>
            </a:r>
            <a:r>
              <a:rPr lang="es-ES" sz="4000" b="1" smtClean="0"/>
              <a:t>Por qué realizar </a:t>
            </a:r>
          </a:p>
          <a:p>
            <a:pPr algn="ctr" eaLnBrk="1" hangingPunct="1">
              <a:lnSpc>
                <a:spcPct val="200000"/>
              </a:lnSpc>
              <a:buFont typeface="Symbol" pitchFamily="18" charset="2"/>
              <a:buNone/>
            </a:pPr>
            <a:r>
              <a:rPr lang="es-ES" sz="4000" b="1" smtClean="0"/>
              <a:t>el análisis de riesgo?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3439F0-1B37-48A1-B148-0AF79D89C5C5}" type="slidenum">
              <a:rPr lang="es-ES" smtClean="0"/>
              <a:pPr/>
              <a:t>21</a:t>
            </a:fld>
            <a:endParaRPr lang="es-ES" smtClean="0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Beneficios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s-ES" dirty="0" smtClean="0"/>
              <a:t>Mejor asignación de recursos humanos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s-ES" dirty="0" smtClean="0"/>
              <a:t>Normas profesionales (característica de la actividad de auditoría)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dirty="0" smtClean="0"/>
              <a:t>Expectativas de los administradores públicos (utilidad política)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dirty="0" smtClean="0"/>
              <a:t>ASEGURAMIENTO DE LA RESPONSABILIDAD !!!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dirty="0" smtClean="0"/>
              <a:t>Otros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BB8695-5260-4ABE-9D2C-3155494B7940}" type="slidenum">
              <a:rPr lang="es-ES" smtClean="0"/>
              <a:pPr/>
              <a:t>22</a:t>
            </a:fld>
            <a:endParaRPr lang="es-ES" smtClean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 smtClean="0"/>
              <a:t>Desventajas que se escuchan</a:t>
            </a:r>
            <a:endParaRPr lang="es-ES" sz="4000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ES" dirty="0" smtClean="0"/>
              <a:t>Complejidad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ES" dirty="0" smtClean="0"/>
              <a:t>Consumo de tiempo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ES" dirty="0" smtClean="0"/>
              <a:t>Obsolescencia periódica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ES" dirty="0" smtClean="0"/>
              <a:t>Subjetividad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1 Título"/>
          <p:cNvSpPr>
            <a:spLocks noGrp="1"/>
          </p:cNvSpPr>
          <p:nvPr>
            <p:ph type="title"/>
          </p:nvPr>
        </p:nvSpPr>
        <p:spPr>
          <a:xfrm>
            <a:off x="1219200" y="476672"/>
            <a:ext cx="7772400" cy="1368152"/>
          </a:xfrm>
        </p:spPr>
        <p:txBody>
          <a:bodyPr/>
          <a:lstStyle/>
          <a:p>
            <a:pPr eaLnBrk="1" hangingPunct="1"/>
            <a:r>
              <a:rPr lang="es-AR" dirty="0" smtClean="0"/>
              <a:t>Análisis de Riesgo en proyectos de auditoría</a:t>
            </a:r>
            <a:endParaRPr lang="es-ES" dirty="0" smtClean="0"/>
          </a:p>
        </p:txBody>
      </p:sp>
      <p:sp>
        <p:nvSpPr>
          <p:cNvPr id="56322" name="2 Marcador de contenido"/>
          <p:cNvSpPr>
            <a:spLocks noGrp="1"/>
          </p:cNvSpPr>
          <p:nvPr>
            <p:ph idx="1"/>
          </p:nvPr>
        </p:nvSpPr>
        <p:spPr>
          <a:xfrm>
            <a:off x="1219200" y="2564904"/>
            <a:ext cx="7772400" cy="353109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s-AR" sz="4400" b="1" dirty="0" smtClean="0">
                <a:solidFill>
                  <a:srgbClr val="FFFF00"/>
                </a:solidFill>
              </a:rPr>
              <a:t>ESQUEMA TRADICIONAL</a:t>
            </a:r>
            <a:endParaRPr lang="es-ES" sz="4400" b="1" dirty="0" smtClean="0">
              <a:solidFill>
                <a:srgbClr val="FFFF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6E2A4C-9EB9-4E42-8D75-A0138F1EA76B}" type="slidenum">
              <a:rPr lang="es-ES" smtClean="0"/>
              <a:pPr/>
              <a:t>24</a:t>
            </a:fld>
            <a:endParaRPr lang="es-ES" smtClean="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8640"/>
            <a:ext cx="7772400" cy="1322660"/>
          </a:xfrm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s-ES" sz="4000" dirty="0" smtClean="0"/>
              <a:t>Análisis de Riesgo: Esquema Tradicional</a:t>
            </a:r>
            <a:endParaRPr lang="es-ES" sz="40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7724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" sz="2800" dirty="0" smtClean="0"/>
              <a:t>Definir los criterios de riesgo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" sz="2800" dirty="0" smtClean="0"/>
              <a:t>Determinar la importancia de cada criterio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" sz="2800" dirty="0" smtClean="0"/>
              <a:t>Determinar su gradación (exposición)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" sz="2800" dirty="0" smtClean="0"/>
              <a:t>Identificar y preparar una lista de candidatos de auditoría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" sz="2800" dirty="0" smtClean="0"/>
              <a:t>Evaluar los factores de riesgo por cada candidato de auditoría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" sz="2800" dirty="0" smtClean="0"/>
              <a:t>Sumar los factores y categorizar los candidatos de auditoría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" sz="2800" dirty="0" smtClean="0"/>
              <a:t>Establecer un programa de criterios y frecuencia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s-ES" sz="2800" dirty="0" smtClean="0"/>
              <a:t>Asignar los recursos para la auditoría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9F6280-7C5A-40B1-B6DA-84B554B75B20}" type="slidenum">
              <a:rPr lang="es-ES" smtClean="0"/>
              <a:pPr/>
              <a:t>25</a:t>
            </a:fld>
            <a:endParaRPr lang="es-ES" smtClean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963960"/>
          </a:xfrm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s-ES" sz="4000" dirty="0" smtClean="0"/>
              <a:t>1. Definir los Criterios de </a:t>
            </a:r>
            <a:r>
              <a:rPr lang="es-ES" sz="4000" dirty="0"/>
              <a:t>Riesgo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28800"/>
            <a:ext cx="7875984" cy="4467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s-ES" dirty="0" smtClean="0"/>
              <a:t>Ambiente de control</a:t>
            </a:r>
            <a:endParaRPr lang="es-ES" dirty="0"/>
          </a:p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s-ES" dirty="0"/>
              <a:t>Sensibilidad</a:t>
            </a:r>
          </a:p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s-ES" dirty="0"/>
              <a:t>Cambios en personas, </a:t>
            </a:r>
            <a:r>
              <a:rPr lang="es-ES" dirty="0" smtClean="0"/>
              <a:t>sistemas y/o </a:t>
            </a:r>
            <a:r>
              <a:rPr lang="es-ES" dirty="0"/>
              <a:t>ambiente</a:t>
            </a:r>
          </a:p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s-ES" dirty="0"/>
              <a:t>Complejidad</a:t>
            </a:r>
          </a:p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s-ES" dirty="0"/>
              <a:t>Tamaño</a:t>
            </a:r>
          </a:p>
          <a:p>
            <a:pPr algn="just" eaLnBrk="1" hangingPunct="1">
              <a:buFont typeface="Wingdings" pitchFamily="2" charset="2"/>
              <a:buChar char="ü"/>
              <a:defRPr/>
            </a:pPr>
            <a:r>
              <a:rPr lang="es-ES" dirty="0"/>
              <a:t>Interés de </a:t>
            </a:r>
            <a:r>
              <a:rPr lang="es-ES" dirty="0" smtClean="0"/>
              <a:t>las autoridades del ente</a:t>
            </a:r>
            <a:endParaRPr lang="es-ES" dirty="0"/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ES" dirty="0" smtClean="0"/>
              <a:t>Interés de las autoridades externas al ente 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74F32F-A285-4CDD-9DC9-9669F2D45255}" type="slidenum">
              <a:rPr lang="es-ES" smtClean="0"/>
              <a:pPr/>
              <a:t>26</a:t>
            </a:fld>
            <a:endParaRPr lang="es-ES" smtClean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 smtClean="0"/>
              <a:t>2. Determinar la importancia de cada criterio</a:t>
            </a:r>
            <a:endParaRPr lang="es-ES" sz="40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276872"/>
            <a:ext cx="7772400" cy="381912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ES" dirty="0" smtClean="0"/>
              <a:t>Ordenarlos de Mayor a Menor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AR" dirty="0" smtClean="0"/>
              <a:t>Categorización promedio</a:t>
            </a:r>
            <a:endParaRPr lang="es-E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74F32F-A285-4CDD-9DC9-9669F2D45255}" type="slidenum">
              <a:rPr lang="es-ES" smtClean="0"/>
              <a:pPr/>
              <a:t>27</a:t>
            </a:fld>
            <a:endParaRPr lang="es-ES" smtClean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8640"/>
            <a:ext cx="7772400" cy="1224136"/>
          </a:xfrm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s-ES" sz="4000" dirty="0" smtClean="0"/>
              <a:t>2. Determinar la importancia de cada criterio</a:t>
            </a:r>
            <a:endParaRPr lang="es-ES" sz="40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00808"/>
            <a:ext cx="7772400" cy="4395192"/>
          </a:xfrm>
        </p:spPr>
        <p:txBody>
          <a:bodyPr/>
          <a:lstStyle/>
          <a:p>
            <a:r>
              <a:rPr lang="es-ES_tradnl" sz="2800" b="1" dirty="0" smtClean="0"/>
              <a:t>Ambiente de Control	             7      25,00%</a:t>
            </a:r>
            <a:endParaRPr lang="es-AR" sz="2800" dirty="0" smtClean="0"/>
          </a:p>
          <a:p>
            <a:r>
              <a:rPr lang="es-ES_tradnl" sz="2800" b="1" dirty="0" smtClean="0"/>
              <a:t>Sensibilidad	                       6      21,43%</a:t>
            </a:r>
            <a:endParaRPr lang="es-AR" sz="2800" dirty="0" smtClean="0"/>
          </a:p>
          <a:p>
            <a:r>
              <a:rPr lang="es-ES_tradnl" sz="2800" b="1" dirty="0" smtClean="0"/>
              <a:t>Cambios                                   5      17,86%</a:t>
            </a:r>
            <a:endParaRPr lang="es-AR" sz="2800" dirty="0" smtClean="0"/>
          </a:p>
          <a:p>
            <a:r>
              <a:rPr lang="es-ES_tradnl" sz="2800" b="1" dirty="0" smtClean="0"/>
              <a:t>Complejidad	                       4      14,29%</a:t>
            </a:r>
            <a:endParaRPr lang="es-AR" sz="2800" dirty="0" smtClean="0"/>
          </a:p>
          <a:p>
            <a:r>
              <a:rPr lang="es-ES_tradnl" sz="2800" b="1" dirty="0" smtClean="0"/>
              <a:t>Tamaño	                                  3      10,71%</a:t>
            </a:r>
            <a:endParaRPr lang="es-AR" sz="2800" dirty="0" smtClean="0"/>
          </a:p>
          <a:p>
            <a:r>
              <a:rPr lang="es-ES_tradnl" sz="2800" b="1" dirty="0" smtClean="0"/>
              <a:t>Interés de autoridades	   2	   7,14%</a:t>
            </a:r>
            <a:endParaRPr lang="es-AR" sz="2800" dirty="0" smtClean="0"/>
          </a:p>
          <a:p>
            <a:r>
              <a:rPr lang="es-ES_tradnl" sz="2800" b="1" dirty="0" smtClean="0"/>
              <a:t>Interés otras autoridades        1	   2,57%</a:t>
            </a:r>
            <a:endParaRPr lang="es-AR" sz="2800" dirty="0" smtClean="0"/>
          </a:p>
          <a:p>
            <a:r>
              <a:rPr lang="es-ES_tradnl" sz="2800" b="1" dirty="0" smtClean="0"/>
              <a:t>TOTAL                          	 28     100,00%</a:t>
            </a:r>
            <a:endParaRPr lang="es-ES" sz="2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84E5D3A-1B1A-453F-BD56-CA68F011670A}" type="slidenum">
              <a:rPr lang="es-ES" smtClean="0"/>
              <a:pPr/>
              <a:t>28</a:t>
            </a:fld>
            <a:endParaRPr lang="es-ES" smtClean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s-ES" sz="4000" dirty="0" smtClean="0"/>
              <a:t>3. Determinar un Sistema de</a:t>
            </a:r>
            <a:br>
              <a:rPr lang="es-ES" sz="4000" dirty="0" smtClean="0"/>
            </a:br>
            <a:r>
              <a:rPr lang="es-ES" sz="4000" dirty="0" smtClean="0"/>
              <a:t>    </a:t>
            </a:r>
            <a:r>
              <a:rPr lang="es-ES" sz="4000" dirty="0"/>
              <a:t>Gradación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72816"/>
            <a:ext cx="7772400" cy="4323184"/>
          </a:xfrm>
        </p:spPr>
        <p:txBody>
          <a:bodyPr/>
          <a:lstStyle/>
          <a:p>
            <a:pPr marL="609600" indent="-609600" eaLnBrk="1" hangingPunct="1">
              <a:spcAft>
                <a:spcPct val="50000"/>
              </a:spcAft>
              <a:buFont typeface="Symbol" pitchFamily="18" charset="2"/>
              <a:buNone/>
            </a:pPr>
            <a:r>
              <a:rPr lang="es-ES" dirty="0" smtClean="0">
                <a:latin typeface="Arial" charset="0"/>
              </a:rPr>
              <a:t>	</a:t>
            </a:r>
            <a:r>
              <a:rPr lang="es-ES" dirty="0" smtClean="0"/>
              <a:t>0   No es aplicable</a:t>
            </a:r>
          </a:p>
          <a:p>
            <a:pPr marL="609600" indent="-609600" eaLnBrk="1" hangingPunct="1">
              <a:spcAft>
                <a:spcPct val="50000"/>
              </a:spcAft>
              <a:buFont typeface="Symbol" pitchFamily="18" charset="2"/>
              <a:buNone/>
            </a:pPr>
            <a:r>
              <a:rPr lang="es-ES" dirty="0" smtClean="0"/>
              <a:t>	1   Buen control interno o bajo valor 		  monetario</a:t>
            </a:r>
          </a:p>
          <a:p>
            <a:pPr marL="609600" indent="-609600" eaLnBrk="1" hangingPunct="1">
              <a:spcAft>
                <a:spcPct val="50000"/>
              </a:spcAft>
              <a:buFont typeface="Symbol" pitchFamily="18" charset="2"/>
              <a:buNone/>
            </a:pPr>
            <a:r>
              <a:rPr lang="es-ES" dirty="0" smtClean="0"/>
              <a:t>	2   Medio . . . . . . . . . . . . . . . . . . . . .</a:t>
            </a:r>
          </a:p>
          <a:p>
            <a:pPr marL="609600" indent="-609600" eaLnBrk="1" hangingPunct="1">
              <a:spcAft>
                <a:spcPct val="50000"/>
              </a:spcAft>
              <a:buFont typeface="Symbol" pitchFamily="18" charset="2"/>
              <a:buNone/>
            </a:pPr>
            <a:r>
              <a:rPr lang="es-ES" dirty="0" smtClean="0"/>
              <a:t>	3   Débil control interno o alto valor    	   	  monetario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561708-914D-4478-BA59-1869E86C10AC}" type="slidenum">
              <a:rPr lang="es-ES" smtClean="0"/>
              <a:pPr/>
              <a:t>29</a:t>
            </a:fld>
            <a:endParaRPr lang="es-ES" smtClean="0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8640"/>
            <a:ext cx="7772400" cy="1008112"/>
          </a:xfrm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s-ES" sz="4000" dirty="0"/>
              <a:t>Recapitulación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96752"/>
            <a:ext cx="7772400" cy="4899248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es-ES" dirty="0" smtClean="0"/>
              <a:t>Definir los criterios de riesgo pertinentes a la organización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s-ES" dirty="0" smtClean="0"/>
              <a:t>Determinar el peso individual de cada criterio de riesgo, de acuerdo a su importancia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s-ES" dirty="0" smtClean="0"/>
              <a:t>Establecer el sistema de gradación para la codificación de la exposición al riesgo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s-ES" dirty="0" smtClean="0"/>
              <a:t>Identificar y preparar una lista de candidatos de auditoría (proyectos)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F98A53-96C5-4FA2-B2CE-80D5F804325A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Formato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70000"/>
              </a:spcAft>
              <a:buFont typeface="Wingdings" pitchFamily="2" charset="2"/>
              <a:buChar char="ü"/>
            </a:pPr>
            <a:r>
              <a:rPr lang="es-ES" dirty="0" smtClean="0"/>
              <a:t>Conferencias</a:t>
            </a:r>
          </a:p>
          <a:p>
            <a:pPr eaLnBrk="1" hangingPunct="1">
              <a:spcBef>
                <a:spcPct val="0"/>
              </a:spcBef>
              <a:spcAft>
                <a:spcPct val="70000"/>
              </a:spcAft>
              <a:buFont typeface="Wingdings" pitchFamily="2" charset="2"/>
              <a:buChar char="ü"/>
            </a:pPr>
            <a:r>
              <a:rPr lang="es-ES" dirty="0" smtClean="0"/>
              <a:t>Presentaciones</a:t>
            </a: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Font typeface="Wingdings" pitchFamily="2" charset="2"/>
              <a:buChar char="ü"/>
            </a:pPr>
            <a:r>
              <a:rPr lang="es-ES" dirty="0" smtClean="0"/>
              <a:t>Discusiones</a:t>
            </a:r>
          </a:p>
          <a:p>
            <a:pPr algn="ctr" eaLnBrk="1" hangingPunct="1">
              <a:spcBef>
                <a:spcPct val="0"/>
              </a:spcBef>
              <a:spcAft>
                <a:spcPct val="100000"/>
              </a:spcAft>
              <a:buFont typeface="Symbol" pitchFamily="18" charset="2"/>
              <a:buNone/>
            </a:pPr>
            <a:r>
              <a:rPr lang="es-ES" b="1" dirty="0" smtClean="0"/>
              <a:t>PARTICIPACION ACTIVA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C22A83-9F6D-439A-A996-9A1C480E1E6E}" type="slidenum">
              <a:rPr lang="es-ES" smtClean="0"/>
              <a:pPr/>
              <a:t>30</a:t>
            </a:fld>
            <a:endParaRPr lang="es-ES" smtClean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s-ES" sz="4000" dirty="0" smtClean="0"/>
              <a:t>4. Identificar </a:t>
            </a:r>
            <a:r>
              <a:rPr lang="es-ES" sz="4000" dirty="0"/>
              <a:t>Candidatos de Auditoría (Proyectos)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spcAft>
                <a:spcPct val="50000"/>
              </a:spcAft>
              <a:buFont typeface="Symbol" pitchFamily="18" charset="2"/>
              <a:buNone/>
              <a:defRPr/>
            </a:pPr>
            <a:r>
              <a:rPr lang="es-AR" dirty="0" smtClean="0"/>
              <a:t>Considerar:</a:t>
            </a:r>
            <a:endParaRPr lang="es-ES" dirty="0" smtClean="0"/>
          </a:p>
          <a:p>
            <a:pPr algn="just" eaLnBrk="1" hangingPunct="1">
              <a:spcAft>
                <a:spcPct val="50000"/>
              </a:spcAft>
              <a:buFont typeface="Wingdings" pitchFamily="2" charset="2"/>
              <a:buChar char="ü"/>
              <a:defRPr/>
            </a:pPr>
            <a:r>
              <a:rPr lang="es-ES" dirty="0" smtClean="0"/>
              <a:t>Presupuesto</a:t>
            </a:r>
            <a:endParaRPr lang="es-ES" dirty="0"/>
          </a:p>
          <a:p>
            <a:pPr algn="just" eaLnBrk="1" hangingPunct="1">
              <a:spcAft>
                <a:spcPct val="50000"/>
              </a:spcAft>
              <a:buFont typeface="Wingdings" pitchFamily="2" charset="2"/>
              <a:buChar char="ü"/>
              <a:defRPr/>
            </a:pPr>
            <a:r>
              <a:rPr lang="es-ES" dirty="0"/>
              <a:t>Organigramas</a:t>
            </a:r>
          </a:p>
          <a:p>
            <a:pPr algn="just" eaLnBrk="1" hangingPunct="1">
              <a:spcAft>
                <a:spcPct val="50000"/>
              </a:spcAft>
              <a:buFont typeface="Wingdings" pitchFamily="2" charset="2"/>
              <a:buChar char="ü"/>
              <a:defRPr/>
            </a:pPr>
            <a:r>
              <a:rPr lang="es-ES" dirty="0"/>
              <a:t>Entrevistas con funcionarios directivos y de nivel </a:t>
            </a:r>
            <a:r>
              <a:rPr lang="es-ES" dirty="0" smtClean="0"/>
              <a:t>medio</a:t>
            </a:r>
          </a:p>
          <a:p>
            <a:pPr algn="just" eaLnBrk="1" hangingPunct="1">
              <a:spcAft>
                <a:spcPct val="50000"/>
              </a:spcAft>
              <a:buFont typeface="Wingdings" pitchFamily="2" charset="2"/>
              <a:buChar char="ü"/>
              <a:defRPr/>
            </a:pPr>
            <a:r>
              <a:rPr lang="es-ES" dirty="0" smtClean="0"/>
              <a:t>Informes de auditorías anteriores</a:t>
            </a:r>
            <a:endParaRPr lang="es-E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D2AE81-4C2F-4BD0-9C1A-E598E4D215AE}" type="slidenum">
              <a:rPr lang="es-ES" smtClean="0"/>
              <a:pPr/>
              <a:t>31</a:t>
            </a:fld>
            <a:endParaRPr lang="es-ES" smtClean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Información Objetiva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Presupuestos de operación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Presupuestos de capital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Nómina (o cantidad de personal)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Estimación sobre el valor de los activos o de las transacciones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Evaluaciones respecto a la complejidad de las operaciones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289CFC-4AAE-4B2D-BC4B-2E7D29910E8B}" type="slidenum">
              <a:rPr lang="es-ES" smtClean="0"/>
              <a:pPr/>
              <a:t>32</a:t>
            </a:fld>
            <a:endParaRPr lang="es-ES" smtClean="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Información Objetiva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Lista de las auditorías realizadas durante el último quinquenio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Lista de las auditorías solicitadas por los administradores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smtClean="0"/>
              <a:t>Análisis sobre la exposición a pérdidas potenciales o cualesquiera otros factores importantes para su entidad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C6B135-B5FB-4068-B483-54D56D68F060}" type="slidenum">
              <a:rPr lang="es-ES" smtClean="0"/>
              <a:pPr/>
              <a:t>33</a:t>
            </a:fld>
            <a:endParaRPr lang="es-ES" smtClean="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Candidatos De Auditoría (Proyectos)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100000"/>
              </a:spcAft>
              <a:buFont typeface="Wingdings" pitchFamily="2" charset="2"/>
              <a:buChar char="ü"/>
            </a:pPr>
            <a:r>
              <a:rPr lang="es-ES" smtClean="0"/>
              <a:t>"Manejabilidad" (tamaño manejable)</a:t>
            </a:r>
          </a:p>
          <a:p>
            <a:pPr algn="just" eaLnBrk="1" hangingPunct="1">
              <a:spcAft>
                <a:spcPct val="100000"/>
              </a:spcAft>
              <a:buFont typeface="Wingdings" pitchFamily="2" charset="2"/>
              <a:buChar char="ü"/>
            </a:pPr>
            <a:r>
              <a:rPr lang="es-ES" smtClean="0"/>
              <a:t>Consideraciones de índole funcional, organizacional y de programas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A0C265-8B64-4EDE-BFE2-A99E9C879962}" type="slidenum">
              <a:rPr lang="es-ES" smtClean="0"/>
              <a:pPr/>
              <a:t>34</a:t>
            </a:fld>
            <a:endParaRPr lang="es-ES" smtClean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 smtClean="0"/>
              <a:t>Recapitulación (</a:t>
            </a:r>
            <a:r>
              <a:rPr lang="es-ES" sz="4000" dirty="0"/>
              <a:t>cont.)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s-ES" dirty="0" smtClean="0"/>
              <a:t>Obtener información objetiva (criterios de riesgo)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s-ES" dirty="0" smtClean="0"/>
              <a:t>Cuantificar los factores de riesgo para cada candidato (proyecto) de auditoría y categorizarlos con fines de planificación de la auditoría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s-ES" dirty="0" smtClean="0"/>
              <a:t>Establecer criterios de programación y frecuencia respecto a los candidatos de auditoría seleccionados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s-ES" dirty="0" smtClean="0"/>
              <a:t>Asignar los recursos disponibles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1 Título"/>
          <p:cNvSpPr>
            <a:spLocks noGrp="1"/>
          </p:cNvSpPr>
          <p:nvPr>
            <p:ph type="title"/>
          </p:nvPr>
        </p:nvSpPr>
        <p:spPr>
          <a:xfrm>
            <a:off x="1219200" y="476672"/>
            <a:ext cx="7772400" cy="1368152"/>
          </a:xfrm>
        </p:spPr>
        <p:txBody>
          <a:bodyPr/>
          <a:lstStyle/>
          <a:p>
            <a:pPr eaLnBrk="1" hangingPunct="1"/>
            <a:r>
              <a:rPr lang="es-AR" dirty="0" smtClean="0"/>
              <a:t>Análisis de Riesgo en proyectos de auditoría</a:t>
            </a:r>
            <a:endParaRPr lang="es-ES" dirty="0" smtClean="0"/>
          </a:p>
        </p:txBody>
      </p:sp>
      <p:sp>
        <p:nvSpPr>
          <p:cNvPr id="56322" name="2 Marcador de contenido"/>
          <p:cNvSpPr>
            <a:spLocks noGrp="1"/>
          </p:cNvSpPr>
          <p:nvPr>
            <p:ph idx="1"/>
          </p:nvPr>
        </p:nvSpPr>
        <p:spPr>
          <a:xfrm>
            <a:off x="1219200" y="2564904"/>
            <a:ext cx="7772400" cy="3531096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 startAt="2"/>
            </a:pPr>
            <a:r>
              <a:rPr lang="es-AR" sz="4400" b="1" dirty="0" smtClean="0">
                <a:solidFill>
                  <a:srgbClr val="FFFF00"/>
                </a:solidFill>
              </a:rPr>
              <a:t>ESQUEMA de IMPACTO y PROBABILIDAD</a:t>
            </a:r>
            <a:endParaRPr lang="es-ES" sz="4400" b="1" dirty="0" smtClean="0">
              <a:solidFill>
                <a:srgbClr val="FFFF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1 Título"/>
          <p:cNvSpPr>
            <a:spLocks noGrp="1"/>
          </p:cNvSpPr>
          <p:nvPr>
            <p:ph type="title"/>
          </p:nvPr>
        </p:nvSpPr>
        <p:spPr>
          <a:xfrm>
            <a:off x="1219200" y="476672"/>
            <a:ext cx="7772400" cy="1368152"/>
          </a:xfrm>
        </p:spPr>
        <p:txBody>
          <a:bodyPr/>
          <a:lstStyle/>
          <a:p>
            <a:pPr eaLnBrk="1" hangingPunct="1"/>
            <a:r>
              <a:rPr lang="es-AR" dirty="0" smtClean="0"/>
              <a:t>Análisis de Riesgo en proyectos de auditoría</a:t>
            </a:r>
            <a:endParaRPr lang="es-ES" dirty="0" smtClean="0"/>
          </a:p>
        </p:txBody>
      </p:sp>
      <p:sp>
        <p:nvSpPr>
          <p:cNvPr id="56322" name="2 Marcador de contenido"/>
          <p:cNvSpPr>
            <a:spLocks noGrp="1"/>
          </p:cNvSpPr>
          <p:nvPr>
            <p:ph idx="1"/>
          </p:nvPr>
        </p:nvSpPr>
        <p:spPr>
          <a:xfrm>
            <a:off x="1219200" y="1988840"/>
            <a:ext cx="7772400" cy="4107160"/>
          </a:xfrm>
        </p:spPr>
        <p:txBody>
          <a:bodyPr/>
          <a:lstStyle/>
          <a:p>
            <a:pPr marL="742950" indent="-742950" eaLnBrk="1" hangingPunct="1">
              <a:buFont typeface="+mj-lt"/>
              <a:buAutoNum type="arabicPeriod" startAt="2"/>
            </a:pPr>
            <a:r>
              <a:rPr lang="es-AR" sz="4400" b="1" dirty="0" smtClean="0"/>
              <a:t>ESQUEMA de IMPACTO y PROBABILIDAD</a:t>
            </a:r>
            <a:br>
              <a:rPr lang="es-AR" sz="4400" b="1" dirty="0" smtClean="0"/>
            </a:br>
            <a:r>
              <a:rPr lang="es-AR" sz="4400" b="1" dirty="0" smtClean="0">
                <a:solidFill>
                  <a:srgbClr val="FFFF00"/>
                </a:solidFill>
              </a:rPr>
              <a:t/>
            </a:r>
            <a:br>
              <a:rPr lang="es-AR" sz="4400" b="1" dirty="0" smtClean="0">
                <a:solidFill>
                  <a:srgbClr val="FFFF00"/>
                </a:solidFill>
              </a:rPr>
            </a:br>
            <a:r>
              <a:rPr lang="es-AR" sz="4400" dirty="0" smtClean="0">
                <a:solidFill>
                  <a:srgbClr val="FFFF00"/>
                </a:solidFill>
              </a:rPr>
              <a:t>Se realiza:</a:t>
            </a:r>
            <a:br>
              <a:rPr lang="es-AR" sz="4400" dirty="0" smtClean="0">
                <a:solidFill>
                  <a:srgbClr val="FFFF00"/>
                </a:solidFill>
              </a:rPr>
            </a:br>
            <a:r>
              <a:rPr lang="es-AR" sz="4400" dirty="0" smtClean="0">
                <a:solidFill>
                  <a:srgbClr val="FFFF00"/>
                </a:solidFill>
              </a:rPr>
              <a:t>- para cada ente</a:t>
            </a:r>
            <a:br>
              <a:rPr lang="es-AR" sz="4400" dirty="0" smtClean="0">
                <a:solidFill>
                  <a:srgbClr val="FFFF00"/>
                </a:solidFill>
              </a:rPr>
            </a:br>
            <a:r>
              <a:rPr lang="es-AR" sz="4400" dirty="0" smtClean="0">
                <a:solidFill>
                  <a:srgbClr val="FFFF00"/>
                </a:solidFill>
              </a:rPr>
              <a:t>- para cada proceso de un ente</a:t>
            </a:r>
            <a:endParaRPr lang="es-ES" sz="4400" dirty="0" smtClean="0">
              <a:solidFill>
                <a:srgbClr val="FFFF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Análisis de Riesgo – Método 2</a:t>
            </a:r>
            <a:endParaRPr lang="es-ES" smtClean="0"/>
          </a:p>
        </p:txBody>
      </p:sp>
      <p:sp>
        <p:nvSpPr>
          <p:cNvPr id="8704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Esquema Propuesto</a:t>
            </a:r>
          </a:p>
          <a:p>
            <a:pPr eaLnBrk="1" hangingPunct="1"/>
            <a:r>
              <a:rPr lang="es-AR" smtClean="0"/>
              <a:t>Esquema de Evaluación de Riesgos por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Riesgo</a:t>
            </a:r>
            <a:endParaRPr lang="es-ES" smtClean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219200" y="1600200"/>
          <a:ext cx="7772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Impacto</a:t>
            </a:r>
            <a:endParaRPr lang="es-ES" smtClean="0"/>
          </a:p>
        </p:txBody>
      </p:sp>
      <p:sp>
        <p:nvSpPr>
          <p:cNvPr id="911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Se relaciona con el logro de objetivos</a:t>
            </a:r>
          </a:p>
          <a:p>
            <a:pPr eaLnBrk="1" hangingPunct="1"/>
            <a:r>
              <a:rPr lang="es-AR" smtClean="0"/>
              <a:t>Su ocurrencia genera decisiones de administración de riesgos</a:t>
            </a:r>
          </a:p>
          <a:p>
            <a:pPr lvl="1" eaLnBrk="1" hangingPunct="1"/>
            <a:r>
              <a:rPr lang="es-AR" smtClean="0"/>
              <a:t>Aceptar</a:t>
            </a:r>
          </a:p>
          <a:p>
            <a:pPr lvl="1" eaLnBrk="1" hangingPunct="1"/>
            <a:r>
              <a:rPr lang="es-AR" smtClean="0"/>
              <a:t>Controlar</a:t>
            </a:r>
          </a:p>
          <a:p>
            <a:pPr lvl="1" eaLnBrk="1" hangingPunct="1"/>
            <a:r>
              <a:rPr lang="es-AR" smtClean="0"/>
              <a:t>Traspasar</a:t>
            </a:r>
          </a:p>
          <a:p>
            <a:pPr lvl="1" eaLnBrk="1" hangingPunct="1"/>
            <a:r>
              <a:rPr lang="es-AR" smtClean="0"/>
              <a:t>Eliminación/Modificación de objetivos</a:t>
            </a:r>
            <a:endParaRPr lang="es-ES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55739" y="1966913"/>
            <a:ext cx="5060477" cy="438150"/>
            <a:chOff x="917" y="1239"/>
            <a:chExt cx="3078" cy="276"/>
          </a:xfrm>
        </p:grpSpPr>
        <p:sp>
          <p:nvSpPr>
            <p:cNvPr id="602115" name="AutoShape 3"/>
            <p:cNvSpPr>
              <a:spLocks noChangeArrowheads="1"/>
            </p:cNvSpPr>
            <p:nvPr/>
          </p:nvSpPr>
          <p:spPr bwMode="auto">
            <a:xfrm>
              <a:off x="917" y="1239"/>
              <a:ext cx="3078" cy="265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AR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602116" name="Text Box 4"/>
            <p:cNvSpPr txBox="1">
              <a:spLocks noChangeArrowheads="1"/>
            </p:cNvSpPr>
            <p:nvPr/>
          </p:nvSpPr>
          <p:spPr bwMode="auto">
            <a:xfrm>
              <a:off x="1077" y="1265"/>
              <a:ext cx="2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spcAft>
                  <a:spcPct val="50000"/>
                </a:spcAft>
                <a:defRPr/>
              </a:pPr>
              <a:r>
                <a:rPr kumimoji="0" lang="es-MX" sz="200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itchFamily="34" charset="0"/>
                </a:rPr>
                <a:t>PLANIFICACIÓN</a:t>
              </a:r>
              <a:endParaRPr kumimoji="0" lang="es-E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pitchFamily="34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06475" y="2563810"/>
            <a:ext cx="5725765" cy="1009914"/>
            <a:chOff x="579" y="1525"/>
            <a:chExt cx="3447" cy="635"/>
          </a:xfrm>
        </p:grpSpPr>
        <p:sp>
          <p:nvSpPr>
            <p:cNvPr id="602121" name="AutoShape 9"/>
            <p:cNvSpPr>
              <a:spLocks noChangeArrowheads="1"/>
            </p:cNvSpPr>
            <p:nvPr/>
          </p:nvSpPr>
          <p:spPr bwMode="auto">
            <a:xfrm>
              <a:off x="840" y="1775"/>
              <a:ext cx="3084" cy="27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AR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602122" name="Text Box 10"/>
            <p:cNvSpPr txBox="1">
              <a:spLocks noChangeArrowheads="1"/>
            </p:cNvSpPr>
            <p:nvPr/>
          </p:nvSpPr>
          <p:spPr bwMode="auto">
            <a:xfrm>
              <a:off x="1083" y="1715"/>
              <a:ext cx="2813" cy="445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r>
                <a:rPr kumimoji="0" lang="es-MX" sz="200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itchFamily="34" charset="0"/>
                </a:rPr>
                <a:t>Desempeño del trabajo </a:t>
              </a:r>
              <a:r>
                <a:rPr kumimoji="0" lang="es-MX" sz="2000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rebuchet MS" pitchFamily="34" charset="0"/>
                </a:rPr>
                <a:t>(EJECUCIÓN </a:t>
              </a:r>
              <a:r>
                <a:rPr kumimoji="0" lang="es-MX" sz="2000" b="0" dirty="0">
                  <a:solidFill>
                    <a:srgbClr val="3333CC"/>
                  </a:solidFill>
                  <a:latin typeface="Trebuchet MS" pitchFamily="34" charset="0"/>
                </a:rPr>
                <a:t>)</a:t>
              </a:r>
              <a:endParaRPr kumimoji="0" lang="es-ES" sz="2000" b="0" dirty="0">
                <a:solidFill>
                  <a:srgbClr val="3333CC"/>
                </a:solidFill>
                <a:latin typeface="Trebuchet MS" pitchFamily="34" charset="0"/>
              </a:endParaRPr>
            </a:p>
          </p:txBody>
        </p:sp>
        <p:sp>
          <p:nvSpPr>
            <p:cNvPr id="5141" name="Line 11"/>
            <p:cNvSpPr>
              <a:spLocks noChangeShapeType="1"/>
            </p:cNvSpPr>
            <p:nvPr/>
          </p:nvSpPr>
          <p:spPr bwMode="auto">
            <a:xfrm>
              <a:off x="579" y="2069"/>
              <a:ext cx="3447" cy="0"/>
            </a:xfrm>
            <a:prstGeom prst="line">
              <a:avLst/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ES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5142" name="Line 12"/>
            <p:cNvSpPr>
              <a:spLocks noChangeShapeType="1"/>
            </p:cNvSpPr>
            <p:nvPr/>
          </p:nvSpPr>
          <p:spPr bwMode="auto">
            <a:xfrm>
              <a:off x="703" y="1752"/>
              <a:ext cx="3323" cy="0"/>
            </a:xfrm>
            <a:prstGeom prst="line">
              <a:avLst/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ES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5143" name="Line 13"/>
            <p:cNvSpPr>
              <a:spLocks noChangeShapeType="1"/>
            </p:cNvSpPr>
            <p:nvPr/>
          </p:nvSpPr>
          <p:spPr bwMode="auto">
            <a:xfrm>
              <a:off x="793" y="1525"/>
              <a:ext cx="0" cy="544"/>
            </a:xfrm>
            <a:prstGeom prst="line">
              <a:avLst/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ES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</p:grpSp>
      <p:sp>
        <p:nvSpPr>
          <p:cNvPr id="5124" name="AutoShape 14"/>
          <p:cNvSpPr>
            <a:spLocks noChangeArrowheads="1"/>
          </p:cNvSpPr>
          <p:nvPr/>
        </p:nvSpPr>
        <p:spPr bwMode="auto">
          <a:xfrm>
            <a:off x="611188" y="188913"/>
            <a:ext cx="4176712" cy="503237"/>
          </a:xfrm>
          <a:prstGeom prst="roundRect">
            <a:avLst>
              <a:gd name="adj" fmla="val 26185"/>
            </a:avLst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es-ES" sz="1200">
              <a:solidFill>
                <a:schemeClr val="tx1"/>
              </a:solidFill>
            </a:endParaRPr>
          </a:p>
        </p:txBody>
      </p:sp>
      <p:sp>
        <p:nvSpPr>
          <p:cNvPr id="5125" name="Line 15"/>
          <p:cNvSpPr>
            <a:spLocks noChangeShapeType="1"/>
          </p:cNvSpPr>
          <p:nvPr/>
        </p:nvSpPr>
        <p:spPr bwMode="auto">
          <a:xfrm>
            <a:off x="684213" y="188913"/>
            <a:ext cx="4030662" cy="1587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611188" y="173038"/>
            <a:ext cx="77052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s-MX" sz="2800" dirty="0" smtClean="0">
                <a:solidFill>
                  <a:schemeClr val="tx1"/>
                </a:solidFill>
                <a:latin typeface="Verdana" pitchFamily="34" charset="0"/>
              </a:rPr>
              <a:t>ETAPAS del PROCESO de AUDITORÍA </a:t>
            </a:r>
            <a:endParaRPr kumimoji="0" lang="es-ES" sz="2800" dirty="0">
              <a:solidFill>
                <a:schemeClr val="tx1"/>
              </a:solidFill>
              <a:latin typeface="Verdana" pitchFamily="34" charset="0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90600" y="3643311"/>
            <a:ext cx="5813648" cy="997191"/>
            <a:chOff x="579" y="1525"/>
            <a:chExt cx="3451" cy="627"/>
          </a:xfrm>
        </p:grpSpPr>
        <p:sp>
          <p:nvSpPr>
            <p:cNvPr id="602130" name="AutoShape 18"/>
            <p:cNvSpPr>
              <a:spLocks noChangeArrowheads="1"/>
            </p:cNvSpPr>
            <p:nvPr/>
          </p:nvSpPr>
          <p:spPr bwMode="auto">
            <a:xfrm>
              <a:off x="840" y="1775"/>
              <a:ext cx="3084" cy="27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AR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602131" name="Text Box 19"/>
            <p:cNvSpPr txBox="1">
              <a:spLocks noChangeArrowheads="1"/>
            </p:cNvSpPr>
            <p:nvPr/>
          </p:nvSpPr>
          <p:spPr bwMode="auto">
            <a:xfrm>
              <a:off x="830" y="1707"/>
              <a:ext cx="3200" cy="445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r>
                <a:rPr kumimoji="0" lang="es-MX" sz="200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Comunicación de resultados (INFORME)</a:t>
              </a:r>
              <a:endParaRPr kumimoji="0" lang="es-E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5136" name="Line 20"/>
            <p:cNvSpPr>
              <a:spLocks noChangeShapeType="1"/>
            </p:cNvSpPr>
            <p:nvPr/>
          </p:nvSpPr>
          <p:spPr bwMode="auto">
            <a:xfrm>
              <a:off x="579" y="2069"/>
              <a:ext cx="3447" cy="0"/>
            </a:xfrm>
            <a:prstGeom prst="line">
              <a:avLst/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ES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5137" name="Line 21"/>
            <p:cNvSpPr>
              <a:spLocks noChangeShapeType="1"/>
            </p:cNvSpPr>
            <p:nvPr/>
          </p:nvSpPr>
          <p:spPr bwMode="auto">
            <a:xfrm>
              <a:off x="703" y="1752"/>
              <a:ext cx="3323" cy="0"/>
            </a:xfrm>
            <a:prstGeom prst="line">
              <a:avLst/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ES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5138" name="Line 22"/>
            <p:cNvSpPr>
              <a:spLocks noChangeShapeType="1"/>
            </p:cNvSpPr>
            <p:nvPr/>
          </p:nvSpPr>
          <p:spPr bwMode="auto">
            <a:xfrm>
              <a:off x="793" y="1525"/>
              <a:ext cx="0" cy="544"/>
            </a:xfrm>
            <a:prstGeom prst="line">
              <a:avLst/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ES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971550" y="4724400"/>
            <a:ext cx="5867400" cy="865188"/>
            <a:chOff x="579" y="1525"/>
            <a:chExt cx="3447" cy="544"/>
          </a:xfrm>
        </p:grpSpPr>
        <p:sp>
          <p:nvSpPr>
            <p:cNvPr id="602136" name="AutoShape 24"/>
            <p:cNvSpPr>
              <a:spLocks noChangeArrowheads="1"/>
            </p:cNvSpPr>
            <p:nvPr/>
          </p:nvSpPr>
          <p:spPr bwMode="auto">
            <a:xfrm>
              <a:off x="840" y="1775"/>
              <a:ext cx="3084" cy="27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AR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602137" name="Text Box 25"/>
            <p:cNvSpPr txBox="1">
              <a:spLocks noChangeArrowheads="1"/>
            </p:cNvSpPr>
            <p:nvPr/>
          </p:nvSpPr>
          <p:spPr bwMode="auto">
            <a:xfrm>
              <a:off x="917" y="1803"/>
              <a:ext cx="2983" cy="252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r>
                <a:rPr kumimoji="0" lang="es-MX" sz="2000" dirty="0">
                  <a:solidFill>
                    <a:srgbClr val="3333CC"/>
                  </a:solidFill>
                  <a:latin typeface="Trebuchet MS" pitchFamily="34" charset="0"/>
                </a:rPr>
                <a:t>Supervisión del progreso (SEGUIMIENTO)</a:t>
              </a:r>
              <a:endParaRPr kumimoji="0" lang="es-ES" sz="2000" dirty="0">
                <a:solidFill>
                  <a:srgbClr val="3333CC"/>
                </a:solidFill>
                <a:latin typeface="Trebuchet MS" pitchFamily="34" charset="0"/>
              </a:endParaRPr>
            </a:p>
          </p:txBody>
        </p:sp>
        <p:sp>
          <p:nvSpPr>
            <p:cNvPr id="5131" name="Line 26"/>
            <p:cNvSpPr>
              <a:spLocks noChangeShapeType="1"/>
            </p:cNvSpPr>
            <p:nvPr/>
          </p:nvSpPr>
          <p:spPr bwMode="auto">
            <a:xfrm>
              <a:off x="579" y="2069"/>
              <a:ext cx="3447" cy="0"/>
            </a:xfrm>
            <a:prstGeom prst="line">
              <a:avLst/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ES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5132" name="Line 27"/>
            <p:cNvSpPr>
              <a:spLocks noChangeShapeType="1"/>
            </p:cNvSpPr>
            <p:nvPr/>
          </p:nvSpPr>
          <p:spPr bwMode="auto">
            <a:xfrm>
              <a:off x="703" y="1752"/>
              <a:ext cx="3323" cy="0"/>
            </a:xfrm>
            <a:prstGeom prst="line">
              <a:avLst/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ES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  <p:sp>
          <p:nvSpPr>
            <p:cNvPr id="5133" name="Line 28"/>
            <p:cNvSpPr>
              <a:spLocks noChangeShapeType="1"/>
            </p:cNvSpPr>
            <p:nvPr/>
          </p:nvSpPr>
          <p:spPr bwMode="auto">
            <a:xfrm>
              <a:off x="793" y="1525"/>
              <a:ext cx="0" cy="544"/>
            </a:xfrm>
            <a:prstGeom prst="line">
              <a:avLst/>
            </a:prstGeom>
            <a:solidFill>
              <a:srgbClr val="969696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/>
            <a:lstStyle/>
            <a:p>
              <a:pPr algn="ctr">
                <a:defRPr/>
              </a:pPr>
              <a:endParaRPr kumimoji="0" lang="es-ES" sz="2000" b="0">
                <a:solidFill>
                  <a:schemeClr val="tx1"/>
                </a:solidFill>
                <a:latin typeface="Trebuchet MS" pitchFamily="34" charset="0"/>
              </a:endParaRPr>
            </a:p>
          </p:txBody>
        </p:sp>
      </p:grp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AFC61F-EF96-4398-A450-34DA9EB02E18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Impacto - Criterios de Estimación</a:t>
            </a:r>
            <a:endParaRPr lang="es-ES" smtClean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</p:nvPr>
        </p:nvGraphicFramePr>
        <p:xfrm>
          <a:off x="1219200" y="1600200"/>
          <a:ext cx="7772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Impacto – Tipo de Proceso</a:t>
            </a:r>
            <a:endParaRPr lang="es-ES" smtClean="0"/>
          </a:p>
        </p:txBody>
      </p:sp>
      <p:graphicFrame>
        <p:nvGraphicFramePr>
          <p:cNvPr id="13" name="12 Diagrama"/>
          <p:cNvGraphicFramePr/>
          <p:nvPr/>
        </p:nvGraphicFramePr>
        <p:xfrm>
          <a:off x="1716360" y="16692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41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Impacto – Relevancia Estratégica</a:t>
            </a:r>
            <a:endParaRPr lang="es-ES" smtClean="0"/>
          </a:p>
        </p:txBody>
      </p:sp>
      <p:graphicFrame>
        <p:nvGraphicFramePr>
          <p:cNvPr id="7" name="6 Diagrama"/>
          <p:cNvGraphicFramePr/>
          <p:nvPr/>
        </p:nvGraphicFramePr>
        <p:xfrm>
          <a:off x="1788368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42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Impacto – Recursos</a:t>
            </a:r>
            <a:endParaRPr lang="es-ES" smtClean="0"/>
          </a:p>
        </p:txBody>
      </p:sp>
      <p:graphicFrame>
        <p:nvGraphicFramePr>
          <p:cNvPr id="4" name="3 Diagrama"/>
          <p:cNvGraphicFramePr/>
          <p:nvPr/>
        </p:nvGraphicFramePr>
        <p:xfrm>
          <a:off x="1716360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43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100" smtClean="0"/>
              <a:t>Impacto – Prioridad para la Entidad</a:t>
            </a:r>
            <a:endParaRPr lang="es-ES" sz="4100" smtClean="0"/>
          </a:p>
        </p:txBody>
      </p:sp>
      <p:graphicFrame>
        <p:nvGraphicFramePr>
          <p:cNvPr id="4" name="3 Diagrama"/>
          <p:cNvGraphicFramePr/>
          <p:nvPr/>
        </p:nvGraphicFramePr>
        <p:xfrm>
          <a:off x="1716360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44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Impacto – Dispersión geográfica</a:t>
            </a:r>
            <a:endParaRPr lang="es-ES" dirty="0" smtClean="0"/>
          </a:p>
        </p:txBody>
      </p:sp>
      <p:graphicFrame>
        <p:nvGraphicFramePr>
          <p:cNvPr id="7" name="6 Diagrama"/>
          <p:cNvGraphicFramePr/>
          <p:nvPr/>
        </p:nvGraphicFramePr>
        <p:xfrm>
          <a:off x="1788368" y="17412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45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Valuación del Impacto</a:t>
            </a:r>
            <a:endParaRPr lang="es-ES" smtClean="0"/>
          </a:p>
        </p:txBody>
      </p:sp>
      <p:graphicFrame>
        <p:nvGraphicFramePr>
          <p:cNvPr id="7" name="6 Diagrama"/>
          <p:cNvGraphicFramePr/>
          <p:nvPr/>
        </p:nvGraphicFramePr>
        <p:xfrm>
          <a:off x="1716360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46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Factores  de Impacto</a:t>
            </a:r>
            <a:endParaRPr lang="es-ES" smtClean="0"/>
          </a:p>
        </p:txBody>
      </p:sp>
      <p:graphicFrame>
        <p:nvGraphicFramePr>
          <p:cNvPr id="4" name="3 Diagrama"/>
          <p:cNvGraphicFramePr/>
          <p:nvPr/>
        </p:nvGraphicFramePr>
        <p:xfrm>
          <a:off x="1716360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47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Tramos de Impacto</a:t>
            </a:r>
            <a:endParaRPr lang="es-ES" smtClean="0"/>
          </a:p>
        </p:txBody>
      </p:sp>
      <p:graphicFrame>
        <p:nvGraphicFramePr>
          <p:cNvPr id="5" name="4 Diagrama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48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</a:t>
            </a:r>
            <a:endParaRPr lang="es-ES" smtClean="0"/>
          </a:p>
        </p:txBody>
      </p:sp>
      <p:sp>
        <p:nvSpPr>
          <p:cNvPr id="10957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 &lt; &gt; Certeza</a:t>
            </a:r>
          </a:p>
          <a:p>
            <a:pPr eaLnBrk="1" hangingPunct="1"/>
            <a:r>
              <a:rPr lang="es-AR" smtClean="0"/>
              <a:t>Relacionada con el nivel de Control Interno</a:t>
            </a:r>
            <a:endParaRPr lang="es-ES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49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5 Marcador de número de diapositiva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B9C1093-47E8-49BF-A6AC-408E83083C65}" type="slidenum"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pPr algn="r">
                <a:defRPr/>
              </a:pPr>
              <a:t>5</a:t>
            </a:fld>
            <a:endParaRPr lang="es-ES" sz="10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036" name="Oval 2"/>
          <p:cNvSpPr>
            <a:spLocks noChangeArrowheads="1"/>
          </p:cNvSpPr>
          <p:nvPr/>
        </p:nvSpPr>
        <p:spPr bwMode="auto">
          <a:xfrm>
            <a:off x="3132138" y="2276475"/>
            <a:ext cx="3673475" cy="3816350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AR" sz="1800">
              <a:latin typeface="Tahoma" pitchFamily="34" charset="0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33375"/>
            <a:ext cx="8316912" cy="1079500"/>
          </a:xfrm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es-ES" b="1" smtClean="0">
                <a:solidFill>
                  <a:srgbClr val="FFCC66"/>
                </a:solidFill>
                <a:latin typeface="Arial Narrow" pitchFamily="34" charset="0"/>
              </a:rPr>
              <a:t>FASES DE LA ADMINISTRACIÓN</a:t>
            </a:r>
          </a:p>
        </p:txBody>
      </p:sp>
      <p:graphicFrame>
        <p:nvGraphicFramePr>
          <p:cNvPr id="2" name="1 Diagrama"/>
          <p:cNvGraphicFramePr/>
          <p:nvPr/>
        </p:nvGraphicFramePr>
        <p:xfrm>
          <a:off x="179388" y="2317750"/>
          <a:ext cx="8739187" cy="177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8" name="WordArt 13"/>
          <p:cNvSpPr>
            <a:spLocks noChangeArrowheads="1" noChangeShapeType="1" noTextEdit="1"/>
          </p:cNvSpPr>
          <p:nvPr/>
        </p:nvSpPr>
        <p:spPr bwMode="auto">
          <a:xfrm>
            <a:off x="3708400" y="2276475"/>
            <a:ext cx="2519363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kern="10" spc="48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Ejecución</a:t>
            </a:r>
          </a:p>
        </p:txBody>
      </p:sp>
      <p:sp>
        <p:nvSpPr>
          <p:cNvPr id="1039" name="_s1033"/>
          <p:cNvSpPr>
            <a:spLocks noChangeArrowheads="1"/>
          </p:cNvSpPr>
          <p:nvPr/>
        </p:nvSpPr>
        <p:spPr bwMode="auto">
          <a:xfrm>
            <a:off x="3492500" y="4149725"/>
            <a:ext cx="2952750" cy="12239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2700">
            <a:solidFill>
              <a:srgbClr val="0066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s-ES" sz="2800" b="1">
                <a:solidFill>
                  <a:srgbClr val="006699"/>
                </a:solidFill>
                <a:latin typeface="Arial" charset="0"/>
              </a:rPr>
              <a:t>COORDINACIÓN</a:t>
            </a:r>
            <a:br>
              <a:rPr lang="es-ES" sz="2800" b="1">
                <a:solidFill>
                  <a:srgbClr val="006699"/>
                </a:solidFill>
                <a:latin typeface="Arial" charset="0"/>
              </a:rPr>
            </a:br>
            <a:r>
              <a:rPr lang="es-ES" sz="2800" b="1">
                <a:solidFill>
                  <a:srgbClr val="006699"/>
                </a:solidFill>
                <a:latin typeface="Arial" charset="0"/>
              </a:rPr>
              <a:t>y DIRECCIÓN</a:t>
            </a:r>
          </a:p>
        </p:txBody>
      </p:sp>
      <p:sp>
        <p:nvSpPr>
          <p:cNvPr id="1040" name="Line 15"/>
          <p:cNvSpPr>
            <a:spLocks noChangeShapeType="1"/>
          </p:cNvSpPr>
          <p:nvPr/>
        </p:nvSpPr>
        <p:spPr bwMode="auto">
          <a:xfrm>
            <a:off x="7956550" y="4076700"/>
            <a:ext cx="0" cy="2447925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1" name="Line 16"/>
          <p:cNvSpPr>
            <a:spLocks noChangeShapeType="1"/>
          </p:cNvSpPr>
          <p:nvPr/>
        </p:nvSpPr>
        <p:spPr bwMode="auto">
          <a:xfrm flipH="1">
            <a:off x="1547813" y="6524625"/>
            <a:ext cx="6408737" cy="0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2" name="Line 17"/>
          <p:cNvSpPr>
            <a:spLocks noChangeShapeType="1"/>
          </p:cNvSpPr>
          <p:nvPr/>
        </p:nvSpPr>
        <p:spPr bwMode="auto">
          <a:xfrm flipV="1">
            <a:off x="1547813" y="4076700"/>
            <a:ext cx="0" cy="2447925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43" name="Line 18"/>
          <p:cNvSpPr>
            <a:spLocks noChangeShapeType="1"/>
          </p:cNvSpPr>
          <p:nvPr/>
        </p:nvSpPr>
        <p:spPr bwMode="auto">
          <a:xfrm flipV="1">
            <a:off x="3203575" y="3716338"/>
            <a:ext cx="0" cy="2808287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044" name="Line 19"/>
          <p:cNvSpPr>
            <a:spLocks noChangeShapeType="1"/>
          </p:cNvSpPr>
          <p:nvPr/>
        </p:nvSpPr>
        <p:spPr bwMode="auto">
          <a:xfrm>
            <a:off x="3203575" y="3716338"/>
            <a:ext cx="288925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45" name="Line 20"/>
          <p:cNvSpPr>
            <a:spLocks noChangeShapeType="1"/>
          </p:cNvSpPr>
          <p:nvPr/>
        </p:nvSpPr>
        <p:spPr bwMode="auto">
          <a:xfrm>
            <a:off x="3203575" y="4868863"/>
            <a:ext cx="288925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1047" name="1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617A21-A6F0-4D23-971A-A17B10461E38}" type="slidenum">
              <a:rPr lang="es-ES" smtClean="0"/>
              <a:pPr/>
              <a:t>5</a:t>
            </a:fld>
            <a:endParaRPr lang="es-E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 – </a:t>
            </a:r>
            <a:br>
              <a:rPr lang="es-AR" smtClean="0"/>
            </a:br>
            <a:r>
              <a:rPr lang="es-AR" smtClean="0"/>
              <a:t>Criterios de estimación</a:t>
            </a:r>
            <a:endParaRPr lang="es-ES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1714480" y="1714488"/>
          <a:ext cx="6334148" cy="474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1AED3-A3C9-4DBC-8CC6-4D99DEFDAB45}" type="slidenum">
              <a:rPr lang="es-ES" smtClean="0"/>
              <a:pPr>
                <a:defRPr/>
              </a:pPr>
              <a:t>50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 – </a:t>
            </a:r>
            <a:br>
              <a:rPr lang="es-AR" smtClean="0"/>
            </a:br>
            <a:r>
              <a:rPr lang="es-AR" smtClean="0"/>
              <a:t>Opinión del Auditor</a:t>
            </a:r>
            <a:endParaRPr lang="es-ES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1905024" y="17938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1AED3-A3C9-4DBC-8CC6-4D99DEFDAB45}" type="slidenum">
              <a:rPr lang="es-ES" smtClean="0"/>
              <a:pPr>
                <a:defRPr/>
              </a:pPr>
              <a:t>51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 – </a:t>
            </a:r>
            <a:br>
              <a:rPr lang="es-AR" smtClean="0"/>
            </a:br>
            <a:r>
              <a:rPr lang="es-AR" smtClean="0"/>
              <a:t>Definición de Objetivos</a:t>
            </a:r>
            <a:endParaRPr lang="es-ES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1905024" y="17938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1AED3-A3C9-4DBC-8CC6-4D99DEFDAB45}" type="slidenum">
              <a:rPr lang="es-ES" smtClean="0"/>
              <a:pPr>
                <a:defRPr/>
              </a:pPr>
              <a:t>52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 – </a:t>
            </a:r>
            <a:br>
              <a:rPr lang="es-AR" smtClean="0"/>
            </a:br>
            <a:r>
              <a:rPr lang="es-AR" smtClean="0"/>
              <a:t>Deficiencias de Control  Interno </a:t>
            </a:r>
            <a:endParaRPr lang="es-ES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1905024" y="17938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1AED3-A3C9-4DBC-8CC6-4D99DEFDAB45}" type="slidenum">
              <a:rPr lang="es-ES" smtClean="0"/>
              <a:pPr>
                <a:defRPr/>
              </a:pPr>
              <a:t>53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 – </a:t>
            </a:r>
            <a:br>
              <a:rPr lang="es-AR" smtClean="0"/>
            </a:br>
            <a:r>
              <a:rPr lang="es-AR" smtClean="0"/>
              <a:t> Tiempo desde última auditoria</a:t>
            </a:r>
            <a:endParaRPr lang="es-ES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1976462" y="1936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1AED3-A3C9-4DBC-8CC6-4D99DEFDAB45}" type="slidenum">
              <a:rPr lang="es-ES" smtClean="0"/>
              <a:pPr>
                <a:defRPr/>
              </a:pPr>
              <a:t>54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 – </a:t>
            </a:r>
            <a:br>
              <a:rPr lang="es-AR" smtClean="0"/>
            </a:br>
            <a:r>
              <a:rPr lang="es-AR" smtClean="0"/>
              <a:t> Automatización del proceso</a:t>
            </a:r>
            <a:endParaRPr lang="es-ES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1976462" y="1936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1AED3-A3C9-4DBC-8CC6-4D99DEFDAB45}" type="slidenum">
              <a:rPr lang="es-ES" smtClean="0"/>
              <a:pPr>
                <a:defRPr/>
              </a:pPr>
              <a:t>55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 – Receptividad de los responsables</a:t>
            </a:r>
            <a:endParaRPr lang="es-ES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1976462" y="1936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1AED3-A3C9-4DBC-8CC6-4D99DEFDAB45}" type="slidenum">
              <a:rPr lang="es-ES" smtClean="0"/>
              <a:pPr>
                <a:defRPr/>
              </a:pPr>
              <a:t>56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Probabilidad – </a:t>
            </a:r>
            <a:br>
              <a:rPr lang="es-AR" smtClean="0"/>
            </a:br>
            <a:r>
              <a:rPr lang="es-AR" smtClean="0"/>
              <a:t> Dispersión geográfica</a:t>
            </a:r>
            <a:endParaRPr lang="es-ES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1976462" y="1936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1AED3-A3C9-4DBC-8CC6-4D99DEFDAB45}" type="slidenum">
              <a:rPr lang="es-ES" smtClean="0"/>
              <a:pPr>
                <a:defRPr/>
              </a:pPr>
              <a:t>57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Factores de Probabilidad</a:t>
            </a:r>
            <a:endParaRPr lang="es-ES" smtClean="0"/>
          </a:p>
        </p:txBody>
      </p:sp>
      <p:graphicFrame>
        <p:nvGraphicFramePr>
          <p:cNvPr id="3" name="2 Diagrama"/>
          <p:cNvGraphicFramePr/>
          <p:nvPr/>
        </p:nvGraphicFramePr>
        <p:xfrm>
          <a:off x="1716360" y="1597248"/>
          <a:ext cx="6096000" cy="4617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1AED3-A3C9-4DBC-8CC6-4D99DEFDAB45}" type="slidenum">
              <a:rPr lang="es-ES" smtClean="0"/>
              <a:pPr>
                <a:defRPr/>
              </a:pPr>
              <a:t>58</a:t>
            </a:fld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Tramos de Probabilidad</a:t>
            </a:r>
            <a:endParaRPr lang="es-ES" smtClean="0"/>
          </a:p>
        </p:txBody>
      </p:sp>
      <p:graphicFrame>
        <p:nvGraphicFramePr>
          <p:cNvPr id="5" name="4 Diagrama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59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611188" y="204788"/>
            <a:ext cx="5776912" cy="503237"/>
          </a:xfrm>
          <a:prstGeom prst="roundRect">
            <a:avLst>
              <a:gd name="adj" fmla="val 26185"/>
            </a:avLst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s-E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20725" y="187325"/>
            <a:ext cx="5578475" cy="1588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1259632" y="188913"/>
            <a:ext cx="7704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s-MX" sz="2800" cap="small" dirty="0">
                <a:solidFill>
                  <a:schemeClr val="tx1"/>
                </a:solidFill>
                <a:latin typeface="Verdana" pitchFamily="34" charset="0"/>
              </a:rPr>
              <a:t>ESQUEMA DEL </a:t>
            </a:r>
            <a:r>
              <a:rPr kumimoji="0" lang="es-MX" sz="2800" cap="small" dirty="0" smtClean="0">
                <a:solidFill>
                  <a:schemeClr val="tx1"/>
                </a:solidFill>
                <a:latin typeface="Verdana" pitchFamily="34" charset="0"/>
              </a:rPr>
              <a:t>PROCESO DE AUDITORÍA</a:t>
            </a:r>
            <a:endParaRPr kumimoji="0" lang="es-ES" sz="2800" cap="small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684213" y="1412875"/>
            <a:ext cx="1152525" cy="720725"/>
          </a:xfrm>
          <a:prstGeom prst="rect">
            <a:avLst/>
          </a:prstGeom>
          <a:solidFill>
            <a:srgbClr val="00B050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INSUMO</a:t>
            </a: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66" name="Rectangle 6"/>
          <p:cNvSpPr>
            <a:spLocks noChangeArrowheads="1"/>
          </p:cNvSpPr>
          <p:nvPr/>
        </p:nvSpPr>
        <p:spPr bwMode="auto">
          <a:xfrm>
            <a:off x="684213" y="2924175"/>
            <a:ext cx="1152525" cy="7207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ETAPA</a:t>
            </a:r>
          </a:p>
          <a:p>
            <a:pPr algn="ctr" eaLnBrk="0" hangingPunct="0">
              <a:defRPr/>
            </a:pP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684213" y="4437063"/>
            <a:ext cx="1152525" cy="7207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PRODUCTO</a:t>
            </a:r>
          </a:p>
          <a:p>
            <a:pPr algn="ctr" eaLnBrk="0" hangingPunct="0">
              <a:defRPr/>
            </a:pP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2843809" y="1412875"/>
            <a:ext cx="1296392" cy="720725"/>
          </a:xfrm>
          <a:prstGeom prst="rect">
            <a:avLst/>
          </a:prstGeom>
          <a:solidFill>
            <a:srgbClr val="00B050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Análisis de </a:t>
            </a: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riesgos y </a:t>
            </a: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actividades</a:t>
            </a: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4500563" y="1412875"/>
            <a:ext cx="1152525" cy="720725"/>
          </a:xfrm>
          <a:prstGeom prst="rect">
            <a:avLst/>
          </a:prstGeom>
          <a:solidFill>
            <a:srgbClr val="00B050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Planificación</a:t>
            </a: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Programas</a:t>
            </a: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Objeto</a:t>
            </a: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0" name="Rectangle 10"/>
          <p:cNvSpPr>
            <a:spLocks noChangeArrowheads="1"/>
          </p:cNvSpPr>
          <p:nvPr/>
        </p:nvSpPr>
        <p:spPr bwMode="auto">
          <a:xfrm>
            <a:off x="5868145" y="1412875"/>
            <a:ext cx="1296244" cy="720725"/>
          </a:xfrm>
          <a:prstGeom prst="rect">
            <a:avLst/>
          </a:prstGeom>
          <a:solidFill>
            <a:srgbClr val="00B050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Conclusión</a:t>
            </a:r>
          </a:p>
          <a:p>
            <a:pPr algn="ctr" eaLnBrk="0" hangingPunct="0">
              <a:defRPr/>
            </a:pPr>
            <a:r>
              <a:rPr kumimoji="0" lang="es-AR" sz="1200" dirty="0" err="1">
                <a:solidFill>
                  <a:schemeClr val="tx1"/>
                </a:solidFill>
                <a:latin typeface="Arial" charset="0"/>
              </a:rPr>
              <a:t>Recomenda</a:t>
            </a: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-</a:t>
            </a:r>
          </a:p>
          <a:p>
            <a:pPr algn="ctr" eaLnBrk="0" hangingPunct="0">
              <a:defRPr/>
            </a:pPr>
            <a:r>
              <a:rPr kumimoji="0" lang="es-AR" sz="1200" dirty="0" err="1">
                <a:solidFill>
                  <a:schemeClr val="tx1"/>
                </a:solidFill>
                <a:latin typeface="Arial" charset="0"/>
              </a:rPr>
              <a:t>ciones</a:t>
            </a:r>
            <a:endParaRPr kumimoji="0" 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7451725" y="1412875"/>
            <a:ext cx="1224731" cy="720725"/>
          </a:xfrm>
          <a:prstGeom prst="rect">
            <a:avLst/>
          </a:prstGeom>
          <a:solidFill>
            <a:srgbClr val="00B050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Informe</a:t>
            </a:r>
          </a:p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Respuesta del</a:t>
            </a:r>
          </a:p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auditado</a:t>
            </a:r>
            <a:endParaRPr kumimoji="0" 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2" name="Rectangle 12"/>
          <p:cNvSpPr>
            <a:spLocks noChangeArrowheads="1"/>
          </p:cNvSpPr>
          <p:nvPr/>
        </p:nvSpPr>
        <p:spPr bwMode="auto">
          <a:xfrm>
            <a:off x="2843809" y="2924175"/>
            <a:ext cx="1296392" cy="7207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 dirty="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kumimoji="0" lang="es-AR" sz="1200" dirty="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PLANIFICACION</a:t>
            </a:r>
          </a:p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	</a:t>
            </a:r>
          </a:p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	</a:t>
            </a:r>
            <a:endParaRPr kumimoji="0" 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3" name="Rectangle 13"/>
          <p:cNvSpPr>
            <a:spLocks noChangeArrowheads="1"/>
          </p:cNvSpPr>
          <p:nvPr/>
        </p:nvSpPr>
        <p:spPr bwMode="auto">
          <a:xfrm>
            <a:off x="4498975" y="2924175"/>
            <a:ext cx="1152525" cy="7207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EJECUCION</a:t>
            </a:r>
          </a:p>
          <a:p>
            <a:pPr algn="ctr" eaLnBrk="0" hangingPunct="0">
              <a:defRPr/>
            </a:pP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4" name="Rectangle 14"/>
          <p:cNvSpPr>
            <a:spLocks noChangeArrowheads="1"/>
          </p:cNvSpPr>
          <p:nvPr/>
        </p:nvSpPr>
        <p:spPr bwMode="auto">
          <a:xfrm>
            <a:off x="5868145" y="2924175"/>
            <a:ext cx="1296143" cy="7207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COMUNICACION</a:t>
            </a:r>
          </a:p>
          <a:p>
            <a:pPr algn="ctr" eaLnBrk="0" hangingPunct="0">
              <a:defRPr/>
            </a:pP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5" name="Rectangle 15"/>
          <p:cNvSpPr>
            <a:spLocks noChangeArrowheads="1"/>
          </p:cNvSpPr>
          <p:nvPr/>
        </p:nvSpPr>
        <p:spPr bwMode="auto">
          <a:xfrm>
            <a:off x="7451725" y="2924175"/>
            <a:ext cx="1224731" cy="7207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 dirty="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SEGUIMIENTO</a:t>
            </a:r>
          </a:p>
          <a:p>
            <a:pPr algn="ctr" eaLnBrk="0" hangingPunct="0">
              <a:defRPr/>
            </a:pPr>
            <a:endParaRPr kumimoji="0" 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6" name="Rectangle 16"/>
          <p:cNvSpPr>
            <a:spLocks noChangeArrowheads="1"/>
          </p:cNvSpPr>
          <p:nvPr/>
        </p:nvSpPr>
        <p:spPr bwMode="auto">
          <a:xfrm>
            <a:off x="2843809" y="4437063"/>
            <a:ext cx="1296392" cy="7207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Planificación</a:t>
            </a: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Programas</a:t>
            </a: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Objeto</a:t>
            </a:r>
          </a:p>
          <a:p>
            <a:pPr algn="ctr" eaLnBrk="0" hangingPunct="0">
              <a:defRPr/>
            </a:pP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7" name="Rectangle 17"/>
          <p:cNvSpPr>
            <a:spLocks noChangeArrowheads="1"/>
          </p:cNvSpPr>
          <p:nvPr/>
        </p:nvSpPr>
        <p:spPr bwMode="auto">
          <a:xfrm>
            <a:off x="4498975" y="4437063"/>
            <a:ext cx="1152525" cy="7207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Conclusión</a:t>
            </a: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Recomenda-</a:t>
            </a: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ciones</a:t>
            </a:r>
          </a:p>
          <a:p>
            <a:pPr algn="ctr" eaLnBrk="0" hangingPunct="0">
              <a:defRPr/>
            </a:pP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8" name="Rectangle 18"/>
          <p:cNvSpPr>
            <a:spLocks noChangeArrowheads="1"/>
          </p:cNvSpPr>
          <p:nvPr/>
        </p:nvSpPr>
        <p:spPr bwMode="auto">
          <a:xfrm>
            <a:off x="5868145" y="4437063"/>
            <a:ext cx="1296143" cy="7207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>
                <a:solidFill>
                  <a:schemeClr val="tx1"/>
                </a:solidFill>
                <a:latin typeface="Arial" charset="0"/>
              </a:rPr>
              <a:t>Informe</a:t>
            </a:r>
          </a:p>
          <a:p>
            <a:pPr algn="ctr" eaLnBrk="0" hangingPunct="0">
              <a:defRPr/>
            </a:pPr>
            <a:endParaRPr kumimoji="0" lang="es-ES_trad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7452320" y="4437063"/>
            <a:ext cx="1296144" cy="7207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kumimoji="0" lang="es-AR" sz="1200" dirty="0">
              <a:solidFill>
                <a:schemeClr val="tx1"/>
              </a:solidFill>
              <a:latin typeface="Arial" charset="0"/>
            </a:endParaRPr>
          </a:p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Implementación</a:t>
            </a:r>
          </a:p>
          <a:p>
            <a:pPr algn="ctr" eaLnBrk="0" hangingPunct="0">
              <a:defRPr/>
            </a:pPr>
            <a:r>
              <a:rPr kumimoji="0" lang="es-AR" sz="1200" dirty="0">
                <a:solidFill>
                  <a:schemeClr val="tx1"/>
                </a:solidFill>
                <a:latin typeface="Arial" charset="0"/>
              </a:rPr>
              <a:t>Modifica riesgos</a:t>
            </a:r>
          </a:p>
          <a:p>
            <a:pPr algn="ctr" eaLnBrk="0" hangingPunct="0">
              <a:defRPr/>
            </a:pPr>
            <a:endParaRPr kumimoji="0" lang="es-ES_tradnl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180" name="Line 20"/>
          <p:cNvSpPr>
            <a:spLocks noChangeShapeType="1"/>
          </p:cNvSpPr>
          <p:nvPr/>
        </p:nvSpPr>
        <p:spPr bwMode="auto">
          <a:xfrm>
            <a:off x="3563938" y="2133600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604181" name="Line 21"/>
          <p:cNvSpPr>
            <a:spLocks noChangeShapeType="1"/>
          </p:cNvSpPr>
          <p:nvPr/>
        </p:nvSpPr>
        <p:spPr bwMode="auto">
          <a:xfrm>
            <a:off x="3563938" y="36449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604182" name="Line 22"/>
          <p:cNvSpPr>
            <a:spLocks noChangeShapeType="1"/>
          </p:cNvSpPr>
          <p:nvPr/>
        </p:nvSpPr>
        <p:spPr bwMode="auto">
          <a:xfrm flipV="1">
            <a:off x="4140200" y="1773238"/>
            <a:ext cx="287338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604183" name="Line 23"/>
          <p:cNvSpPr>
            <a:spLocks noChangeShapeType="1"/>
          </p:cNvSpPr>
          <p:nvPr/>
        </p:nvSpPr>
        <p:spPr bwMode="auto">
          <a:xfrm>
            <a:off x="5076825" y="2133600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604184" name="Line 24"/>
          <p:cNvSpPr>
            <a:spLocks noChangeShapeType="1"/>
          </p:cNvSpPr>
          <p:nvPr/>
        </p:nvSpPr>
        <p:spPr bwMode="auto">
          <a:xfrm>
            <a:off x="5076825" y="36449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604185" name="Line 25"/>
          <p:cNvSpPr>
            <a:spLocks noChangeShapeType="1"/>
          </p:cNvSpPr>
          <p:nvPr/>
        </p:nvSpPr>
        <p:spPr bwMode="auto">
          <a:xfrm flipV="1">
            <a:off x="5651500" y="1844675"/>
            <a:ext cx="144463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604186" name="Line 26"/>
          <p:cNvSpPr>
            <a:spLocks noChangeShapeType="1"/>
          </p:cNvSpPr>
          <p:nvPr/>
        </p:nvSpPr>
        <p:spPr bwMode="auto">
          <a:xfrm>
            <a:off x="6588125" y="2133600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604187" name="Line 27"/>
          <p:cNvSpPr>
            <a:spLocks noChangeShapeType="1"/>
          </p:cNvSpPr>
          <p:nvPr/>
        </p:nvSpPr>
        <p:spPr bwMode="auto">
          <a:xfrm>
            <a:off x="6588125" y="36449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604189" name="Line 29"/>
          <p:cNvSpPr>
            <a:spLocks noChangeShapeType="1"/>
          </p:cNvSpPr>
          <p:nvPr/>
        </p:nvSpPr>
        <p:spPr bwMode="auto">
          <a:xfrm>
            <a:off x="8027988" y="2133600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604190" name="Line 30"/>
          <p:cNvSpPr>
            <a:spLocks noChangeShapeType="1"/>
          </p:cNvSpPr>
          <p:nvPr/>
        </p:nvSpPr>
        <p:spPr bwMode="auto">
          <a:xfrm>
            <a:off x="8027988" y="36449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cxnSp>
        <p:nvCxnSpPr>
          <p:cNvPr id="604191" name="AutoShape 31"/>
          <p:cNvCxnSpPr>
            <a:cxnSpLocks noChangeShapeType="1"/>
          </p:cNvCxnSpPr>
          <p:nvPr/>
        </p:nvCxnSpPr>
        <p:spPr bwMode="auto">
          <a:xfrm flipH="1" flipV="1">
            <a:off x="3492500" y="1412875"/>
            <a:ext cx="5256213" cy="3384550"/>
          </a:xfrm>
          <a:prstGeom prst="bentConnector4">
            <a:avLst>
              <a:gd name="adj1" fmla="val -4347"/>
              <a:gd name="adj2" fmla="val 1067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Line 25"/>
          <p:cNvSpPr>
            <a:spLocks noChangeShapeType="1"/>
          </p:cNvSpPr>
          <p:nvPr/>
        </p:nvSpPr>
        <p:spPr bwMode="auto">
          <a:xfrm flipV="1">
            <a:off x="7213600" y="1763713"/>
            <a:ext cx="144463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s-ES"/>
          </a:p>
        </p:txBody>
      </p:sp>
      <p:sp>
        <p:nvSpPr>
          <p:cNvPr id="33" name="3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AFC61F-EF96-4398-A450-34DA9EB02E18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0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4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4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0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0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0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0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0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0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0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0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0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0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build="allAtOnce" animBg="1"/>
      <p:bldP spid="604166" grpId="0" build="allAtOnce" animBg="1"/>
      <p:bldP spid="604167" grpId="0" build="allAtOnce" animBg="1"/>
      <p:bldP spid="604168" grpId="0" animBg="1"/>
      <p:bldP spid="604169" grpId="0" animBg="1"/>
      <p:bldP spid="604170" grpId="0" animBg="1"/>
      <p:bldP spid="604171" grpId="0" animBg="1"/>
      <p:bldP spid="604172" grpId="0" animBg="1"/>
      <p:bldP spid="604173" grpId="0" animBg="1"/>
      <p:bldP spid="604174" grpId="0" animBg="1"/>
      <p:bldP spid="604175" grpId="0" animBg="1"/>
      <p:bldP spid="604176" grpId="0" animBg="1"/>
      <p:bldP spid="604177" grpId="0" animBg="1"/>
      <p:bldP spid="604178" grpId="0" animBg="1"/>
      <p:bldP spid="604179" grpId="0" animBg="1"/>
      <p:bldP spid="604180" grpId="0" animBg="1"/>
      <p:bldP spid="604181" grpId="0" animBg="1"/>
      <p:bldP spid="604182" grpId="0" animBg="1"/>
      <p:bldP spid="604183" grpId="0" animBg="1"/>
      <p:bldP spid="604184" grpId="0" animBg="1"/>
      <p:bldP spid="604185" grpId="0" animBg="1"/>
      <p:bldP spid="604186" grpId="0" animBg="1"/>
      <p:bldP spid="604187" grpId="0" animBg="1"/>
      <p:bldP spid="604189" grpId="0" animBg="1"/>
      <p:bldP spid="604190" grpId="0" animBg="1"/>
      <p:bldP spid="3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Matriz de Riesgo</a:t>
            </a:r>
            <a:endParaRPr lang="es-ES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928813" y="1428750"/>
          <a:ext cx="6310315" cy="4733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227"/>
                <a:gridCol w="1033899"/>
                <a:gridCol w="1262063"/>
                <a:gridCol w="1262063"/>
                <a:gridCol w="1262063"/>
              </a:tblGrid>
              <a:tr h="1013239"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002060"/>
                          </a:solidFill>
                        </a:rPr>
                        <a:t>   Impacto =&gt;</a:t>
                      </a:r>
                      <a:br>
                        <a:rPr lang="es-AR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s-AR" dirty="0" smtClean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es-AR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s-AR" dirty="0" smtClean="0">
                          <a:solidFill>
                            <a:srgbClr val="002060"/>
                          </a:solidFill>
                        </a:rPr>
                        <a:t>Probabilidad</a:t>
                      </a:r>
                      <a:endParaRPr lang="es-E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es-AR" sz="240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s-E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es-AR" sz="240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s-E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es-AR" sz="240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s-E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/>
                      </a:r>
                      <a:br>
                        <a:rPr lang="es-AR" sz="240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s-E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54219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/>
                      </a:r>
                      <a:br>
                        <a:rPr lang="es-AR" sz="2400" b="1" dirty="0" smtClean="0"/>
                      </a:br>
                      <a:r>
                        <a:rPr lang="es-AR" sz="2400" b="1" dirty="0" smtClean="0"/>
                        <a:t>4</a:t>
                      </a:r>
                      <a:endParaRPr lang="es-ES" sz="2400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M</a:t>
                      </a:r>
                      <a:endParaRPr lang="es-ES" sz="20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C</a:t>
                      </a:r>
                      <a:endParaRPr lang="es-ES" sz="20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S</a:t>
                      </a:r>
                      <a:endParaRPr lang="es-E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S</a:t>
                      </a:r>
                      <a:endParaRPr lang="es-E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854219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/>
                      </a:r>
                      <a:br>
                        <a:rPr lang="es-AR" sz="2400" b="1" dirty="0" smtClean="0"/>
                      </a:br>
                      <a:r>
                        <a:rPr lang="es-AR" sz="2400" b="1" dirty="0" smtClean="0"/>
                        <a:t>3</a:t>
                      </a:r>
                      <a:endParaRPr lang="es-ES" sz="2400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P</a:t>
                      </a:r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M</a:t>
                      </a:r>
                      <a:endParaRPr lang="es-ES" sz="20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C</a:t>
                      </a:r>
                      <a:endParaRPr lang="es-E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S</a:t>
                      </a:r>
                      <a:endParaRPr lang="es-ES" sz="2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990791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/>
                      </a:r>
                      <a:br>
                        <a:rPr lang="es-AR" sz="2400" b="1" dirty="0" smtClean="0"/>
                      </a:br>
                      <a:r>
                        <a:rPr lang="es-AR" sz="2400" b="1" dirty="0" smtClean="0"/>
                        <a:t>2</a:t>
                      </a:r>
                      <a:endParaRPr lang="es-ES" sz="2400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P</a:t>
                      </a:r>
                      <a:endParaRPr lang="es-ES" sz="2000" dirty="0" smtClean="0"/>
                    </a:p>
                    <a:p>
                      <a:pPr algn="ctr"/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P</a:t>
                      </a:r>
                      <a:endParaRPr lang="es-ES" sz="2000" dirty="0" smtClean="0"/>
                    </a:p>
                    <a:p>
                      <a:pPr algn="ctr"/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M</a:t>
                      </a:r>
                      <a:endParaRPr lang="es-ES" sz="20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C</a:t>
                      </a:r>
                      <a:endParaRPr lang="es-E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990791">
                <a:tc>
                  <a:txBody>
                    <a:bodyPr/>
                    <a:lstStyle/>
                    <a:p>
                      <a:pPr algn="ctr"/>
                      <a:r>
                        <a:rPr lang="es-AR" sz="2400" b="1" dirty="0" smtClean="0"/>
                        <a:t/>
                      </a:r>
                      <a:br>
                        <a:rPr lang="es-AR" sz="2400" b="1" dirty="0" smtClean="0"/>
                      </a:br>
                      <a:r>
                        <a:rPr lang="es-AR" sz="2400" b="1" dirty="0" smtClean="0"/>
                        <a:t>1</a:t>
                      </a:r>
                      <a:endParaRPr lang="es-ES" sz="2400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P</a:t>
                      </a:r>
                      <a:endParaRPr lang="es-ES" sz="2000" dirty="0" smtClean="0"/>
                    </a:p>
                    <a:p>
                      <a:pPr algn="ctr"/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P</a:t>
                      </a:r>
                      <a:endParaRPr lang="es-ES" sz="2000" dirty="0" smtClean="0"/>
                    </a:p>
                    <a:p>
                      <a:pPr algn="ctr"/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P</a:t>
                      </a:r>
                      <a:endParaRPr lang="es-ES" sz="2000" dirty="0" smtClean="0"/>
                    </a:p>
                    <a:p>
                      <a:pPr algn="ctr"/>
                      <a:endParaRPr lang="es-E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000" dirty="0" smtClean="0"/>
                        <a:t/>
                      </a:r>
                      <a:br>
                        <a:rPr lang="es-AR" sz="2000" dirty="0" smtClean="0"/>
                      </a:br>
                      <a:r>
                        <a:rPr lang="es-AR" sz="2000" dirty="0" smtClean="0"/>
                        <a:t>M</a:t>
                      </a:r>
                      <a:endParaRPr lang="es-ES" sz="20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071688" y="635793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rgbClr val="002060"/>
                          </a:solidFill>
                        </a:rPr>
                        <a:t>Significativo</a:t>
                      </a:r>
                      <a:endParaRPr lang="es-E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rgbClr val="002060"/>
                          </a:solidFill>
                        </a:rPr>
                        <a:t>Considerable</a:t>
                      </a:r>
                      <a:endParaRPr lang="es-E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rgbClr val="002060"/>
                          </a:solidFill>
                        </a:rPr>
                        <a:t>Medio</a:t>
                      </a:r>
                      <a:endParaRPr lang="es-E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rgbClr val="002060"/>
                          </a:solidFill>
                        </a:rPr>
                        <a:t>Poco </a:t>
                      </a:r>
                      <a:r>
                        <a:rPr lang="es-AR" dirty="0" err="1" smtClean="0">
                          <a:solidFill>
                            <a:srgbClr val="002060"/>
                          </a:solidFill>
                        </a:rPr>
                        <a:t>Signific</a:t>
                      </a:r>
                      <a:r>
                        <a:rPr lang="es-AR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es-E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60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1D5C70-7DE8-4166-9202-395DC9693D31}" type="slidenum">
              <a:rPr lang="es-ES" smtClean="0"/>
              <a:pPr/>
              <a:t>61</a:t>
            </a:fld>
            <a:endParaRPr lang="es-ES" smtClean="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999413" cy="1333500"/>
          </a:xfrm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Selección de Candidatos de Auditoría y Criterios de Programación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 eaLnBrk="1" hangingPunct="1">
              <a:spcAft>
                <a:spcPct val="50000"/>
              </a:spcAft>
              <a:buFont typeface="Wingdings" pitchFamily="2" charset="2"/>
              <a:buChar char="ü"/>
            </a:pPr>
            <a:r>
              <a:rPr lang="es-ES" smtClean="0"/>
              <a:t>Optimización de los recursos de auditoría</a:t>
            </a:r>
          </a:p>
          <a:p>
            <a:pPr eaLnBrk="1" hangingPunct="1">
              <a:spcAft>
                <a:spcPct val="50000"/>
              </a:spcAft>
              <a:buFont typeface="Wingdings" pitchFamily="2" charset="2"/>
              <a:buChar char="ü"/>
            </a:pPr>
            <a:r>
              <a:rPr lang="es-ES" smtClean="0"/>
              <a:t>Largo o corto plazo</a:t>
            </a:r>
          </a:p>
          <a:p>
            <a:pPr eaLnBrk="1" hangingPunct="1">
              <a:spcAft>
                <a:spcPct val="50000"/>
              </a:spcAft>
              <a:buFont typeface="Wingdings" pitchFamily="2" charset="2"/>
              <a:buChar char="ü"/>
            </a:pPr>
            <a:r>
              <a:rPr lang="es-ES" smtClean="0"/>
              <a:t>Cobertura de la auditoría</a:t>
            </a:r>
          </a:p>
          <a:p>
            <a:pPr eaLnBrk="1" hangingPunct="1">
              <a:spcAft>
                <a:spcPct val="50000"/>
              </a:spcAft>
              <a:buFont typeface="Wingdings" pitchFamily="2" charset="2"/>
              <a:buChar char="ü"/>
            </a:pPr>
            <a:r>
              <a:rPr lang="es-ES" smtClean="0"/>
              <a:t>Filosofías de la unidad de auditoría interna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EA6A46-3B21-457A-831E-590D511EC0FE}" type="slidenum">
              <a:rPr lang="es-ES" smtClean="0"/>
              <a:pPr/>
              <a:t>62</a:t>
            </a:fld>
            <a:endParaRPr lang="es-ES" smtClean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Asignación de Recursos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s-ES" dirty="0" smtClean="0"/>
              <a:t>Calcule el total de días hábiles de cada integrante del personal de auditoría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dirty="0" smtClean="0"/>
              <a:t>Determine el número total de días de auditoría disponibles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s-ES" dirty="0" smtClean="0"/>
              <a:t>Reste los días de auditoría ya comprometidos del número total de días de auditoría disponibles.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72643F-4484-4B3F-B307-D1EC43C74B18}" type="slidenum">
              <a:rPr lang="es-ES" smtClean="0"/>
              <a:pPr/>
              <a:t>63</a:t>
            </a:fld>
            <a:endParaRPr lang="es-ES" smtClean="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s-ES" dirty="0" smtClean="0"/>
              <a:t>	Verificación:</a:t>
            </a:r>
          </a:p>
          <a:p>
            <a:pPr eaLnBrk="1" hangingPunct="1">
              <a:buFont typeface="Symbol" pitchFamily="18" charset="2"/>
              <a:buNone/>
            </a:pPr>
            <a:r>
              <a:rPr lang="es-ES" dirty="0" smtClean="0"/>
              <a:t>	55%		Primer </a:t>
            </a:r>
            <a:r>
              <a:rPr lang="es-ES" dirty="0" err="1" smtClean="0"/>
              <a:t>cuartil</a:t>
            </a:r>
            <a:endParaRPr lang="es-ES" dirty="0" smtClean="0"/>
          </a:p>
          <a:p>
            <a:pPr eaLnBrk="1" hangingPunct="1">
              <a:buFont typeface="Symbol" pitchFamily="18" charset="2"/>
              <a:buNone/>
            </a:pPr>
            <a:r>
              <a:rPr lang="es-ES" dirty="0" smtClean="0"/>
              <a:t>	30%		Dos </a:t>
            </a:r>
            <a:r>
              <a:rPr lang="es-ES" dirty="0" err="1" smtClean="0"/>
              <a:t>cuartiles</a:t>
            </a:r>
            <a:r>
              <a:rPr lang="es-ES" dirty="0" smtClean="0"/>
              <a:t> intermedios</a:t>
            </a:r>
          </a:p>
          <a:p>
            <a:pPr eaLnBrk="1" hangingPunct="1">
              <a:buFont typeface="Symbol" pitchFamily="18" charset="2"/>
              <a:buNone/>
            </a:pPr>
            <a:r>
              <a:rPr lang="es-ES" dirty="0" smtClean="0"/>
              <a:t>	  5%		</a:t>
            </a:r>
            <a:r>
              <a:rPr lang="es-ES" dirty="0" err="1" smtClean="0"/>
              <a:t>Cuartil</a:t>
            </a:r>
            <a:r>
              <a:rPr lang="es-ES" dirty="0" smtClean="0"/>
              <a:t> final</a:t>
            </a:r>
          </a:p>
          <a:p>
            <a:pPr eaLnBrk="1" hangingPunct="1">
              <a:buFont typeface="Symbol" pitchFamily="18" charset="2"/>
              <a:buNone/>
            </a:pPr>
            <a:r>
              <a:rPr lang="es-ES" dirty="0" smtClean="0"/>
              <a:t>	10%		Solicitudes de los 					administradores </a:t>
            </a:r>
            <a:r>
              <a:rPr lang="es-ES" sz="2800" dirty="0" smtClean="0"/>
              <a:t>(</a:t>
            </a:r>
            <a:r>
              <a:rPr lang="es-ES" sz="2800" dirty="0" smtClean="0">
                <a:solidFill>
                  <a:srgbClr val="FFFF00"/>
                </a:solidFill>
              </a:rPr>
              <a:t>imprevistos</a:t>
            </a:r>
            <a:r>
              <a:rPr lang="es-ES" sz="2800" dirty="0" smtClean="0"/>
              <a:t>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/>
              <a:t>Asignación de Recursos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C6B135-B5FB-4068-B483-54D56D68F060}" type="slidenum">
              <a:rPr lang="es-ES" smtClean="0"/>
              <a:pPr/>
              <a:t>64</a:t>
            </a:fld>
            <a:endParaRPr lang="es-ES" smtClean="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s-ES" sz="4000" dirty="0" smtClean="0"/>
              <a:t>Reserva de horas para proyectos imprevistos</a:t>
            </a:r>
            <a:endParaRPr lang="es-ES" sz="4000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100000"/>
              </a:spcAft>
              <a:buFont typeface="Wingdings" pitchFamily="2" charset="2"/>
              <a:buChar char="ü"/>
            </a:pPr>
            <a:r>
              <a:rPr lang="es-ES" dirty="0" smtClean="0"/>
              <a:t>10%</a:t>
            </a:r>
          </a:p>
          <a:p>
            <a:pPr algn="just" eaLnBrk="1" hangingPunct="1">
              <a:spcAft>
                <a:spcPct val="100000"/>
              </a:spcAft>
              <a:buFont typeface="Wingdings" pitchFamily="2" charset="2"/>
              <a:buChar char="ü"/>
            </a:pPr>
            <a:r>
              <a:rPr lang="es-ES" dirty="0" smtClean="0"/>
              <a:t>30%</a:t>
            </a:r>
          </a:p>
          <a:p>
            <a:pPr algn="just" eaLnBrk="1" hangingPunct="1">
              <a:spcAft>
                <a:spcPct val="100000"/>
              </a:spcAft>
              <a:buFont typeface="Wingdings" pitchFamily="2" charset="2"/>
              <a:buChar char="ü"/>
            </a:pPr>
            <a:r>
              <a:rPr lang="es-ES" dirty="0" smtClean="0"/>
              <a:t>Sugerencia:  NO RESERVAR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Programación de cada proyecto</a:t>
            </a:r>
          </a:p>
        </p:txBody>
      </p:sp>
      <p:sp>
        <p:nvSpPr>
          <p:cNvPr id="10957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Considerar el objeto</a:t>
            </a:r>
          </a:p>
          <a:p>
            <a:pPr eaLnBrk="1" hangingPunct="1"/>
            <a:r>
              <a:rPr lang="es-ES" dirty="0" smtClean="0"/>
              <a:t>Programar horas y RRHH</a:t>
            </a:r>
          </a:p>
          <a:p>
            <a:pPr eaLnBrk="1" hangingPunct="1"/>
            <a:r>
              <a:rPr lang="es-ES" dirty="0" smtClean="0"/>
              <a:t>Insertar en el cronograma</a:t>
            </a:r>
          </a:p>
          <a:p>
            <a:pPr eaLnBrk="1" hangingPunct="1"/>
            <a:endParaRPr lang="es-ES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65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es-ES" sz="1400" b="0">
              <a:solidFill>
                <a:schemeClr val="tx1"/>
              </a:solidFill>
            </a:endParaRP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9" name="AutoShape 12"/>
          <p:cNvSpPr>
            <a:spLocks noChangeAspect="1" noChangeArrowheads="1" noTextEdit="1"/>
          </p:cNvSpPr>
          <p:nvPr/>
        </p:nvSpPr>
        <p:spPr bwMode="auto">
          <a:xfrm>
            <a:off x="2484438" y="2708275"/>
            <a:ext cx="49498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461" name="Text Box 13"/>
          <p:cNvSpPr txBox="1">
            <a:spLocks noChangeArrowheads="1"/>
          </p:cNvSpPr>
          <p:nvPr/>
        </p:nvSpPr>
        <p:spPr bwMode="auto">
          <a:xfrm>
            <a:off x="2123728" y="1196975"/>
            <a:ext cx="6624736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s-MX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DESEMPEÑO DEL TRABAJO DE AUDITORÍA (EJECUCIÓN) </a:t>
            </a:r>
            <a:endParaRPr kumimoji="0" lang="es-MX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endParaRPr kumimoji="0" lang="es-MX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654E5-216A-48AB-AB92-8D7D64A45154}" type="slidenum">
              <a:rPr lang="es-ES" smtClean="0"/>
              <a:pPr>
                <a:defRPr/>
              </a:pPr>
              <a:t>66</a:t>
            </a:fld>
            <a:endParaRPr lang="es-E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es-ES" sz="1400" b="0">
              <a:solidFill>
                <a:schemeClr val="tx1"/>
              </a:solidFill>
            </a:endParaRP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9" name="AutoShape 12"/>
          <p:cNvSpPr>
            <a:spLocks noChangeAspect="1" noChangeArrowheads="1" noTextEdit="1"/>
          </p:cNvSpPr>
          <p:nvPr/>
        </p:nvSpPr>
        <p:spPr bwMode="auto">
          <a:xfrm>
            <a:off x="2484438" y="2708275"/>
            <a:ext cx="49498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461" name="Text Box 13"/>
          <p:cNvSpPr txBox="1">
            <a:spLocks noChangeArrowheads="1"/>
          </p:cNvSpPr>
          <p:nvPr/>
        </p:nvSpPr>
        <p:spPr bwMode="auto">
          <a:xfrm>
            <a:off x="2123728" y="548680"/>
            <a:ext cx="6624736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s-MX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DESEMPEÑO DEL TRABAJO DE AUDITORÍA (EJECUCIÓN) </a:t>
            </a:r>
            <a:endParaRPr kumimoji="0" lang="es-MX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endParaRPr kumimoji="0" lang="es-MX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339753" y="2636912"/>
            <a:ext cx="64807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Etapas:</a:t>
            </a:r>
            <a:br>
              <a:rPr lang="es-AR" sz="3200" dirty="0" smtClean="0"/>
            </a:br>
            <a:r>
              <a:rPr lang="es-AR" sz="3200" dirty="0" smtClean="0"/>
              <a:t/>
            </a:r>
            <a:br>
              <a:rPr lang="es-AR" sz="3200" dirty="0" smtClean="0"/>
            </a:br>
            <a:r>
              <a:rPr lang="es-AR" sz="3200" dirty="0" smtClean="0"/>
              <a:t>1) Preliminar</a:t>
            </a:r>
            <a:br>
              <a:rPr lang="es-AR" sz="3200" dirty="0" smtClean="0"/>
            </a:br>
            <a:r>
              <a:rPr lang="es-AR" sz="3200" dirty="0" smtClean="0"/>
              <a:t>2) De ejecución propiamente dicha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654E5-216A-48AB-AB92-8D7D64A45154}" type="slidenum">
              <a:rPr lang="es-ES" smtClean="0"/>
              <a:pPr>
                <a:defRPr/>
              </a:pPr>
              <a:t>67</a:t>
            </a:fld>
            <a:endParaRPr lang="es-E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es-ES" sz="1400" b="0">
              <a:solidFill>
                <a:schemeClr val="tx1"/>
              </a:solidFill>
            </a:endParaRP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9" name="AutoShape 12"/>
          <p:cNvSpPr>
            <a:spLocks noChangeAspect="1" noChangeArrowheads="1" noTextEdit="1"/>
          </p:cNvSpPr>
          <p:nvPr/>
        </p:nvSpPr>
        <p:spPr bwMode="auto">
          <a:xfrm>
            <a:off x="2484438" y="2708275"/>
            <a:ext cx="49498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461" name="Text Box 13"/>
          <p:cNvSpPr txBox="1">
            <a:spLocks noChangeArrowheads="1"/>
          </p:cNvSpPr>
          <p:nvPr/>
        </p:nvSpPr>
        <p:spPr bwMode="auto">
          <a:xfrm>
            <a:off x="2123728" y="1196975"/>
            <a:ext cx="6624736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s-MX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DESEMPEÑO DEL TRABAJO DE AUDITORÍA (EJECUCIÓN) </a:t>
            </a:r>
            <a:endParaRPr kumimoji="0" lang="es-MX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endParaRPr kumimoji="0" lang="es-MX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339753" y="2708920"/>
            <a:ext cx="648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Etapas: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1) Preliminar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2) De ejecución propiamente dicha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654E5-216A-48AB-AB92-8D7D64A45154}" type="slidenum">
              <a:rPr lang="es-ES" smtClean="0"/>
              <a:pPr>
                <a:defRPr/>
              </a:pPr>
              <a:t>68</a:t>
            </a:fld>
            <a:endParaRPr lang="es-E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es-ES" sz="1400" b="0">
              <a:solidFill>
                <a:schemeClr val="tx1"/>
              </a:solidFill>
            </a:endParaRP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4862513" y="203676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4759325" y="6523038"/>
            <a:ext cx="1588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79" name="AutoShape 12"/>
          <p:cNvSpPr>
            <a:spLocks noChangeAspect="1" noChangeArrowheads="1" noTextEdit="1"/>
          </p:cNvSpPr>
          <p:nvPr/>
        </p:nvSpPr>
        <p:spPr bwMode="auto">
          <a:xfrm>
            <a:off x="2484438" y="2708275"/>
            <a:ext cx="49498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16461" name="Text Box 13"/>
          <p:cNvSpPr txBox="1">
            <a:spLocks noChangeArrowheads="1"/>
          </p:cNvSpPr>
          <p:nvPr/>
        </p:nvSpPr>
        <p:spPr bwMode="auto">
          <a:xfrm>
            <a:off x="2123728" y="476673"/>
            <a:ext cx="6624736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s-MX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DESEMPEÑO DEL TRABAJO DE AUDITORÍA (EJECUCIÓN) </a:t>
            </a:r>
            <a:endParaRPr kumimoji="0" lang="es-MX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endParaRPr kumimoji="0" lang="es-MX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339753" y="1700808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Etapa Preliminar:</a:t>
            </a:r>
            <a:br>
              <a:rPr lang="es-AR" sz="3200" dirty="0" smtClean="0"/>
            </a:br>
            <a:r>
              <a:rPr lang="es-AR" sz="3200" dirty="0" smtClean="0"/>
              <a:t>incluye las siguientes sub-etapas</a:t>
            </a:r>
            <a:br>
              <a:rPr lang="es-AR" sz="3200" dirty="0" smtClean="0"/>
            </a:br>
            <a:endParaRPr lang="es-AR" sz="3200" dirty="0" smtClean="0"/>
          </a:p>
          <a:p>
            <a:pPr>
              <a:buFontTx/>
              <a:buChar char="-"/>
            </a:pPr>
            <a:r>
              <a:rPr lang="es-AR" sz="3200" dirty="0" smtClean="0"/>
              <a:t>Conocimiento de la materia objeto de auditoría</a:t>
            </a:r>
          </a:p>
          <a:p>
            <a:pPr>
              <a:buFontTx/>
              <a:buChar char="-"/>
            </a:pPr>
            <a:r>
              <a:rPr lang="es-AR" sz="3200" dirty="0" smtClean="0"/>
              <a:t>Determinación de criterios para evaluar el objeto</a:t>
            </a:r>
          </a:p>
          <a:p>
            <a:pPr>
              <a:buFontTx/>
              <a:buChar char="-"/>
            </a:pPr>
            <a:r>
              <a:rPr lang="es-AR" sz="3200" dirty="0" smtClean="0"/>
              <a:t>Determinación de procedimientos para evaluar los criterios</a:t>
            </a:r>
            <a:endParaRPr lang="es-AR" sz="3200" dirty="0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654E5-216A-48AB-AB92-8D7D64A45154}" type="slidenum">
              <a:rPr lang="es-ES" smtClean="0"/>
              <a:pPr>
                <a:defRPr/>
              </a:pPr>
              <a:t>69</a:t>
            </a:fld>
            <a:endParaRPr lang="es-E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150A39-2056-493F-A952-5B54D56151B8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/>
              <a:t>Niveles de Planificación en </a:t>
            </a:r>
            <a:r>
              <a:rPr lang="es-ES" sz="4000" dirty="0" smtClean="0"/>
              <a:t>un Ente</a:t>
            </a:r>
            <a:endParaRPr lang="es-ES" sz="4000" dirty="0"/>
          </a:p>
        </p:txBody>
      </p:sp>
      <p:graphicFrame>
        <p:nvGraphicFramePr>
          <p:cNvPr id="11" name="10 Diagrama"/>
          <p:cNvGraphicFramePr/>
          <p:nvPr/>
        </p:nvGraphicFramePr>
        <p:xfrm>
          <a:off x="2143108" y="1857364"/>
          <a:ext cx="5643602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número de diapositiva 3"/>
          <p:cNvSpPr txBox="1">
            <a:spLocks noGrp="1"/>
          </p:cNvSpPr>
          <p:nvPr/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D5B5893-FC08-4174-BBD4-A04653C0E356}" type="slidenum"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pPr algn="r">
                <a:defRPr/>
              </a:pPr>
              <a:t>70</a:t>
            </a:fld>
            <a:endParaRPr lang="es-ES" sz="10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15" name="Rectangle 19"/>
          <p:cNvSpPr txBox="1">
            <a:spLocks noGrp="1" noChangeArrowheads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endParaRPr lang="es-ES_tradnl" sz="10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2061" name="Oval 2"/>
          <p:cNvSpPr>
            <a:spLocks noChangeArrowheads="1"/>
          </p:cNvSpPr>
          <p:nvPr/>
        </p:nvSpPr>
        <p:spPr bwMode="auto">
          <a:xfrm>
            <a:off x="3132138" y="2276475"/>
            <a:ext cx="3673475" cy="3816350"/>
          </a:xfrm>
          <a:prstGeom prst="ellipse">
            <a:avLst/>
          </a:prstGeom>
          <a:solidFill>
            <a:schemeClr val="accent1">
              <a:alpha val="38039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_tradnl" sz="1800">
              <a:latin typeface="Tahoma" pitchFamily="34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333375"/>
            <a:ext cx="7488238" cy="1079500"/>
          </a:xfrm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es-ES" b="1" smtClean="0">
                <a:solidFill>
                  <a:srgbClr val="FFCC66"/>
                </a:solidFill>
                <a:latin typeface="Arial Narrow" pitchFamily="34" charset="0"/>
              </a:rPr>
              <a:t>FASES DE LA ADMINISTRACIÓN</a:t>
            </a:r>
          </a:p>
        </p:txBody>
      </p:sp>
      <p:graphicFrame>
        <p:nvGraphicFramePr>
          <p:cNvPr id="2" name="1 Diagrama"/>
          <p:cNvGraphicFramePr/>
          <p:nvPr/>
        </p:nvGraphicFramePr>
        <p:xfrm>
          <a:off x="179388" y="2317750"/>
          <a:ext cx="8739187" cy="177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63" name="WordArt 13"/>
          <p:cNvSpPr>
            <a:spLocks noChangeArrowheads="1" noChangeShapeType="1" noTextEdit="1"/>
          </p:cNvSpPr>
          <p:nvPr/>
        </p:nvSpPr>
        <p:spPr bwMode="auto">
          <a:xfrm>
            <a:off x="3708400" y="1989138"/>
            <a:ext cx="2519363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kern="10" spc="48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Ejecución</a:t>
            </a:r>
          </a:p>
        </p:txBody>
      </p:sp>
      <p:sp>
        <p:nvSpPr>
          <p:cNvPr id="2064" name="_s1033"/>
          <p:cNvSpPr>
            <a:spLocks noChangeArrowheads="1"/>
          </p:cNvSpPr>
          <p:nvPr/>
        </p:nvSpPr>
        <p:spPr bwMode="auto">
          <a:xfrm>
            <a:off x="3492500" y="4149725"/>
            <a:ext cx="2952750" cy="93503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2700">
            <a:solidFill>
              <a:srgbClr val="0066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s-ES" sz="2800">
                <a:solidFill>
                  <a:srgbClr val="006699"/>
                </a:solidFill>
                <a:latin typeface="Tahoma" pitchFamily="34" charset="0"/>
              </a:rPr>
              <a:t>Actividades</a:t>
            </a:r>
            <a:br>
              <a:rPr lang="es-ES" sz="2800">
                <a:solidFill>
                  <a:srgbClr val="006699"/>
                </a:solidFill>
                <a:latin typeface="Tahoma" pitchFamily="34" charset="0"/>
              </a:rPr>
            </a:br>
            <a:r>
              <a:rPr lang="es-ES" sz="2800">
                <a:solidFill>
                  <a:srgbClr val="006699"/>
                </a:solidFill>
                <a:latin typeface="Tahoma" pitchFamily="34" charset="0"/>
              </a:rPr>
              <a:t>sustantivas</a:t>
            </a:r>
          </a:p>
        </p:txBody>
      </p:sp>
      <p:sp>
        <p:nvSpPr>
          <p:cNvPr id="2065" name="Line 15"/>
          <p:cNvSpPr>
            <a:spLocks noChangeShapeType="1"/>
          </p:cNvSpPr>
          <p:nvPr/>
        </p:nvSpPr>
        <p:spPr bwMode="auto">
          <a:xfrm>
            <a:off x="7956550" y="4076700"/>
            <a:ext cx="0" cy="2447925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6" name="Line 16"/>
          <p:cNvSpPr>
            <a:spLocks noChangeShapeType="1"/>
          </p:cNvSpPr>
          <p:nvPr/>
        </p:nvSpPr>
        <p:spPr bwMode="auto">
          <a:xfrm flipH="1">
            <a:off x="1547813" y="6524625"/>
            <a:ext cx="6408737" cy="0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7" name="Line 17"/>
          <p:cNvSpPr>
            <a:spLocks noChangeShapeType="1"/>
          </p:cNvSpPr>
          <p:nvPr/>
        </p:nvSpPr>
        <p:spPr bwMode="auto">
          <a:xfrm flipV="1">
            <a:off x="1547813" y="4076700"/>
            <a:ext cx="0" cy="2447925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068" name="Line 18"/>
          <p:cNvSpPr>
            <a:spLocks noChangeShapeType="1"/>
          </p:cNvSpPr>
          <p:nvPr/>
        </p:nvSpPr>
        <p:spPr bwMode="auto">
          <a:xfrm flipV="1">
            <a:off x="3203575" y="3716338"/>
            <a:ext cx="0" cy="2808287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69" name="Line 19"/>
          <p:cNvSpPr>
            <a:spLocks noChangeShapeType="1"/>
          </p:cNvSpPr>
          <p:nvPr/>
        </p:nvSpPr>
        <p:spPr bwMode="auto">
          <a:xfrm>
            <a:off x="3203575" y="3716338"/>
            <a:ext cx="288925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070" name="Line 20"/>
          <p:cNvSpPr>
            <a:spLocks noChangeShapeType="1"/>
          </p:cNvSpPr>
          <p:nvPr/>
        </p:nvSpPr>
        <p:spPr bwMode="auto">
          <a:xfrm>
            <a:off x="3203575" y="4652963"/>
            <a:ext cx="288925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3203575" y="5589588"/>
            <a:ext cx="288925" cy="0"/>
          </a:xfrm>
          <a:prstGeom prst="line">
            <a:avLst/>
          </a:prstGeom>
          <a:noFill/>
          <a:ln w="38100">
            <a:solidFill>
              <a:srgbClr val="FFCC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072" name="_s1033"/>
          <p:cNvSpPr>
            <a:spLocks noChangeArrowheads="1"/>
          </p:cNvSpPr>
          <p:nvPr/>
        </p:nvSpPr>
        <p:spPr bwMode="auto">
          <a:xfrm>
            <a:off x="3492500" y="5157788"/>
            <a:ext cx="2951163" cy="100806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2700">
            <a:solidFill>
              <a:srgbClr val="0066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s-ES" sz="2800">
                <a:solidFill>
                  <a:srgbClr val="006699"/>
                </a:solidFill>
                <a:latin typeface="Tahoma" pitchFamily="34" charset="0"/>
              </a:rPr>
              <a:t>Actividades</a:t>
            </a:r>
            <a:br>
              <a:rPr lang="es-ES" sz="2800">
                <a:solidFill>
                  <a:srgbClr val="006699"/>
                </a:solidFill>
                <a:latin typeface="Tahoma" pitchFamily="34" charset="0"/>
              </a:rPr>
            </a:br>
            <a:r>
              <a:rPr lang="es-ES" sz="2800">
                <a:solidFill>
                  <a:srgbClr val="006699"/>
                </a:solidFill>
                <a:latin typeface="Tahoma" pitchFamily="34" charset="0"/>
              </a:rPr>
              <a:t>de apoyo</a:t>
            </a:r>
          </a:p>
        </p:txBody>
      </p:sp>
      <p:sp>
        <p:nvSpPr>
          <p:cNvPr id="18" name="17 Marcador de fecha"/>
          <p:cNvSpPr txBox="1">
            <a:spLocks noGrp="1"/>
          </p:cNvSpPr>
          <p:nvPr/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AR" sz="10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21" name="20 Marcador de pie de página"/>
          <p:cNvSpPr txBox="1">
            <a:spLocks noGrp="1"/>
          </p:cNvSpPr>
          <p:nvPr/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s-AR" sz="10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2076" name="21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A386E-F1B8-4910-98D5-635EAEEBA5C0}" type="slidenum">
              <a:rPr lang="es-ES" smtClean="0"/>
              <a:pPr/>
              <a:t>70</a:t>
            </a:fld>
            <a:endParaRPr lang="es-ES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Control de la ejecución del plan</a:t>
            </a:r>
          </a:p>
        </p:txBody>
      </p:sp>
      <p:sp>
        <p:nvSpPr>
          <p:cNvPr id="10957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dirty="0" smtClean="0"/>
              <a:t>Medir ejecución y resultados</a:t>
            </a:r>
            <a:br>
              <a:rPr lang="es-AR" dirty="0" smtClean="0"/>
            </a:br>
            <a:r>
              <a:rPr lang="es-AR" dirty="0" smtClean="0"/>
              <a:t>(proceso y producto)</a:t>
            </a:r>
          </a:p>
          <a:p>
            <a:pPr eaLnBrk="1" hangingPunct="1"/>
            <a:r>
              <a:rPr lang="es-AR" dirty="0" smtClean="0"/>
              <a:t>Evaluar</a:t>
            </a:r>
          </a:p>
          <a:p>
            <a:pPr eaLnBrk="1" hangingPunct="1"/>
            <a:r>
              <a:rPr lang="es-ES" dirty="0" smtClean="0"/>
              <a:t>Corregir o ratificar el plan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A6720-0A07-491E-90F5-11293026CC06}" type="slidenum">
              <a:rPr lang="es-ES" smtClean="0"/>
              <a:pPr>
                <a:defRPr/>
              </a:pPr>
              <a:t>71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3"/>
          <p:cNvSpPr txBox="1">
            <a:spLocks noChangeArrowheads="1"/>
          </p:cNvSpPr>
          <p:nvPr/>
        </p:nvSpPr>
        <p:spPr bwMode="auto">
          <a:xfrm>
            <a:off x="2124075" y="1125538"/>
            <a:ext cx="5688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3200" dirty="0" smtClean="0"/>
              <a:t>Contacto:</a:t>
            </a:r>
            <a:endParaRPr lang="es-ES" sz="3200" dirty="0"/>
          </a:p>
        </p:txBody>
      </p:sp>
      <p:sp>
        <p:nvSpPr>
          <p:cNvPr id="134147" name="Text Box 4"/>
          <p:cNvSpPr txBox="1">
            <a:spLocks noChangeArrowheads="1"/>
          </p:cNvSpPr>
          <p:nvPr/>
        </p:nvSpPr>
        <p:spPr bwMode="auto">
          <a:xfrm>
            <a:off x="1763713" y="4724400"/>
            <a:ext cx="66246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3600" dirty="0" smtClean="0"/>
              <a:t>wminer@sigen.gob.ar</a:t>
            </a:r>
            <a:endParaRPr lang="es-ES" sz="3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AFC61F-EF96-4398-A450-34DA9EB02E18}" type="slidenum">
              <a:rPr lang="es-ES" smtClean="0"/>
              <a:pPr>
                <a:defRPr/>
              </a:pPr>
              <a:t>72</a:t>
            </a:fld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DCEB68-BA74-4D24-B8C9-57B7CBE18679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/>
              <a:t>Plan de Auditoría </a:t>
            </a:r>
            <a:r>
              <a:rPr lang="es-ES" sz="4000" dirty="0" smtClean="0"/>
              <a:t>de </a:t>
            </a:r>
            <a:r>
              <a:rPr lang="es-ES" sz="4000" dirty="0"/>
              <a:t>Largo Plazo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08100" y="1911350"/>
            <a:ext cx="368300" cy="42545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</a:p>
          <a:p>
            <a:pPr algn="ctr" eaLnBrk="0" hangingPunct="0">
              <a:defRPr/>
            </a:pPr>
            <a:endParaRPr lang="es-ES" sz="9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</a:t>
            </a:r>
          </a:p>
          <a:p>
            <a:pPr algn="ctr" eaLnBrk="0" hangingPunct="0">
              <a:defRPr/>
            </a:pPr>
            <a:r>
              <a:rPr lang="es-ES" sz="9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130550" y="20637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UNIVERSO </a:t>
            </a:r>
            <a:r>
              <a:rPr lang="es-E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AUDITORIA POTENCIAL</a:t>
            </a:r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1911350" y="2444750"/>
            <a:ext cx="1511300" cy="7493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Objetivos del</a:t>
            </a:r>
            <a:b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programa de</a:t>
            </a:r>
            <a:b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Auditoría</a:t>
            </a:r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3581400" y="2743200"/>
            <a:ext cx="457200" cy="0"/>
          </a:xfrm>
          <a:prstGeom prst="line">
            <a:avLst/>
          </a:prstGeom>
          <a:noFill/>
          <a:ln w="38100" cmpd="dbl">
            <a:solidFill>
              <a:srgbClr val="FFFF99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4273550" y="2444750"/>
            <a:ext cx="2120900" cy="596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DEFINICION DEL</a:t>
            </a:r>
            <a:b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UNIVERSO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130550" y="32829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CANDIDATOS DE AUDITORIA POTENCIALES</a:t>
            </a:r>
          </a:p>
        </p:txBody>
      </p:sp>
      <p:sp>
        <p:nvSpPr>
          <p:cNvPr id="109577" name="Oval 9"/>
          <p:cNvSpPr>
            <a:spLocks noChangeArrowheads="1"/>
          </p:cNvSpPr>
          <p:nvPr/>
        </p:nvSpPr>
        <p:spPr bwMode="auto">
          <a:xfrm>
            <a:off x="1911350" y="3587750"/>
            <a:ext cx="1511300" cy="7493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Criterios para</a:t>
            </a:r>
            <a:b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categorizar la</a:t>
            </a:r>
          </a:p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Auditoría</a:t>
            </a:r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3505200" y="3962400"/>
            <a:ext cx="457200" cy="0"/>
          </a:xfrm>
          <a:prstGeom prst="line">
            <a:avLst/>
          </a:prstGeom>
          <a:noFill/>
          <a:ln w="38100" cmpd="dbl">
            <a:solidFill>
              <a:srgbClr val="FFFF99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4273550" y="3663950"/>
            <a:ext cx="2120900" cy="5207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CATEGORIZACION</a:t>
            </a:r>
          </a:p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CANDIDATOS</a:t>
            </a:r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3206750" y="43497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CANDIDATOS DE AUDITORIA CATEGORIZADOS</a:t>
            </a:r>
          </a:p>
        </p:txBody>
      </p:sp>
      <p:sp>
        <p:nvSpPr>
          <p:cNvPr id="109581" name="Oval 13"/>
          <p:cNvSpPr>
            <a:spLocks noChangeArrowheads="1"/>
          </p:cNvSpPr>
          <p:nvPr/>
        </p:nvSpPr>
        <p:spPr bwMode="auto">
          <a:xfrm>
            <a:off x="1911350" y="4654550"/>
            <a:ext cx="1511300" cy="7493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Recursos</a:t>
            </a:r>
          </a:p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Capacitación</a:t>
            </a:r>
          </a:p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Selección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3581400" y="5029200"/>
            <a:ext cx="457200" cy="0"/>
          </a:xfrm>
          <a:prstGeom prst="line">
            <a:avLst/>
          </a:prstGeom>
          <a:noFill/>
          <a:ln w="38100" cmpd="dbl">
            <a:solidFill>
              <a:srgbClr val="FFFF99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349750" y="4730750"/>
            <a:ext cx="2120900" cy="6731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PREPARACION DE UN</a:t>
            </a:r>
            <a:b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 DE AUDITORIA </a:t>
            </a:r>
            <a:b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LARGO PLAZO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7223125" y="3673475"/>
            <a:ext cx="1171575" cy="517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ANALISIS </a:t>
            </a:r>
            <a:b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RIESGO</a:t>
            </a: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3206750" y="54927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 DE AUDITORIA A LARGO PLAZO</a:t>
            </a:r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3206750" y="59499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 DE AUDITORIA ANUAL</a:t>
            </a:r>
          </a:p>
        </p:txBody>
      </p:sp>
      <p:sp>
        <p:nvSpPr>
          <p:cNvPr id="25621" name="Line 19"/>
          <p:cNvSpPr>
            <a:spLocks noChangeShapeType="1"/>
          </p:cNvSpPr>
          <p:nvPr/>
        </p:nvSpPr>
        <p:spPr bwMode="auto">
          <a:xfrm>
            <a:off x="7010400" y="3657600"/>
            <a:ext cx="0" cy="53340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0"/>
          <p:cNvSpPr>
            <a:spLocks noChangeShapeType="1"/>
          </p:cNvSpPr>
          <p:nvPr/>
        </p:nvSpPr>
        <p:spPr bwMode="auto">
          <a:xfrm flipH="1">
            <a:off x="6858000" y="3657600"/>
            <a:ext cx="1524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1"/>
          <p:cNvSpPr>
            <a:spLocks noChangeShapeType="1"/>
          </p:cNvSpPr>
          <p:nvPr/>
        </p:nvSpPr>
        <p:spPr bwMode="auto">
          <a:xfrm flipH="1">
            <a:off x="6858000" y="4191000"/>
            <a:ext cx="1524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22"/>
          <p:cNvSpPr>
            <a:spLocks noChangeShapeType="1"/>
          </p:cNvSpPr>
          <p:nvPr/>
        </p:nvSpPr>
        <p:spPr bwMode="auto">
          <a:xfrm>
            <a:off x="7010400" y="3962400"/>
            <a:ext cx="228600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nimBg="1" autoUpdateAnimBg="0"/>
      <p:bldP spid="109572" grpId="0" animBg="1" autoUpdateAnimBg="0"/>
      <p:bldP spid="109573" grpId="0" animBg="1" autoUpdateAnimBg="0"/>
      <p:bldP spid="109574" grpId="0" animBg="1"/>
      <p:bldP spid="109575" grpId="0" animBg="1" autoUpdateAnimBg="0"/>
      <p:bldP spid="109576" grpId="0" animBg="1" autoUpdateAnimBg="0"/>
      <p:bldP spid="109577" grpId="0" animBg="1" autoUpdateAnimBg="0"/>
      <p:bldP spid="109578" grpId="0" animBg="1"/>
      <p:bldP spid="109579" grpId="0" animBg="1" autoUpdateAnimBg="0"/>
      <p:bldP spid="109580" grpId="0" animBg="1" autoUpdateAnimBg="0"/>
      <p:bldP spid="109581" grpId="0" animBg="1" autoUpdateAnimBg="0"/>
      <p:bldP spid="109582" grpId="0" animBg="1"/>
      <p:bldP spid="109583" grpId="0" animBg="1" autoUpdateAnimBg="0"/>
      <p:bldP spid="109584" grpId="0" autoUpdateAnimBg="0"/>
      <p:bldP spid="109585" grpId="0" animBg="1" autoUpdateAnimBg="0"/>
      <p:bldP spid="10958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F6BD3F-E1F5-4B39-9BB8-90563EAD5AA1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s-ES" sz="4000" dirty="0"/>
              <a:t>Plan </a:t>
            </a:r>
            <a:r>
              <a:rPr lang="es-ES" sz="4000" dirty="0" smtClean="0"/>
              <a:t>de </a:t>
            </a:r>
            <a:r>
              <a:rPr lang="es-ES" sz="4000" dirty="0"/>
              <a:t>Auditoria Anual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08100" y="2063750"/>
            <a:ext cx="368300" cy="41021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</a:p>
          <a:p>
            <a:pPr algn="ctr" eaLnBrk="0" hangingPunct="0">
              <a:defRPr/>
            </a:pPr>
            <a:endParaRPr lang="es-ES" sz="10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</a:p>
          <a:p>
            <a:pPr algn="ctr" eaLnBrk="0" hangingPunct="0">
              <a:defRPr/>
            </a:pPr>
            <a:endParaRPr lang="es-ES" sz="10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endParaRPr lang="es-ES" sz="10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  <a:p>
            <a:pPr algn="ctr" eaLnBrk="0" hangingPunct="0">
              <a:defRPr/>
            </a:pPr>
            <a:r>
              <a:rPr lang="es-ES"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</a:t>
            </a:r>
          </a:p>
          <a:p>
            <a:pPr algn="ctr" eaLnBrk="0" hangingPunct="0">
              <a:defRPr/>
            </a:pPr>
            <a:endParaRPr lang="es-ES" sz="10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749550" y="22161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 DE AUDITORIA A LARGO PLAZO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749550" y="2749550"/>
            <a:ext cx="4483100" cy="2159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 DE AUDITORIA ANUAL</a:t>
            </a:r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1841500" y="3435350"/>
            <a:ext cx="1511300" cy="10541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Recursos</a:t>
            </a:r>
          </a:p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Capacitación</a:t>
            </a:r>
          </a:p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Selección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3511550" y="3435350"/>
            <a:ext cx="2959100" cy="11303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SELECCIÓN Y PROGRAMACÓN</a:t>
            </a:r>
          </a:p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CANDIDATOS DE</a:t>
            </a:r>
          </a:p>
          <a:p>
            <a:pPr algn="ctr" eaLnBrk="0" hangingPunct="0">
              <a:defRPr/>
            </a:pPr>
            <a:r>
              <a:rPr lang="es-E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AUDITORIA</a:t>
            </a: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3200400" y="4572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2597150" y="5035550"/>
            <a:ext cx="1130300" cy="12065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CANDIDATOS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AUDITORIA</a:t>
            </a:r>
            <a:b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" sz="12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OBJETIVOS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ALCANCE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TEMAS</a:t>
            </a: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4419600" y="4572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3892550" y="5035550"/>
            <a:ext cx="1130300" cy="12065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CANDIDATOS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AUDITORIA</a:t>
            </a:r>
            <a:b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" sz="12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OBJETIVOS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ALCANCE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TEMAS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5715000" y="4572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5111750" y="5035550"/>
            <a:ext cx="1130300" cy="12065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CANDIDATOS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AUDITORIA</a:t>
            </a:r>
            <a:b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" sz="12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OBJETIVOS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ALCANCE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TEMAS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6248400" y="4572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6330950" y="5035550"/>
            <a:ext cx="1130300" cy="12065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CANDIDATOS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 AUDITORIA</a:t>
            </a:r>
            <a:b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" sz="12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OBJETIVOS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ALCANCE</a:t>
            </a:r>
          </a:p>
          <a:p>
            <a:pPr algn="ctr" eaLnBrk="0" hangingPunct="0">
              <a:defRPr/>
            </a:pPr>
            <a:r>
              <a:rPr lang="es-ES"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TEMAS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nimBg="1" autoUpdateAnimBg="0"/>
      <p:bldP spid="111620" grpId="0" animBg="1" autoUpdateAnimBg="0"/>
      <p:bldP spid="111621" grpId="0" animBg="1" autoUpdateAnimBg="0"/>
      <p:bldP spid="111622" grpId="0" animBg="1" autoUpdateAnimBg="0"/>
      <p:bldP spid="111623" grpId="0" animBg="1" autoUpdateAnimBg="0"/>
      <p:bldP spid="111624" grpId="0" animBg="1"/>
      <p:bldP spid="111625" grpId="0" animBg="1" autoUpdateAnimBg="0"/>
      <p:bldP spid="111626" grpId="0" animBg="1"/>
      <p:bldP spid="111627" grpId="0" animBg="1" autoUpdateAnimBg="0"/>
      <p:bldP spid="111628" grpId="0" animBg="1"/>
      <p:bldP spid="111629" grpId="0" animBg="1" autoUpdateAnimBg="0"/>
      <p:bldP spid="111630" grpId="0" animBg="1"/>
      <p:bldP spid="111631" grpId="0" animBg="1" autoUpdateAnimBg="0"/>
    </p:bldLst>
  </p:timing>
</p:sld>
</file>

<file path=ppt/theme/theme1.xml><?xml version="1.0" encoding="utf-8"?>
<a:theme xmlns:a="http://schemas.openxmlformats.org/drawingml/2006/main" name="Candado y llave">
  <a:themeElements>
    <a:clrScheme name="Candado y llav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andado y llav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ndado y llav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ndado y llav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ado y llav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ado y llav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ndado y llav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ndado y llav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ndado y llave 1">
    <a:dk1>
      <a:srgbClr val="200B5B"/>
    </a:dk1>
    <a:lt1>
      <a:srgbClr val="EAEAEA"/>
    </a:lt1>
    <a:dk2>
      <a:srgbClr val="6600FF"/>
    </a:dk2>
    <a:lt2>
      <a:srgbClr val="FFCC66"/>
    </a:lt2>
    <a:accent1>
      <a:srgbClr val="EEB00B"/>
    </a:accent1>
    <a:accent2>
      <a:srgbClr val="6600CC"/>
    </a:accent2>
    <a:accent3>
      <a:srgbClr val="B8AAFF"/>
    </a:accent3>
    <a:accent4>
      <a:srgbClr val="C8C8C8"/>
    </a:accent4>
    <a:accent5>
      <a:srgbClr val="F5D4AA"/>
    </a:accent5>
    <a:accent6>
      <a:srgbClr val="5C00B9"/>
    </a:accent6>
    <a:hlink>
      <a:srgbClr val="FF33CC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presentaciones\Candado y llave.pot</Template>
  <TotalTime>1135</TotalTime>
  <Words>1680</Words>
  <Application>Microsoft Office PowerPoint</Application>
  <PresentationFormat>Presentación en pantalla (4:3)</PresentationFormat>
  <Paragraphs>742</Paragraphs>
  <Slides>72</Slides>
  <Notes>67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3" baseType="lpstr">
      <vt:lpstr>Candado y llave</vt:lpstr>
      <vt:lpstr>Sindicatura General de la Provincia de Salta Ciudad de Salta, 29 de mayo de 2013</vt:lpstr>
      <vt:lpstr>Objetivos</vt:lpstr>
      <vt:lpstr>Formato</vt:lpstr>
      <vt:lpstr>Presentación de PowerPoint</vt:lpstr>
      <vt:lpstr>FASES DE LA ADMINISTRACIÓN</vt:lpstr>
      <vt:lpstr>Presentación de PowerPoint</vt:lpstr>
      <vt:lpstr>Niveles de Planificación en un Ente</vt:lpstr>
      <vt:lpstr>Plan de Auditoría de Largo Plazo</vt:lpstr>
      <vt:lpstr>Plan de Auditoria Anual</vt:lpstr>
      <vt:lpstr>Enfoques para dimensionar el Universo de Auditoria</vt:lpstr>
      <vt:lpstr>Procesos Claves de la Gestión</vt:lpstr>
      <vt:lpstr>Unidades Organizacionales</vt:lpstr>
      <vt:lpstr>Programas y Proyectos</vt:lpstr>
      <vt:lpstr>Temas Globales ó Auditorías Especiales</vt:lpstr>
      <vt:lpstr>Plan de Auditoría a Largo Plazo</vt:lpstr>
      <vt:lpstr>Categorización de Candidatos</vt:lpstr>
      <vt:lpstr>Objetivos</vt:lpstr>
      <vt:lpstr>Recursos</vt:lpstr>
      <vt:lpstr>Análisis de Riesgo </vt:lpstr>
      <vt:lpstr>Motivos</vt:lpstr>
      <vt:lpstr>Beneficios</vt:lpstr>
      <vt:lpstr>Desventajas que se escuchan</vt:lpstr>
      <vt:lpstr>Análisis de Riesgo en proyectos de auditoría</vt:lpstr>
      <vt:lpstr>Análisis de Riesgo: Esquema Tradicional</vt:lpstr>
      <vt:lpstr>1. Definir los Criterios de Riesgo </vt:lpstr>
      <vt:lpstr>2. Determinar la importancia de cada criterio</vt:lpstr>
      <vt:lpstr>2. Determinar la importancia de cada criterio</vt:lpstr>
      <vt:lpstr>3. Determinar un Sistema de     Gradación</vt:lpstr>
      <vt:lpstr>Recapitulación</vt:lpstr>
      <vt:lpstr>4. Identificar Candidatos de Auditoría (Proyectos)</vt:lpstr>
      <vt:lpstr>Información Objetiva</vt:lpstr>
      <vt:lpstr>Información Objetiva</vt:lpstr>
      <vt:lpstr>Candidatos De Auditoría (Proyectos)</vt:lpstr>
      <vt:lpstr>Recapitulación (cont.)</vt:lpstr>
      <vt:lpstr>Análisis de Riesgo en proyectos de auditoría</vt:lpstr>
      <vt:lpstr>Análisis de Riesgo en proyectos de auditoría</vt:lpstr>
      <vt:lpstr>Análisis de Riesgo – Método 2</vt:lpstr>
      <vt:lpstr>Riesgo</vt:lpstr>
      <vt:lpstr>Impacto</vt:lpstr>
      <vt:lpstr>Impacto - Criterios de Estimación</vt:lpstr>
      <vt:lpstr>Impacto – Tipo de Proceso</vt:lpstr>
      <vt:lpstr>Impacto – Relevancia Estratégica</vt:lpstr>
      <vt:lpstr>Impacto – Recursos</vt:lpstr>
      <vt:lpstr>Impacto – Prioridad para la Entidad</vt:lpstr>
      <vt:lpstr>Impacto – Dispersión geográfica</vt:lpstr>
      <vt:lpstr>Valuación del Impacto</vt:lpstr>
      <vt:lpstr>Factores  de Impacto</vt:lpstr>
      <vt:lpstr>Tramos de Impacto</vt:lpstr>
      <vt:lpstr>Probabilidad</vt:lpstr>
      <vt:lpstr>Probabilidad –  Criterios de estimación</vt:lpstr>
      <vt:lpstr>Probabilidad –  Opinión del Auditor</vt:lpstr>
      <vt:lpstr>Probabilidad –  Definición de Objetivos</vt:lpstr>
      <vt:lpstr>Probabilidad –  Deficiencias de Control  Interno </vt:lpstr>
      <vt:lpstr>Probabilidad –   Tiempo desde última auditoria</vt:lpstr>
      <vt:lpstr>Probabilidad –   Automatización del proceso</vt:lpstr>
      <vt:lpstr>Probabilidad – Receptividad de los responsables</vt:lpstr>
      <vt:lpstr>Probabilidad –   Dispersión geográfica</vt:lpstr>
      <vt:lpstr>Factores de Probabilidad</vt:lpstr>
      <vt:lpstr>Tramos de Probabilidad</vt:lpstr>
      <vt:lpstr>Matriz de Riesgo</vt:lpstr>
      <vt:lpstr>Selección de Candidatos de Auditoría y Criterios de Programación</vt:lpstr>
      <vt:lpstr>Asignación de Recursos</vt:lpstr>
      <vt:lpstr>Asignación de Recursos</vt:lpstr>
      <vt:lpstr>Reserva de horas para proyectos imprevistos</vt:lpstr>
      <vt:lpstr>Programación de cada proyecto</vt:lpstr>
      <vt:lpstr>Presentación de PowerPoint</vt:lpstr>
      <vt:lpstr>Presentación de PowerPoint</vt:lpstr>
      <vt:lpstr>Presentación de PowerPoint</vt:lpstr>
      <vt:lpstr>Presentación de PowerPoint</vt:lpstr>
      <vt:lpstr>FASES DE LA ADMINISTRACIÓN</vt:lpstr>
      <vt:lpstr>Control de la ejecución del plan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ADMINISTRATIVOS Y DESCRIPCIÓN DEL TALLER</dc:title>
  <dc:creator>SIGEN</dc:creator>
  <cp:lastModifiedBy>pc1</cp:lastModifiedBy>
  <cp:revision>121</cp:revision>
  <dcterms:created xsi:type="dcterms:W3CDTF">2000-05-30T13:03:45Z</dcterms:created>
  <dcterms:modified xsi:type="dcterms:W3CDTF">2013-05-28T15:55:36Z</dcterms:modified>
</cp:coreProperties>
</file>