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61" r:id="rId4"/>
    <p:sldId id="276" r:id="rId5"/>
    <p:sldId id="272" r:id="rId6"/>
    <p:sldId id="263" r:id="rId7"/>
    <p:sldId id="264" r:id="rId8"/>
    <p:sldId id="268" r:id="rId9"/>
    <p:sldId id="257" r:id="rId10"/>
    <p:sldId id="258" r:id="rId11"/>
    <p:sldId id="265" r:id="rId12"/>
    <p:sldId id="266" r:id="rId13"/>
    <p:sldId id="267" r:id="rId14"/>
    <p:sldId id="259" r:id="rId15"/>
    <p:sldId id="269" r:id="rId16"/>
    <p:sldId id="270" r:id="rId17"/>
    <p:sldId id="273" r:id="rId18"/>
    <p:sldId id="271" r:id="rId19"/>
    <p:sldId id="274" r:id="rId20"/>
    <p:sldId id="275" r:id="rId21"/>
    <p:sldId id="278" r:id="rId22"/>
    <p:sldId id="279" r:id="rId23"/>
    <p:sldId id="280" r:id="rId24"/>
    <p:sldId id="277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33" autoAdjust="0"/>
  </p:normalViewPr>
  <p:slideViewPr>
    <p:cSldViewPr>
      <p:cViewPr>
        <p:scale>
          <a:sx n="77" d="100"/>
          <a:sy n="77" d="100"/>
        </p:scale>
        <p:origin x="-6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BE233-D067-41AB-8F81-95990D46ED0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C62597E-D2BC-496B-B810-88D5A6396D8B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Situación Económica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89ACE3D3-709C-4C28-B550-7E620756EFF7}" type="parTrans" cxnId="{81A36B47-CF22-491C-AAF6-4AF061BA8E76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5AE3DCE-58CE-4753-B2F4-3F52AB04D3CA}" type="sibTrans" cxnId="{81A36B47-CF22-491C-AAF6-4AF061BA8E76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ECEC1CE4-4B86-45F0-9A8E-4D05A709E937}">
      <dgm:prSet phldrT="[Texto]" phldr="1"/>
      <dgm:spPr/>
      <dgm:t>
        <a:bodyPr/>
        <a:lstStyle/>
        <a:p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A3B914A2-80B7-4C41-BAD5-432225D30A3B}" type="parTrans" cxnId="{9C8E642F-6F99-40DD-BB67-77F0C7FCBCB8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893B66A9-E6D6-4FE6-99BB-0E55671278FF}" type="sibTrans" cxnId="{9C8E642F-6F99-40DD-BB67-77F0C7FCBCB8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C70D20A8-7BF0-422C-B01A-081E91DE4936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Situación Financiera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4E70415F-8DE9-48D8-B46E-E41675EE18C2}" type="parTrans" cxnId="{DF0F739B-A669-4F31-8498-189058B97C6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1D6CFC0C-46A9-4FC5-A4FC-833C5F768010}" type="sibTrans" cxnId="{DF0F739B-A669-4F31-8498-189058B97C6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F6278598-7018-45F0-B72A-43705EA9C13B}">
      <dgm:prSet phldrT="[Texto]"/>
      <dgm:spPr/>
      <dgm:t>
        <a:bodyPr/>
        <a:lstStyle/>
        <a:p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E43194D0-7D09-4FC4-A439-4DACA7AAD08A}" type="parTrans" cxnId="{D4BE59BB-4BE9-4CE1-882A-31195A3BA63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E3C72BE3-B234-49F3-8571-3A2A59EF3DB5}" type="sibTrans" cxnId="{D4BE59BB-4BE9-4CE1-882A-31195A3BA63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DCE5E403-4C71-4FC8-BF25-AFB40A935AB1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Flujo de Operaciones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58D0167B-1389-4D21-A123-A4407AF24A23}" type="parTrans" cxnId="{7AFBD723-D0DB-4597-8CAF-059F76CF8989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E2C4E5CF-478E-4B14-A905-6E567D01FDED}" type="sibTrans" cxnId="{7AFBD723-D0DB-4597-8CAF-059F76CF8989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A131D35-54BB-4FC6-BD53-4B0B26E70FBD}" type="pres">
      <dgm:prSet presAssocID="{839BE233-D067-41AB-8F81-95990D46ED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63EC038-4744-4BDD-ADAB-3698F752DDFA}" type="pres">
      <dgm:prSet presAssocID="{8C62597E-D2BC-496B-B810-88D5A6396D8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6B99AC-4718-4E62-B433-89A1F2BCFA16}" type="pres">
      <dgm:prSet presAssocID="{8C62597E-D2BC-496B-B810-88D5A6396D8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E54B62-E421-4B3B-8195-7D1D2B413482}" type="pres">
      <dgm:prSet presAssocID="{C70D20A8-7BF0-422C-B01A-081E91DE49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17206D-6597-4764-8566-B211551F1A21}" type="pres">
      <dgm:prSet presAssocID="{C70D20A8-7BF0-422C-B01A-081E91DE493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B843223-1848-46E1-A598-D8DEF29F1E8E}" type="pres">
      <dgm:prSet presAssocID="{DCE5E403-4C71-4FC8-BF25-AFB40A935A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7AFB0D5-769B-4399-9949-864471EDD515}" type="presOf" srcId="{ECEC1CE4-4B86-45F0-9A8E-4D05A709E937}" destId="{8E6B99AC-4718-4E62-B433-89A1F2BCFA16}" srcOrd="0" destOrd="0" presId="urn:microsoft.com/office/officeart/2005/8/layout/vList2"/>
    <dgm:cxn modelId="{DF0F739B-A669-4F31-8498-189058B97C6D}" srcId="{839BE233-D067-41AB-8F81-95990D46ED04}" destId="{C70D20A8-7BF0-422C-B01A-081E91DE4936}" srcOrd="1" destOrd="0" parTransId="{4E70415F-8DE9-48D8-B46E-E41675EE18C2}" sibTransId="{1D6CFC0C-46A9-4FC5-A4FC-833C5F768010}"/>
    <dgm:cxn modelId="{245E2552-F3F5-4DCA-A978-1F6C5ED6A72C}" type="presOf" srcId="{839BE233-D067-41AB-8F81-95990D46ED04}" destId="{6A131D35-54BB-4FC6-BD53-4B0B26E70FBD}" srcOrd="0" destOrd="0" presId="urn:microsoft.com/office/officeart/2005/8/layout/vList2"/>
    <dgm:cxn modelId="{844159D8-708E-4B8B-A538-23E827E090FD}" type="presOf" srcId="{DCE5E403-4C71-4FC8-BF25-AFB40A935AB1}" destId="{0B843223-1848-46E1-A598-D8DEF29F1E8E}" srcOrd="0" destOrd="0" presId="urn:microsoft.com/office/officeart/2005/8/layout/vList2"/>
    <dgm:cxn modelId="{D4BE59BB-4BE9-4CE1-882A-31195A3BA63D}" srcId="{C70D20A8-7BF0-422C-B01A-081E91DE4936}" destId="{F6278598-7018-45F0-B72A-43705EA9C13B}" srcOrd="0" destOrd="0" parTransId="{E43194D0-7D09-4FC4-A439-4DACA7AAD08A}" sibTransId="{E3C72BE3-B234-49F3-8571-3A2A59EF3DB5}"/>
    <dgm:cxn modelId="{7AFBD723-D0DB-4597-8CAF-059F76CF8989}" srcId="{839BE233-D067-41AB-8F81-95990D46ED04}" destId="{DCE5E403-4C71-4FC8-BF25-AFB40A935AB1}" srcOrd="2" destOrd="0" parTransId="{58D0167B-1389-4D21-A123-A4407AF24A23}" sibTransId="{E2C4E5CF-478E-4B14-A905-6E567D01FDED}"/>
    <dgm:cxn modelId="{9C8E642F-6F99-40DD-BB67-77F0C7FCBCB8}" srcId="{8C62597E-D2BC-496B-B810-88D5A6396D8B}" destId="{ECEC1CE4-4B86-45F0-9A8E-4D05A709E937}" srcOrd="0" destOrd="0" parTransId="{A3B914A2-80B7-4C41-BAD5-432225D30A3B}" sibTransId="{893B66A9-E6D6-4FE6-99BB-0E55671278FF}"/>
    <dgm:cxn modelId="{512DB42D-4411-40B0-9198-C2CA846561FA}" type="presOf" srcId="{C70D20A8-7BF0-422C-B01A-081E91DE4936}" destId="{A0E54B62-E421-4B3B-8195-7D1D2B413482}" srcOrd="0" destOrd="0" presId="urn:microsoft.com/office/officeart/2005/8/layout/vList2"/>
    <dgm:cxn modelId="{81A36B47-CF22-491C-AAF6-4AF061BA8E76}" srcId="{839BE233-D067-41AB-8F81-95990D46ED04}" destId="{8C62597E-D2BC-496B-B810-88D5A6396D8B}" srcOrd="0" destOrd="0" parTransId="{89ACE3D3-709C-4C28-B550-7E620756EFF7}" sibTransId="{65AE3DCE-58CE-4753-B2F4-3F52AB04D3CA}"/>
    <dgm:cxn modelId="{F5B3AB21-7D5D-4CF4-8413-14E22220B21F}" type="presOf" srcId="{8C62597E-D2BC-496B-B810-88D5A6396D8B}" destId="{F63EC038-4744-4BDD-ADAB-3698F752DDFA}" srcOrd="0" destOrd="0" presId="urn:microsoft.com/office/officeart/2005/8/layout/vList2"/>
    <dgm:cxn modelId="{711E9D6B-4D79-413E-BC91-371E19730B49}" type="presOf" srcId="{F6278598-7018-45F0-B72A-43705EA9C13B}" destId="{6017206D-6597-4764-8566-B211551F1A21}" srcOrd="0" destOrd="0" presId="urn:microsoft.com/office/officeart/2005/8/layout/vList2"/>
    <dgm:cxn modelId="{E8E9C5F7-1301-4D52-AD48-586CA07EB55A}" type="presParOf" srcId="{6A131D35-54BB-4FC6-BD53-4B0B26E70FBD}" destId="{F63EC038-4744-4BDD-ADAB-3698F752DDFA}" srcOrd="0" destOrd="0" presId="urn:microsoft.com/office/officeart/2005/8/layout/vList2"/>
    <dgm:cxn modelId="{049C8BE5-30E1-438B-883C-76C754D6D507}" type="presParOf" srcId="{6A131D35-54BB-4FC6-BD53-4B0B26E70FBD}" destId="{8E6B99AC-4718-4E62-B433-89A1F2BCFA16}" srcOrd="1" destOrd="0" presId="urn:microsoft.com/office/officeart/2005/8/layout/vList2"/>
    <dgm:cxn modelId="{D7C70AB8-1256-4FA3-B0CF-3B871255AFB3}" type="presParOf" srcId="{6A131D35-54BB-4FC6-BD53-4B0B26E70FBD}" destId="{A0E54B62-E421-4B3B-8195-7D1D2B413482}" srcOrd="2" destOrd="0" presId="urn:microsoft.com/office/officeart/2005/8/layout/vList2"/>
    <dgm:cxn modelId="{DE770222-BA2D-4D85-8F8B-9AB29BB895F7}" type="presParOf" srcId="{6A131D35-54BB-4FC6-BD53-4B0B26E70FBD}" destId="{6017206D-6597-4764-8566-B211551F1A21}" srcOrd="3" destOrd="0" presId="urn:microsoft.com/office/officeart/2005/8/layout/vList2"/>
    <dgm:cxn modelId="{03123347-25CE-4539-B0EF-CB87BB277051}" type="presParOf" srcId="{6A131D35-54BB-4FC6-BD53-4B0B26E70FBD}" destId="{0B843223-1848-46E1-A598-D8DEF29F1E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79D2EA-EB18-4137-9938-37313511C05C}" type="doc">
      <dgm:prSet loTypeId="urn:microsoft.com/office/officeart/2008/layout/AlternatingHexagon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2D2307F-FE8C-4F79-A297-36CBB53DB704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Estimación Presupuestaria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30358282-594E-4062-97D3-AB44819D0255}" type="parTrans" cxnId="{9DBDAADD-BA45-49DD-A571-42BFB175F9C8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1A50060F-CF39-4772-AEE6-C87EEDDB3DC7}" type="sibTrans" cxnId="{9DBDAADD-BA45-49DD-A571-42BFB175F9C8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A552D319-8960-4B71-BA07-B79F0D53E0D7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Usuarios Externos</a:t>
          </a:r>
          <a:endParaRPr lang="es-AR" dirty="0">
            <a:latin typeface="Nyala" pitchFamily="2" charset="0"/>
          </a:endParaRPr>
        </a:p>
      </dgm:t>
    </dgm:pt>
    <dgm:pt modelId="{0A0D4195-0406-423E-8431-1AFF9825B98F}" type="parTrans" cxnId="{65C30DC5-BAF8-41C6-BBC6-DFC248DCDA71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2964D040-8FB7-44D5-8FB1-9D3F0A0ABFEA}" type="sibTrans" cxnId="{65C30DC5-BAF8-41C6-BBC6-DFC248DCDA71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CD2D428D-8098-4894-B6DB-CF3796B7DB28}">
      <dgm:prSet phldrT="[Texto]"/>
      <dgm:spPr/>
      <dgm:t>
        <a:bodyPr/>
        <a:lstStyle/>
        <a:p>
          <a:r>
            <a:rPr lang="es-AR" smtClean="0">
              <a:solidFill>
                <a:schemeClr val="tx1"/>
              </a:solidFill>
              <a:latin typeface="Nyala" pitchFamily="2" charset="0"/>
            </a:rPr>
            <a:t>Ejecución Contable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EE57E671-C5AC-422D-898D-53B59D545D80}" type="parTrans" cxnId="{C6E3D286-9259-4A91-861D-88BADA59D99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55F7E928-6B46-4E17-8135-E595AD2A3165}" type="sibTrans" cxnId="{C6E3D286-9259-4A91-861D-88BADA59D99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BF13A5E1-B637-48AC-A409-1254AB7819E9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Ciudadanía</a:t>
          </a:r>
          <a:endParaRPr lang="es-AR" dirty="0">
            <a:latin typeface="Nyala" pitchFamily="2" charset="0"/>
          </a:endParaRPr>
        </a:p>
      </dgm:t>
    </dgm:pt>
    <dgm:pt modelId="{0316ACD7-258B-4D00-9FB2-5D684507003E}" type="parTrans" cxnId="{4E8E99A9-D634-4046-A8E0-ABC981A6129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36EAF7E-383B-46D1-B5FC-14D3E46AA34F}" type="sibTrans" cxnId="{4E8E99A9-D634-4046-A8E0-ABC981A6129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2BAF6D4-84C3-4B2D-9C99-F03FBBF89103}">
      <dgm:prSet phldrT="[Texto]"/>
      <dgm:spPr/>
      <dgm:t>
        <a:bodyPr/>
        <a:lstStyle/>
        <a:p>
          <a:r>
            <a:rPr lang="es-AR" smtClean="0">
              <a:solidFill>
                <a:schemeClr val="tx1"/>
              </a:solidFill>
              <a:latin typeface="Nyala" pitchFamily="2" charset="0"/>
            </a:rPr>
            <a:t>Ejecución Financiera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578F55BB-203E-4943-BD64-DD77C9DD38C7}" type="parTrans" cxnId="{414C8A69-38FA-401D-86EA-C941B5FFCF94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EC2D3F80-8530-4410-9B56-CEA758AE4D5D}" type="sibTrans" cxnId="{414C8A69-38FA-401D-86EA-C941B5FFCF94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477A9338-0C63-480E-B5FF-18820486C366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Funcionarios Públicos</a:t>
          </a:r>
          <a:endParaRPr lang="es-AR" dirty="0">
            <a:latin typeface="Nyala" pitchFamily="2" charset="0"/>
          </a:endParaRPr>
        </a:p>
      </dgm:t>
    </dgm:pt>
    <dgm:pt modelId="{0E1720C4-E392-400D-A438-89052E73E151}" type="parTrans" cxnId="{C36EE228-FFC5-4A3C-AE60-01CA116A89C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EBFAF389-8A6D-4B30-B663-5F448FB02899}" type="sibTrans" cxnId="{C36EE228-FFC5-4A3C-AE60-01CA116A89C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9B7BF776-A23D-42FF-B9E1-4DEC083856BA}" type="pres">
      <dgm:prSet presAssocID="{C379D2EA-EB18-4137-9938-37313511C05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04BB787F-39D1-40E5-9937-49B40FF44CB0}" type="pres">
      <dgm:prSet presAssocID="{12D2307F-FE8C-4F79-A297-36CBB53DB704}" presName="composite" presStyleCnt="0"/>
      <dgm:spPr/>
      <dgm:t>
        <a:bodyPr/>
        <a:lstStyle/>
        <a:p>
          <a:endParaRPr lang="es-AR"/>
        </a:p>
      </dgm:t>
    </dgm:pt>
    <dgm:pt modelId="{0FCAB3C6-286A-4788-8D6A-0028BC22C44A}" type="pres">
      <dgm:prSet presAssocID="{12D2307F-FE8C-4F79-A297-36CBB53DB70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957E94-9EB7-4E8A-B237-3875D895107D}" type="pres">
      <dgm:prSet presAssocID="{12D2307F-FE8C-4F79-A297-36CBB53DB70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EA69D8-9A97-4FDA-B3A6-681607844448}" type="pres">
      <dgm:prSet presAssocID="{12D2307F-FE8C-4F79-A297-36CBB53DB704}" presName="BalanceSpacing" presStyleCnt="0"/>
      <dgm:spPr/>
      <dgm:t>
        <a:bodyPr/>
        <a:lstStyle/>
        <a:p>
          <a:endParaRPr lang="es-AR"/>
        </a:p>
      </dgm:t>
    </dgm:pt>
    <dgm:pt modelId="{E5DB7D00-7D3D-4B32-B7D5-54064A589733}" type="pres">
      <dgm:prSet presAssocID="{12D2307F-FE8C-4F79-A297-36CBB53DB704}" presName="BalanceSpacing1" presStyleCnt="0"/>
      <dgm:spPr/>
      <dgm:t>
        <a:bodyPr/>
        <a:lstStyle/>
        <a:p>
          <a:endParaRPr lang="es-AR"/>
        </a:p>
      </dgm:t>
    </dgm:pt>
    <dgm:pt modelId="{B4E96B2B-C901-440B-876F-9D7EFDE38E04}" type="pres">
      <dgm:prSet presAssocID="{1A50060F-CF39-4772-AEE6-C87EEDDB3DC7}" presName="Accent1Text" presStyleLbl="node1" presStyleIdx="1" presStyleCnt="6"/>
      <dgm:spPr/>
      <dgm:t>
        <a:bodyPr/>
        <a:lstStyle/>
        <a:p>
          <a:endParaRPr lang="es-AR"/>
        </a:p>
      </dgm:t>
    </dgm:pt>
    <dgm:pt modelId="{6445E57F-A015-4471-9CBB-297B4ADA4387}" type="pres">
      <dgm:prSet presAssocID="{1A50060F-CF39-4772-AEE6-C87EEDDB3DC7}" presName="spaceBetweenRectangles" presStyleCnt="0"/>
      <dgm:spPr/>
      <dgm:t>
        <a:bodyPr/>
        <a:lstStyle/>
        <a:p>
          <a:endParaRPr lang="es-AR"/>
        </a:p>
      </dgm:t>
    </dgm:pt>
    <dgm:pt modelId="{059E8E01-CFC3-4AC6-89B7-4804ED15EE65}" type="pres">
      <dgm:prSet presAssocID="{CD2D428D-8098-4894-B6DB-CF3796B7DB28}" presName="composite" presStyleCnt="0"/>
      <dgm:spPr/>
      <dgm:t>
        <a:bodyPr/>
        <a:lstStyle/>
        <a:p>
          <a:endParaRPr lang="es-AR"/>
        </a:p>
      </dgm:t>
    </dgm:pt>
    <dgm:pt modelId="{13ED3BDF-BE5A-4823-B7D9-D2F86E508092}" type="pres">
      <dgm:prSet presAssocID="{CD2D428D-8098-4894-B6DB-CF3796B7DB2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89C583D-2317-48D9-86F5-AB86BD3C3F49}" type="pres">
      <dgm:prSet presAssocID="{CD2D428D-8098-4894-B6DB-CF3796B7DB2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FFC440A-2AD7-4D92-8182-58EA16E197B4}" type="pres">
      <dgm:prSet presAssocID="{CD2D428D-8098-4894-B6DB-CF3796B7DB28}" presName="BalanceSpacing" presStyleCnt="0"/>
      <dgm:spPr/>
      <dgm:t>
        <a:bodyPr/>
        <a:lstStyle/>
        <a:p>
          <a:endParaRPr lang="es-AR"/>
        </a:p>
      </dgm:t>
    </dgm:pt>
    <dgm:pt modelId="{100EF6DA-EDD3-47B8-BD4D-23A07CDFB782}" type="pres">
      <dgm:prSet presAssocID="{CD2D428D-8098-4894-B6DB-CF3796B7DB28}" presName="BalanceSpacing1" presStyleCnt="0"/>
      <dgm:spPr/>
      <dgm:t>
        <a:bodyPr/>
        <a:lstStyle/>
        <a:p>
          <a:endParaRPr lang="es-AR"/>
        </a:p>
      </dgm:t>
    </dgm:pt>
    <dgm:pt modelId="{10967E91-9BA8-4079-BF4E-E3EB1DCB23BD}" type="pres">
      <dgm:prSet presAssocID="{55F7E928-6B46-4E17-8135-E595AD2A3165}" presName="Accent1Text" presStyleLbl="node1" presStyleIdx="3" presStyleCnt="6" custScaleY="95988"/>
      <dgm:spPr/>
      <dgm:t>
        <a:bodyPr/>
        <a:lstStyle/>
        <a:p>
          <a:endParaRPr lang="es-AR"/>
        </a:p>
      </dgm:t>
    </dgm:pt>
    <dgm:pt modelId="{D7CFCD6D-A1B9-44E1-89CF-1586624CBF8F}" type="pres">
      <dgm:prSet presAssocID="{55F7E928-6B46-4E17-8135-E595AD2A3165}" presName="spaceBetweenRectangles" presStyleCnt="0"/>
      <dgm:spPr/>
      <dgm:t>
        <a:bodyPr/>
        <a:lstStyle/>
        <a:p>
          <a:endParaRPr lang="es-AR"/>
        </a:p>
      </dgm:t>
    </dgm:pt>
    <dgm:pt modelId="{DFFBB0D4-7337-4CCC-A41E-13376F5A31FB}" type="pres">
      <dgm:prSet presAssocID="{62BAF6D4-84C3-4B2D-9C99-F03FBBF89103}" presName="composite" presStyleCnt="0"/>
      <dgm:spPr/>
      <dgm:t>
        <a:bodyPr/>
        <a:lstStyle/>
        <a:p>
          <a:endParaRPr lang="es-AR"/>
        </a:p>
      </dgm:t>
    </dgm:pt>
    <dgm:pt modelId="{8B9C4F2C-B3AD-4137-84A4-07CCDAF566D0}" type="pres">
      <dgm:prSet presAssocID="{62BAF6D4-84C3-4B2D-9C99-F03FBBF8910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1D7F43-4D75-4AE4-AB1B-37DAA394204C}" type="pres">
      <dgm:prSet presAssocID="{62BAF6D4-84C3-4B2D-9C99-F03FBBF8910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A2B6D4-331B-45EA-843D-7C82FD0B9D62}" type="pres">
      <dgm:prSet presAssocID="{62BAF6D4-84C3-4B2D-9C99-F03FBBF89103}" presName="BalanceSpacing" presStyleCnt="0"/>
      <dgm:spPr/>
      <dgm:t>
        <a:bodyPr/>
        <a:lstStyle/>
        <a:p>
          <a:endParaRPr lang="es-AR"/>
        </a:p>
      </dgm:t>
    </dgm:pt>
    <dgm:pt modelId="{5A6EC755-80D9-4ED4-8655-B1ACBB7712E7}" type="pres">
      <dgm:prSet presAssocID="{62BAF6D4-84C3-4B2D-9C99-F03FBBF89103}" presName="BalanceSpacing1" presStyleCnt="0"/>
      <dgm:spPr/>
      <dgm:t>
        <a:bodyPr/>
        <a:lstStyle/>
        <a:p>
          <a:endParaRPr lang="es-AR"/>
        </a:p>
      </dgm:t>
    </dgm:pt>
    <dgm:pt modelId="{66C25A0A-6DBE-426B-B452-47143E4A10A3}" type="pres">
      <dgm:prSet presAssocID="{EC2D3F80-8530-4410-9B56-CEA758AE4D5D}" presName="Accent1Text" presStyleLbl="node1" presStyleIdx="5" presStyleCnt="6"/>
      <dgm:spPr/>
      <dgm:t>
        <a:bodyPr/>
        <a:lstStyle/>
        <a:p>
          <a:endParaRPr lang="es-AR"/>
        </a:p>
      </dgm:t>
    </dgm:pt>
  </dgm:ptLst>
  <dgm:cxnLst>
    <dgm:cxn modelId="{414C8A69-38FA-401D-86EA-C941B5FFCF94}" srcId="{C379D2EA-EB18-4137-9938-37313511C05C}" destId="{62BAF6D4-84C3-4B2D-9C99-F03FBBF89103}" srcOrd="2" destOrd="0" parTransId="{578F55BB-203E-4943-BD64-DD77C9DD38C7}" sibTransId="{EC2D3F80-8530-4410-9B56-CEA758AE4D5D}"/>
    <dgm:cxn modelId="{E8B8D1A6-614B-48D3-AF62-3CDD85FC551E}" type="presOf" srcId="{A552D319-8960-4B71-BA07-B79F0D53E0D7}" destId="{BF957E94-9EB7-4E8A-B237-3875D895107D}" srcOrd="0" destOrd="0" presId="urn:microsoft.com/office/officeart/2008/layout/AlternatingHexagons"/>
    <dgm:cxn modelId="{EE07EE7A-62CD-4129-8E98-1B25DD772A06}" type="presOf" srcId="{12D2307F-FE8C-4F79-A297-36CBB53DB704}" destId="{0FCAB3C6-286A-4788-8D6A-0028BC22C44A}" srcOrd="0" destOrd="0" presId="urn:microsoft.com/office/officeart/2008/layout/AlternatingHexagons"/>
    <dgm:cxn modelId="{0782AAE4-17AC-44B0-88F8-670DB9EFA357}" type="presOf" srcId="{CD2D428D-8098-4894-B6DB-CF3796B7DB28}" destId="{13ED3BDF-BE5A-4823-B7D9-D2F86E508092}" srcOrd="0" destOrd="0" presId="urn:microsoft.com/office/officeart/2008/layout/AlternatingHexagons"/>
    <dgm:cxn modelId="{A469F896-3A80-4885-B81E-A9D7DC8CCA13}" type="presOf" srcId="{62BAF6D4-84C3-4B2D-9C99-F03FBBF89103}" destId="{8B9C4F2C-B3AD-4137-84A4-07CCDAF566D0}" srcOrd="0" destOrd="0" presId="urn:microsoft.com/office/officeart/2008/layout/AlternatingHexagons"/>
    <dgm:cxn modelId="{07D4E292-CB63-4F72-BFD2-0C8C2A674C5F}" type="presOf" srcId="{477A9338-0C63-480E-B5FF-18820486C366}" destId="{E91D7F43-4D75-4AE4-AB1B-37DAA394204C}" srcOrd="0" destOrd="0" presId="urn:microsoft.com/office/officeart/2008/layout/AlternatingHexagons"/>
    <dgm:cxn modelId="{65C30DC5-BAF8-41C6-BBC6-DFC248DCDA71}" srcId="{12D2307F-FE8C-4F79-A297-36CBB53DB704}" destId="{A552D319-8960-4B71-BA07-B79F0D53E0D7}" srcOrd="0" destOrd="0" parTransId="{0A0D4195-0406-423E-8431-1AFF9825B98F}" sibTransId="{2964D040-8FB7-44D5-8FB1-9D3F0A0ABFEA}"/>
    <dgm:cxn modelId="{C36EE228-FFC5-4A3C-AE60-01CA116A89CD}" srcId="{62BAF6D4-84C3-4B2D-9C99-F03FBBF89103}" destId="{477A9338-0C63-480E-B5FF-18820486C366}" srcOrd="0" destOrd="0" parTransId="{0E1720C4-E392-400D-A438-89052E73E151}" sibTransId="{EBFAF389-8A6D-4B30-B663-5F448FB02899}"/>
    <dgm:cxn modelId="{957A00FA-15E6-4262-8AA2-8D8E331E15BF}" type="presOf" srcId="{C379D2EA-EB18-4137-9938-37313511C05C}" destId="{9B7BF776-A23D-42FF-B9E1-4DEC083856BA}" srcOrd="0" destOrd="0" presId="urn:microsoft.com/office/officeart/2008/layout/AlternatingHexagons"/>
    <dgm:cxn modelId="{AD0433C7-10F5-4735-8810-A5CC0F19AF85}" type="presOf" srcId="{EC2D3F80-8530-4410-9B56-CEA758AE4D5D}" destId="{66C25A0A-6DBE-426B-B452-47143E4A10A3}" srcOrd="0" destOrd="0" presId="urn:microsoft.com/office/officeart/2008/layout/AlternatingHexagons"/>
    <dgm:cxn modelId="{47FCCECE-173E-4B94-A428-07EB75110047}" type="presOf" srcId="{55F7E928-6B46-4E17-8135-E595AD2A3165}" destId="{10967E91-9BA8-4079-BF4E-E3EB1DCB23BD}" srcOrd="0" destOrd="0" presId="urn:microsoft.com/office/officeart/2008/layout/AlternatingHexagons"/>
    <dgm:cxn modelId="{4E8E99A9-D634-4046-A8E0-ABC981A61297}" srcId="{CD2D428D-8098-4894-B6DB-CF3796B7DB28}" destId="{BF13A5E1-B637-48AC-A409-1254AB7819E9}" srcOrd="0" destOrd="0" parTransId="{0316ACD7-258B-4D00-9FB2-5D684507003E}" sibTransId="{636EAF7E-383B-46D1-B5FC-14D3E46AA34F}"/>
    <dgm:cxn modelId="{AB8B4E2E-E6AF-4DFD-AC96-953A407E3234}" type="presOf" srcId="{1A50060F-CF39-4772-AEE6-C87EEDDB3DC7}" destId="{B4E96B2B-C901-440B-876F-9D7EFDE38E04}" srcOrd="0" destOrd="0" presId="urn:microsoft.com/office/officeart/2008/layout/AlternatingHexagons"/>
    <dgm:cxn modelId="{11193BB3-27B1-4E5E-8712-50CB08C8A864}" type="presOf" srcId="{BF13A5E1-B637-48AC-A409-1254AB7819E9}" destId="{089C583D-2317-48D9-86F5-AB86BD3C3F49}" srcOrd="0" destOrd="0" presId="urn:microsoft.com/office/officeart/2008/layout/AlternatingHexagons"/>
    <dgm:cxn modelId="{9DBDAADD-BA45-49DD-A571-42BFB175F9C8}" srcId="{C379D2EA-EB18-4137-9938-37313511C05C}" destId="{12D2307F-FE8C-4F79-A297-36CBB53DB704}" srcOrd="0" destOrd="0" parTransId="{30358282-594E-4062-97D3-AB44819D0255}" sibTransId="{1A50060F-CF39-4772-AEE6-C87EEDDB3DC7}"/>
    <dgm:cxn modelId="{C6E3D286-9259-4A91-861D-88BADA59D99E}" srcId="{C379D2EA-EB18-4137-9938-37313511C05C}" destId="{CD2D428D-8098-4894-B6DB-CF3796B7DB28}" srcOrd="1" destOrd="0" parTransId="{EE57E671-C5AC-422D-898D-53B59D545D80}" sibTransId="{55F7E928-6B46-4E17-8135-E595AD2A3165}"/>
    <dgm:cxn modelId="{43F0113F-65D6-400B-97BC-1F8F2761654A}" type="presParOf" srcId="{9B7BF776-A23D-42FF-B9E1-4DEC083856BA}" destId="{04BB787F-39D1-40E5-9937-49B40FF44CB0}" srcOrd="0" destOrd="0" presId="urn:microsoft.com/office/officeart/2008/layout/AlternatingHexagons"/>
    <dgm:cxn modelId="{5CD469FD-E885-46B7-8685-6457A839D76D}" type="presParOf" srcId="{04BB787F-39D1-40E5-9937-49B40FF44CB0}" destId="{0FCAB3C6-286A-4788-8D6A-0028BC22C44A}" srcOrd="0" destOrd="0" presId="urn:microsoft.com/office/officeart/2008/layout/AlternatingHexagons"/>
    <dgm:cxn modelId="{B3582867-3A61-473D-A440-FB549BB96A07}" type="presParOf" srcId="{04BB787F-39D1-40E5-9937-49B40FF44CB0}" destId="{BF957E94-9EB7-4E8A-B237-3875D895107D}" srcOrd="1" destOrd="0" presId="urn:microsoft.com/office/officeart/2008/layout/AlternatingHexagons"/>
    <dgm:cxn modelId="{ABDB4882-3F98-4A3F-83AE-083EB1ACE12C}" type="presParOf" srcId="{04BB787F-39D1-40E5-9937-49B40FF44CB0}" destId="{49EA69D8-9A97-4FDA-B3A6-681607844448}" srcOrd="2" destOrd="0" presId="urn:microsoft.com/office/officeart/2008/layout/AlternatingHexagons"/>
    <dgm:cxn modelId="{BBC4A16F-CAF4-4810-B407-63B82EBF39B4}" type="presParOf" srcId="{04BB787F-39D1-40E5-9937-49B40FF44CB0}" destId="{E5DB7D00-7D3D-4B32-B7D5-54064A589733}" srcOrd="3" destOrd="0" presId="urn:microsoft.com/office/officeart/2008/layout/AlternatingHexagons"/>
    <dgm:cxn modelId="{41C8CB3E-0470-49A7-BB3E-F6C0E5FD201C}" type="presParOf" srcId="{04BB787F-39D1-40E5-9937-49B40FF44CB0}" destId="{B4E96B2B-C901-440B-876F-9D7EFDE38E04}" srcOrd="4" destOrd="0" presId="urn:microsoft.com/office/officeart/2008/layout/AlternatingHexagons"/>
    <dgm:cxn modelId="{8992816E-B0C0-4ACC-A939-9181575C9F21}" type="presParOf" srcId="{9B7BF776-A23D-42FF-B9E1-4DEC083856BA}" destId="{6445E57F-A015-4471-9CBB-297B4ADA4387}" srcOrd="1" destOrd="0" presId="urn:microsoft.com/office/officeart/2008/layout/AlternatingHexagons"/>
    <dgm:cxn modelId="{60BA62D1-96A1-4B28-9912-A9BD19FFFF1B}" type="presParOf" srcId="{9B7BF776-A23D-42FF-B9E1-4DEC083856BA}" destId="{059E8E01-CFC3-4AC6-89B7-4804ED15EE65}" srcOrd="2" destOrd="0" presId="urn:microsoft.com/office/officeart/2008/layout/AlternatingHexagons"/>
    <dgm:cxn modelId="{F7C49C1E-00C0-44B8-AAFB-DEE34EAFB46F}" type="presParOf" srcId="{059E8E01-CFC3-4AC6-89B7-4804ED15EE65}" destId="{13ED3BDF-BE5A-4823-B7D9-D2F86E508092}" srcOrd="0" destOrd="0" presId="urn:microsoft.com/office/officeart/2008/layout/AlternatingHexagons"/>
    <dgm:cxn modelId="{5F4CB35F-B1FA-412B-8F5F-B077E7F4FA97}" type="presParOf" srcId="{059E8E01-CFC3-4AC6-89B7-4804ED15EE65}" destId="{089C583D-2317-48D9-86F5-AB86BD3C3F49}" srcOrd="1" destOrd="0" presId="urn:microsoft.com/office/officeart/2008/layout/AlternatingHexagons"/>
    <dgm:cxn modelId="{AA534A28-955C-4761-B909-6A99130684AA}" type="presParOf" srcId="{059E8E01-CFC3-4AC6-89B7-4804ED15EE65}" destId="{0FFC440A-2AD7-4D92-8182-58EA16E197B4}" srcOrd="2" destOrd="0" presId="urn:microsoft.com/office/officeart/2008/layout/AlternatingHexagons"/>
    <dgm:cxn modelId="{5F3FFDCE-1366-427C-B749-B59AE46643EE}" type="presParOf" srcId="{059E8E01-CFC3-4AC6-89B7-4804ED15EE65}" destId="{100EF6DA-EDD3-47B8-BD4D-23A07CDFB782}" srcOrd="3" destOrd="0" presId="urn:microsoft.com/office/officeart/2008/layout/AlternatingHexagons"/>
    <dgm:cxn modelId="{31EDEC28-3034-40AE-B4DC-277E93C4EB0F}" type="presParOf" srcId="{059E8E01-CFC3-4AC6-89B7-4804ED15EE65}" destId="{10967E91-9BA8-4079-BF4E-E3EB1DCB23BD}" srcOrd="4" destOrd="0" presId="urn:microsoft.com/office/officeart/2008/layout/AlternatingHexagons"/>
    <dgm:cxn modelId="{1FE844A0-202B-431B-9383-F90083264773}" type="presParOf" srcId="{9B7BF776-A23D-42FF-B9E1-4DEC083856BA}" destId="{D7CFCD6D-A1B9-44E1-89CF-1586624CBF8F}" srcOrd="3" destOrd="0" presId="urn:microsoft.com/office/officeart/2008/layout/AlternatingHexagons"/>
    <dgm:cxn modelId="{09183306-97DC-40CA-BB5C-F14DE069FE6C}" type="presParOf" srcId="{9B7BF776-A23D-42FF-B9E1-4DEC083856BA}" destId="{DFFBB0D4-7337-4CCC-A41E-13376F5A31FB}" srcOrd="4" destOrd="0" presId="urn:microsoft.com/office/officeart/2008/layout/AlternatingHexagons"/>
    <dgm:cxn modelId="{06E7AD46-F94A-4FA6-94C4-EDD49202BF64}" type="presParOf" srcId="{DFFBB0D4-7337-4CCC-A41E-13376F5A31FB}" destId="{8B9C4F2C-B3AD-4137-84A4-07CCDAF566D0}" srcOrd="0" destOrd="0" presId="urn:microsoft.com/office/officeart/2008/layout/AlternatingHexagons"/>
    <dgm:cxn modelId="{39861CBE-E023-415E-8B56-A06E1919E90B}" type="presParOf" srcId="{DFFBB0D4-7337-4CCC-A41E-13376F5A31FB}" destId="{E91D7F43-4D75-4AE4-AB1B-37DAA394204C}" srcOrd="1" destOrd="0" presId="urn:microsoft.com/office/officeart/2008/layout/AlternatingHexagons"/>
    <dgm:cxn modelId="{36D0860F-D62B-4B53-B9C6-855C4EF99324}" type="presParOf" srcId="{DFFBB0D4-7337-4CCC-A41E-13376F5A31FB}" destId="{A2A2B6D4-331B-45EA-843D-7C82FD0B9D62}" srcOrd="2" destOrd="0" presId="urn:microsoft.com/office/officeart/2008/layout/AlternatingHexagons"/>
    <dgm:cxn modelId="{EC10C3B7-5CE2-44D5-9FAE-17C71577B53F}" type="presParOf" srcId="{DFFBB0D4-7337-4CCC-A41E-13376F5A31FB}" destId="{5A6EC755-80D9-4ED4-8655-B1ACBB7712E7}" srcOrd="3" destOrd="0" presId="urn:microsoft.com/office/officeart/2008/layout/AlternatingHexagons"/>
    <dgm:cxn modelId="{87B06815-BE4E-40DC-8932-C472B20B0C4A}" type="presParOf" srcId="{DFFBB0D4-7337-4CCC-A41E-13376F5A31FB}" destId="{66C25A0A-6DBE-426B-B452-47143E4A10A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1D9BA6-C085-4B67-AD87-852D92957CC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76B651-09B1-4C51-841A-C5AC66C82332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VECTORES DE GESTIÓN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F4E8E003-65F0-47DF-8282-E809FADDC9DF}" type="parTrans" cxnId="{E2053717-A123-4345-B277-509D0B2AF9BB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C6DA24C0-533E-4280-9268-D867DBB1F5CA}" type="sibTrans" cxnId="{E2053717-A123-4345-B277-509D0B2AF9BB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1A05F58-55FD-4F41-BE27-2CA2849EA084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Centralización Normativa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D96D526A-5C6F-48E2-A807-B62F7E73A76C}" type="parTrans" cxnId="{681515A3-2CB4-4D81-B29A-CE0BFA029200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4430CCF4-8B93-404F-864B-6A05C40622B1}" type="sibTrans" cxnId="{681515A3-2CB4-4D81-B29A-CE0BFA029200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89EB00FC-4EE5-4FBF-9846-43449D34899E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Descentralización Operativa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BB2160E1-33C0-4012-9C46-7039C0A6B621}" type="parTrans" cxnId="{C7466A2B-B44B-4108-ABC5-46B66051F491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DB18086B-3C88-4B3A-9E6F-1C834D2A2FF7}" type="sibTrans" cxnId="{C7466A2B-B44B-4108-ABC5-46B66051F491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D6B12059-4A44-40E2-A339-5EB87FF8B553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Ajuste al mandato presupuestario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5CD9A797-F482-457A-9CCC-CEB0FAE173CE}" type="parTrans" cxnId="{3B2D87CD-C334-4919-9875-372AACD5F90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986756B1-6B48-4420-B89E-D8F49AFD337B}" type="sibTrans" cxnId="{3B2D87CD-C334-4919-9875-372AACD5F90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AC9DD1AD-B40D-4681-BA91-B5047C5A440E}">
      <dgm:prSet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Ajuste a las disponibilidades financieras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8D6B9659-23ED-445E-8F9C-88C8082873A5}" type="parTrans" cxnId="{A4F8A339-E581-4BC6-A9F6-22EE6519048E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C66302D1-FCE1-4F53-9051-B35A56443E3B}" type="sibTrans" cxnId="{A4F8A339-E581-4BC6-A9F6-22EE6519048E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AA11C080-684E-439D-8327-1C4889C197E5}" type="pres">
      <dgm:prSet presAssocID="{141D9BA6-C085-4B67-AD87-852D92957CC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07BAD27-352F-4373-A579-712829CD9AF0}" type="pres">
      <dgm:prSet presAssocID="{7476B651-09B1-4C51-841A-C5AC66C82332}" presName="root1" presStyleCnt="0"/>
      <dgm:spPr/>
    </dgm:pt>
    <dgm:pt modelId="{4DA49840-BB21-451D-9B33-ECEBFAA5F8DF}" type="pres">
      <dgm:prSet presAssocID="{7476B651-09B1-4C51-841A-C5AC66C8233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D085286-8DAB-41E8-BB4C-A67F53FC1695}" type="pres">
      <dgm:prSet presAssocID="{7476B651-09B1-4C51-841A-C5AC66C82332}" presName="level2hierChild" presStyleCnt="0"/>
      <dgm:spPr/>
    </dgm:pt>
    <dgm:pt modelId="{8ABFFC6F-5384-4FFD-BA05-2207D8440752}" type="pres">
      <dgm:prSet presAssocID="{D96D526A-5C6F-48E2-A807-B62F7E73A76C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18C683CE-F624-4E95-8A6F-6D4C3B1873F5}" type="pres">
      <dgm:prSet presAssocID="{D96D526A-5C6F-48E2-A807-B62F7E73A76C}" presName="connTx" presStyleLbl="parChTrans1D2" presStyleIdx="0" presStyleCnt="4"/>
      <dgm:spPr/>
      <dgm:t>
        <a:bodyPr/>
        <a:lstStyle/>
        <a:p>
          <a:endParaRPr lang="es-AR"/>
        </a:p>
      </dgm:t>
    </dgm:pt>
    <dgm:pt modelId="{A9E0B40D-2CF6-4E80-AA49-7540EBDAD09B}" type="pres">
      <dgm:prSet presAssocID="{31A05F58-55FD-4F41-BE27-2CA2849EA084}" presName="root2" presStyleCnt="0"/>
      <dgm:spPr/>
    </dgm:pt>
    <dgm:pt modelId="{2E33F6AF-7458-490E-886F-B82A015BD15C}" type="pres">
      <dgm:prSet presAssocID="{31A05F58-55FD-4F41-BE27-2CA2849EA084}" presName="LevelTwoTextNode" presStyleLbl="node2" presStyleIdx="0" presStyleCnt="4" custScaleX="141203" custLinFactNeighborX="-904" custLinFactNeighborY="-7524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635EB90-771C-4B78-9484-A5F9555F1EE3}" type="pres">
      <dgm:prSet presAssocID="{31A05F58-55FD-4F41-BE27-2CA2849EA084}" presName="level3hierChild" presStyleCnt="0"/>
      <dgm:spPr/>
    </dgm:pt>
    <dgm:pt modelId="{5E652772-7A6A-4CFE-B79E-494C0B58D9F2}" type="pres">
      <dgm:prSet presAssocID="{BB2160E1-33C0-4012-9C46-7039C0A6B621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CF76691D-7EE5-44E3-A3AF-D48CF9DF864F}" type="pres">
      <dgm:prSet presAssocID="{BB2160E1-33C0-4012-9C46-7039C0A6B621}" presName="connTx" presStyleLbl="parChTrans1D2" presStyleIdx="1" presStyleCnt="4"/>
      <dgm:spPr/>
      <dgm:t>
        <a:bodyPr/>
        <a:lstStyle/>
        <a:p>
          <a:endParaRPr lang="es-AR"/>
        </a:p>
      </dgm:t>
    </dgm:pt>
    <dgm:pt modelId="{147151B0-74DD-4959-BC44-4A4465785F9C}" type="pres">
      <dgm:prSet presAssocID="{89EB00FC-4EE5-4FBF-9846-43449D34899E}" presName="root2" presStyleCnt="0"/>
      <dgm:spPr/>
    </dgm:pt>
    <dgm:pt modelId="{6CDD36B9-EAF6-47F2-ACBA-BED3C6A26E90}" type="pres">
      <dgm:prSet presAssocID="{89EB00FC-4EE5-4FBF-9846-43449D34899E}" presName="LevelTwoTextNode" presStyleLbl="node2" presStyleIdx="1" presStyleCnt="4" custScaleX="141055" custLinFactNeighborX="-830" custLinFactNeighborY="-1991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413EBED-7600-4238-AC81-E19731938875}" type="pres">
      <dgm:prSet presAssocID="{89EB00FC-4EE5-4FBF-9846-43449D34899E}" presName="level3hierChild" presStyleCnt="0"/>
      <dgm:spPr/>
    </dgm:pt>
    <dgm:pt modelId="{5840A8B7-35A2-46B6-B842-D85C76DC5DA9}" type="pres">
      <dgm:prSet presAssocID="{5CD9A797-F482-457A-9CCC-CEB0FAE173CE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10E62101-639E-4462-B07C-92979C1EAC29}" type="pres">
      <dgm:prSet presAssocID="{5CD9A797-F482-457A-9CCC-CEB0FAE173CE}" presName="connTx" presStyleLbl="parChTrans1D2" presStyleIdx="2" presStyleCnt="4"/>
      <dgm:spPr/>
      <dgm:t>
        <a:bodyPr/>
        <a:lstStyle/>
        <a:p>
          <a:endParaRPr lang="es-AR"/>
        </a:p>
      </dgm:t>
    </dgm:pt>
    <dgm:pt modelId="{190A8268-7563-42CE-A23C-DEB6534359A1}" type="pres">
      <dgm:prSet presAssocID="{D6B12059-4A44-40E2-A339-5EB87FF8B553}" presName="root2" presStyleCnt="0"/>
      <dgm:spPr/>
    </dgm:pt>
    <dgm:pt modelId="{98F16DAA-8D27-492D-AF8A-BB55C0250921}" type="pres">
      <dgm:prSet presAssocID="{D6B12059-4A44-40E2-A339-5EB87FF8B553}" presName="LevelTwoTextNode" presStyleLbl="node2" presStyleIdx="2" presStyleCnt="4" custScaleX="141203" custLinFactNeighborX="-904" custLinFactNeighborY="-1025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367AF9E-61A7-48A4-B989-6D9CB6868D67}" type="pres">
      <dgm:prSet presAssocID="{D6B12059-4A44-40E2-A339-5EB87FF8B553}" presName="level3hierChild" presStyleCnt="0"/>
      <dgm:spPr/>
    </dgm:pt>
    <dgm:pt modelId="{CD05992F-00DD-4040-ADEA-869F7A8E8001}" type="pres">
      <dgm:prSet presAssocID="{8D6B9659-23ED-445E-8F9C-88C8082873A5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922A3751-7EE0-44D7-A35E-8A3D81C176BB}" type="pres">
      <dgm:prSet presAssocID="{8D6B9659-23ED-445E-8F9C-88C8082873A5}" presName="connTx" presStyleLbl="parChTrans1D2" presStyleIdx="3" presStyleCnt="4"/>
      <dgm:spPr/>
      <dgm:t>
        <a:bodyPr/>
        <a:lstStyle/>
        <a:p>
          <a:endParaRPr lang="es-AR"/>
        </a:p>
      </dgm:t>
    </dgm:pt>
    <dgm:pt modelId="{D383EA00-C6AD-48A8-8E42-559ED29B7BEC}" type="pres">
      <dgm:prSet presAssocID="{AC9DD1AD-B40D-4681-BA91-B5047C5A440E}" presName="root2" presStyleCnt="0"/>
      <dgm:spPr/>
    </dgm:pt>
    <dgm:pt modelId="{5B14CCB9-B896-4F74-BE31-123E40431F77}" type="pres">
      <dgm:prSet presAssocID="{AC9DD1AD-B40D-4681-BA91-B5047C5A440E}" presName="LevelTwoTextNode" presStyleLbl="node2" presStyleIdx="3" presStyleCnt="4" custScaleX="13939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72B0AB-4609-4AC2-80C0-ACF48A03842F}" type="pres">
      <dgm:prSet presAssocID="{AC9DD1AD-B40D-4681-BA91-B5047C5A440E}" presName="level3hierChild" presStyleCnt="0"/>
      <dgm:spPr/>
    </dgm:pt>
  </dgm:ptLst>
  <dgm:cxnLst>
    <dgm:cxn modelId="{97BFB6AE-4854-440C-86E3-E2AA97C86DC9}" type="presOf" srcId="{5CD9A797-F482-457A-9CCC-CEB0FAE173CE}" destId="{5840A8B7-35A2-46B6-B842-D85C76DC5DA9}" srcOrd="0" destOrd="0" presId="urn:microsoft.com/office/officeart/2008/layout/HorizontalMultiLevelHierarchy"/>
    <dgm:cxn modelId="{AADCD4B9-1255-478D-B8FD-52E2551558F1}" type="presOf" srcId="{AC9DD1AD-B40D-4681-BA91-B5047C5A440E}" destId="{5B14CCB9-B896-4F74-BE31-123E40431F77}" srcOrd="0" destOrd="0" presId="urn:microsoft.com/office/officeart/2008/layout/HorizontalMultiLevelHierarchy"/>
    <dgm:cxn modelId="{A7EC2829-2871-4DB4-B2EE-E987B952F611}" type="presOf" srcId="{8D6B9659-23ED-445E-8F9C-88C8082873A5}" destId="{CD05992F-00DD-4040-ADEA-869F7A8E8001}" srcOrd="0" destOrd="0" presId="urn:microsoft.com/office/officeart/2008/layout/HorizontalMultiLevelHierarchy"/>
    <dgm:cxn modelId="{A8490E20-41FA-45D3-8820-916125B0A11D}" type="presOf" srcId="{5CD9A797-F482-457A-9CCC-CEB0FAE173CE}" destId="{10E62101-639E-4462-B07C-92979C1EAC29}" srcOrd="1" destOrd="0" presId="urn:microsoft.com/office/officeart/2008/layout/HorizontalMultiLevelHierarchy"/>
    <dgm:cxn modelId="{C7466A2B-B44B-4108-ABC5-46B66051F491}" srcId="{7476B651-09B1-4C51-841A-C5AC66C82332}" destId="{89EB00FC-4EE5-4FBF-9846-43449D34899E}" srcOrd="1" destOrd="0" parTransId="{BB2160E1-33C0-4012-9C46-7039C0A6B621}" sibTransId="{DB18086B-3C88-4B3A-9E6F-1C834D2A2FF7}"/>
    <dgm:cxn modelId="{DB6FB28A-FA90-405B-A6FA-055D4F7C3E11}" type="presOf" srcId="{D6B12059-4A44-40E2-A339-5EB87FF8B553}" destId="{98F16DAA-8D27-492D-AF8A-BB55C0250921}" srcOrd="0" destOrd="0" presId="urn:microsoft.com/office/officeart/2008/layout/HorizontalMultiLevelHierarchy"/>
    <dgm:cxn modelId="{F4E3F621-60F3-41A0-AAA9-78EBCF2E571C}" type="presOf" srcId="{8D6B9659-23ED-445E-8F9C-88C8082873A5}" destId="{922A3751-7EE0-44D7-A35E-8A3D81C176BB}" srcOrd="1" destOrd="0" presId="urn:microsoft.com/office/officeart/2008/layout/HorizontalMultiLevelHierarchy"/>
    <dgm:cxn modelId="{4FCA9A91-8D96-4181-AA33-9E2AA802817F}" type="presOf" srcId="{D96D526A-5C6F-48E2-A807-B62F7E73A76C}" destId="{8ABFFC6F-5384-4FFD-BA05-2207D8440752}" srcOrd="0" destOrd="0" presId="urn:microsoft.com/office/officeart/2008/layout/HorizontalMultiLevelHierarchy"/>
    <dgm:cxn modelId="{69D6AB4B-84C3-4813-8B47-B08853741142}" type="presOf" srcId="{D96D526A-5C6F-48E2-A807-B62F7E73A76C}" destId="{18C683CE-F624-4E95-8A6F-6D4C3B1873F5}" srcOrd="1" destOrd="0" presId="urn:microsoft.com/office/officeart/2008/layout/HorizontalMultiLevelHierarchy"/>
    <dgm:cxn modelId="{E1E135D8-C1CA-4578-8A65-94CE3572812A}" type="presOf" srcId="{31A05F58-55FD-4F41-BE27-2CA2849EA084}" destId="{2E33F6AF-7458-490E-886F-B82A015BD15C}" srcOrd="0" destOrd="0" presId="urn:microsoft.com/office/officeart/2008/layout/HorizontalMultiLevelHierarchy"/>
    <dgm:cxn modelId="{E2053717-A123-4345-B277-509D0B2AF9BB}" srcId="{141D9BA6-C085-4B67-AD87-852D92957CCF}" destId="{7476B651-09B1-4C51-841A-C5AC66C82332}" srcOrd="0" destOrd="0" parTransId="{F4E8E003-65F0-47DF-8282-E809FADDC9DF}" sibTransId="{C6DA24C0-533E-4280-9268-D867DBB1F5CA}"/>
    <dgm:cxn modelId="{5142FA4F-D671-4F77-8114-3E1EB7D12346}" type="presOf" srcId="{7476B651-09B1-4C51-841A-C5AC66C82332}" destId="{4DA49840-BB21-451D-9B33-ECEBFAA5F8DF}" srcOrd="0" destOrd="0" presId="urn:microsoft.com/office/officeart/2008/layout/HorizontalMultiLevelHierarchy"/>
    <dgm:cxn modelId="{105A4421-D7BE-4305-90B0-86FEC2FFE01C}" type="presOf" srcId="{89EB00FC-4EE5-4FBF-9846-43449D34899E}" destId="{6CDD36B9-EAF6-47F2-ACBA-BED3C6A26E90}" srcOrd="0" destOrd="0" presId="urn:microsoft.com/office/officeart/2008/layout/HorizontalMultiLevelHierarchy"/>
    <dgm:cxn modelId="{D20828B5-B3A4-48AF-ADA4-80D54D2D075D}" type="presOf" srcId="{141D9BA6-C085-4B67-AD87-852D92957CCF}" destId="{AA11C080-684E-439D-8327-1C4889C197E5}" srcOrd="0" destOrd="0" presId="urn:microsoft.com/office/officeart/2008/layout/HorizontalMultiLevelHierarchy"/>
    <dgm:cxn modelId="{6BE68D0C-1FC7-41CE-A760-D8356BDF1D26}" type="presOf" srcId="{BB2160E1-33C0-4012-9C46-7039C0A6B621}" destId="{5E652772-7A6A-4CFE-B79E-494C0B58D9F2}" srcOrd="0" destOrd="0" presId="urn:microsoft.com/office/officeart/2008/layout/HorizontalMultiLevelHierarchy"/>
    <dgm:cxn modelId="{3B2D87CD-C334-4919-9875-372AACD5F90D}" srcId="{7476B651-09B1-4C51-841A-C5AC66C82332}" destId="{D6B12059-4A44-40E2-A339-5EB87FF8B553}" srcOrd="2" destOrd="0" parTransId="{5CD9A797-F482-457A-9CCC-CEB0FAE173CE}" sibTransId="{986756B1-6B48-4420-B89E-D8F49AFD337B}"/>
    <dgm:cxn modelId="{681515A3-2CB4-4D81-B29A-CE0BFA029200}" srcId="{7476B651-09B1-4C51-841A-C5AC66C82332}" destId="{31A05F58-55FD-4F41-BE27-2CA2849EA084}" srcOrd="0" destOrd="0" parTransId="{D96D526A-5C6F-48E2-A807-B62F7E73A76C}" sibTransId="{4430CCF4-8B93-404F-864B-6A05C40622B1}"/>
    <dgm:cxn modelId="{BF05BB22-91A9-4000-AC90-BC0EDCC9BDAE}" type="presOf" srcId="{BB2160E1-33C0-4012-9C46-7039C0A6B621}" destId="{CF76691D-7EE5-44E3-A3AF-D48CF9DF864F}" srcOrd="1" destOrd="0" presId="urn:microsoft.com/office/officeart/2008/layout/HorizontalMultiLevelHierarchy"/>
    <dgm:cxn modelId="{A4F8A339-E581-4BC6-A9F6-22EE6519048E}" srcId="{7476B651-09B1-4C51-841A-C5AC66C82332}" destId="{AC9DD1AD-B40D-4681-BA91-B5047C5A440E}" srcOrd="3" destOrd="0" parTransId="{8D6B9659-23ED-445E-8F9C-88C8082873A5}" sibTransId="{C66302D1-FCE1-4F53-9051-B35A56443E3B}"/>
    <dgm:cxn modelId="{44AC1A03-3B40-4BB5-8BD9-27B6AFA7EC86}" type="presParOf" srcId="{AA11C080-684E-439D-8327-1C4889C197E5}" destId="{C07BAD27-352F-4373-A579-712829CD9AF0}" srcOrd="0" destOrd="0" presId="urn:microsoft.com/office/officeart/2008/layout/HorizontalMultiLevelHierarchy"/>
    <dgm:cxn modelId="{AC4F1597-B988-4701-B63E-0FA709E164B5}" type="presParOf" srcId="{C07BAD27-352F-4373-A579-712829CD9AF0}" destId="{4DA49840-BB21-451D-9B33-ECEBFAA5F8DF}" srcOrd="0" destOrd="0" presId="urn:microsoft.com/office/officeart/2008/layout/HorizontalMultiLevelHierarchy"/>
    <dgm:cxn modelId="{37B30209-47EA-46EA-BF3B-38C0286EAF46}" type="presParOf" srcId="{C07BAD27-352F-4373-A579-712829CD9AF0}" destId="{DD085286-8DAB-41E8-BB4C-A67F53FC1695}" srcOrd="1" destOrd="0" presId="urn:microsoft.com/office/officeart/2008/layout/HorizontalMultiLevelHierarchy"/>
    <dgm:cxn modelId="{8EBF6E97-C017-47B1-A67C-2BDA1D231E92}" type="presParOf" srcId="{DD085286-8DAB-41E8-BB4C-A67F53FC1695}" destId="{8ABFFC6F-5384-4FFD-BA05-2207D8440752}" srcOrd="0" destOrd="0" presId="urn:microsoft.com/office/officeart/2008/layout/HorizontalMultiLevelHierarchy"/>
    <dgm:cxn modelId="{436B264F-7825-4B8C-9DF3-7F341CB62E50}" type="presParOf" srcId="{8ABFFC6F-5384-4FFD-BA05-2207D8440752}" destId="{18C683CE-F624-4E95-8A6F-6D4C3B1873F5}" srcOrd="0" destOrd="0" presId="urn:microsoft.com/office/officeart/2008/layout/HorizontalMultiLevelHierarchy"/>
    <dgm:cxn modelId="{214E66C0-5194-4332-B537-B59E024F206C}" type="presParOf" srcId="{DD085286-8DAB-41E8-BB4C-A67F53FC1695}" destId="{A9E0B40D-2CF6-4E80-AA49-7540EBDAD09B}" srcOrd="1" destOrd="0" presId="urn:microsoft.com/office/officeart/2008/layout/HorizontalMultiLevelHierarchy"/>
    <dgm:cxn modelId="{51A6659A-F41B-4EE9-8BD8-2A5EBE9D89C4}" type="presParOf" srcId="{A9E0B40D-2CF6-4E80-AA49-7540EBDAD09B}" destId="{2E33F6AF-7458-490E-886F-B82A015BD15C}" srcOrd="0" destOrd="0" presId="urn:microsoft.com/office/officeart/2008/layout/HorizontalMultiLevelHierarchy"/>
    <dgm:cxn modelId="{62953258-A328-43A8-98CB-C03396F1AEFB}" type="presParOf" srcId="{A9E0B40D-2CF6-4E80-AA49-7540EBDAD09B}" destId="{5635EB90-771C-4B78-9484-A5F9555F1EE3}" srcOrd="1" destOrd="0" presId="urn:microsoft.com/office/officeart/2008/layout/HorizontalMultiLevelHierarchy"/>
    <dgm:cxn modelId="{5CCFED4D-8BE7-41D3-A114-0F61F8396C71}" type="presParOf" srcId="{DD085286-8DAB-41E8-BB4C-A67F53FC1695}" destId="{5E652772-7A6A-4CFE-B79E-494C0B58D9F2}" srcOrd="2" destOrd="0" presId="urn:microsoft.com/office/officeart/2008/layout/HorizontalMultiLevelHierarchy"/>
    <dgm:cxn modelId="{A61363D6-BAA5-4D54-ACD4-3F74F2D0FE4B}" type="presParOf" srcId="{5E652772-7A6A-4CFE-B79E-494C0B58D9F2}" destId="{CF76691D-7EE5-44E3-A3AF-D48CF9DF864F}" srcOrd="0" destOrd="0" presId="urn:microsoft.com/office/officeart/2008/layout/HorizontalMultiLevelHierarchy"/>
    <dgm:cxn modelId="{70D17694-4278-4F94-909A-95F10ADA5A87}" type="presParOf" srcId="{DD085286-8DAB-41E8-BB4C-A67F53FC1695}" destId="{147151B0-74DD-4959-BC44-4A4465785F9C}" srcOrd="3" destOrd="0" presId="urn:microsoft.com/office/officeart/2008/layout/HorizontalMultiLevelHierarchy"/>
    <dgm:cxn modelId="{0B4F5824-5813-4C8A-8D82-1878326E78B2}" type="presParOf" srcId="{147151B0-74DD-4959-BC44-4A4465785F9C}" destId="{6CDD36B9-EAF6-47F2-ACBA-BED3C6A26E90}" srcOrd="0" destOrd="0" presId="urn:microsoft.com/office/officeart/2008/layout/HorizontalMultiLevelHierarchy"/>
    <dgm:cxn modelId="{19E1EC85-867C-48A5-A071-4494F779ED4D}" type="presParOf" srcId="{147151B0-74DD-4959-BC44-4A4465785F9C}" destId="{7413EBED-7600-4238-AC81-E19731938875}" srcOrd="1" destOrd="0" presId="urn:microsoft.com/office/officeart/2008/layout/HorizontalMultiLevelHierarchy"/>
    <dgm:cxn modelId="{F978DB07-E535-4386-8088-5CAAD4EEBB9C}" type="presParOf" srcId="{DD085286-8DAB-41E8-BB4C-A67F53FC1695}" destId="{5840A8B7-35A2-46B6-B842-D85C76DC5DA9}" srcOrd="4" destOrd="0" presId="urn:microsoft.com/office/officeart/2008/layout/HorizontalMultiLevelHierarchy"/>
    <dgm:cxn modelId="{B928E7E5-150E-431D-A37A-FDED546B9241}" type="presParOf" srcId="{5840A8B7-35A2-46B6-B842-D85C76DC5DA9}" destId="{10E62101-639E-4462-B07C-92979C1EAC29}" srcOrd="0" destOrd="0" presId="urn:microsoft.com/office/officeart/2008/layout/HorizontalMultiLevelHierarchy"/>
    <dgm:cxn modelId="{E31CD4D7-870E-467E-8AE9-E70615978AE0}" type="presParOf" srcId="{DD085286-8DAB-41E8-BB4C-A67F53FC1695}" destId="{190A8268-7563-42CE-A23C-DEB6534359A1}" srcOrd="5" destOrd="0" presId="urn:microsoft.com/office/officeart/2008/layout/HorizontalMultiLevelHierarchy"/>
    <dgm:cxn modelId="{74E4A18A-0D6F-4058-8B52-76A488CB9A01}" type="presParOf" srcId="{190A8268-7563-42CE-A23C-DEB6534359A1}" destId="{98F16DAA-8D27-492D-AF8A-BB55C0250921}" srcOrd="0" destOrd="0" presId="urn:microsoft.com/office/officeart/2008/layout/HorizontalMultiLevelHierarchy"/>
    <dgm:cxn modelId="{F99F0B83-C576-4C0F-BF49-1F634DFB7AF4}" type="presParOf" srcId="{190A8268-7563-42CE-A23C-DEB6534359A1}" destId="{2367AF9E-61A7-48A4-B989-6D9CB6868D67}" srcOrd="1" destOrd="0" presId="urn:microsoft.com/office/officeart/2008/layout/HorizontalMultiLevelHierarchy"/>
    <dgm:cxn modelId="{6A173794-BFA8-4F5B-BAD3-536138FA9A82}" type="presParOf" srcId="{DD085286-8DAB-41E8-BB4C-A67F53FC1695}" destId="{CD05992F-00DD-4040-ADEA-869F7A8E8001}" srcOrd="6" destOrd="0" presId="urn:microsoft.com/office/officeart/2008/layout/HorizontalMultiLevelHierarchy"/>
    <dgm:cxn modelId="{D785D558-1C4A-4D74-B0AD-E85827511858}" type="presParOf" srcId="{CD05992F-00DD-4040-ADEA-869F7A8E8001}" destId="{922A3751-7EE0-44D7-A35E-8A3D81C176BB}" srcOrd="0" destOrd="0" presId="urn:microsoft.com/office/officeart/2008/layout/HorizontalMultiLevelHierarchy"/>
    <dgm:cxn modelId="{48BBEDB1-5944-4ABD-9461-E84916590BF0}" type="presParOf" srcId="{DD085286-8DAB-41E8-BB4C-A67F53FC1695}" destId="{D383EA00-C6AD-48A8-8E42-559ED29B7BEC}" srcOrd="7" destOrd="0" presId="urn:microsoft.com/office/officeart/2008/layout/HorizontalMultiLevelHierarchy"/>
    <dgm:cxn modelId="{399B8C14-D13F-49E5-BF58-B3058E5907FB}" type="presParOf" srcId="{D383EA00-C6AD-48A8-8E42-559ED29B7BEC}" destId="{5B14CCB9-B896-4F74-BE31-123E40431F77}" srcOrd="0" destOrd="0" presId="urn:microsoft.com/office/officeart/2008/layout/HorizontalMultiLevelHierarchy"/>
    <dgm:cxn modelId="{C30A6D91-8F00-409C-A8A0-CA545E5A16BA}" type="presParOf" srcId="{D383EA00-C6AD-48A8-8E42-559ED29B7BEC}" destId="{C272B0AB-4609-4AC2-80C0-ACF48A0384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D9E058-0994-40E2-8C26-86CB01B047F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57995B7-A3D5-43BA-988B-6E79A797FB77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FUENTE DE FINANCIAMIENTO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5D764BCF-0C18-49A3-9194-BE4950BA8F19}" type="parTrans" cxnId="{589C28FE-6E75-4E56-9B2D-4B809B2F984F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978CE92-F2D3-4A8F-A0D5-E8B4B6811EFA}" type="sibTrans" cxnId="{589C28FE-6E75-4E56-9B2D-4B809B2F984F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9F402918-0DB8-4C0E-AE71-69C83E8E61D5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Por su Carácter Económico 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8D50BED0-EEDA-4836-910E-FA84984C3756}" type="parTrans" cxnId="{28BC42ED-56B6-43E6-B5F2-C7D49CCD0992}">
      <dgm:prSet/>
      <dgm:spPr>
        <a:ln>
          <a:noFill/>
        </a:ln>
      </dgm:spPr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7275B3A6-77C1-4324-B046-D8BC3BD13558}" type="sibTrans" cxnId="{28BC42ED-56B6-43E6-B5F2-C7D49CCD0992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5553A72A-D56B-44D0-8DE5-7E7CC87012C5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Por Rubro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BB12D847-0278-4B70-85CB-D19A97C322D9}" type="parTrans" cxnId="{DAAC523E-3478-447E-8921-4FC6F07598A9}">
      <dgm:prSet/>
      <dgm:spPr>
        <a:ln>
          <a:noFill/>
        </a:ln>
      </dgm:spPr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AE5CCE9D-F52D-478D-AC98-59A585AEE1BD}" type="sibTrans" cxnId="{DAAC523E-3478-447E-8921-4FC6F07598A9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FBA8C85D-9B70-43AB-874A-25946B3F650D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Por procedencia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518ED621-9F49-4515-B5D3-7585DCB17381}" type="parTrans" cxnId="{CF8C658B-F60F-4144-A1B6-BB737A302B4A}">
      <dgm:prSet/>
      <dgm:spPr>
        <a:ln>
          <a:noFill/>
        </a:ln>
      </dgm:spPr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454068CA-AFB9-4991-8C62-95E47647F46B}" type="sibTrans" cxnId="{CF8C658B-F60F-4144-A1B6-BB737A302B4A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4CB6F0B-FC5B-440C-BFDD-F8155ABA7960}">
      <dgm:prSet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Institucional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78C6A4F8-7EE0-4F6B-808D-9AE909A539A4}" type="parTrans" cxnId="{889732E1-71F9-433D-970F-A2255148D9D2}">
      <dgm:prSet/>
      <dgm:spPr>
        <a:ln>
          <a:noFill/>
        </a:ln>
      </dgm:spPr>
      <dgm:t>
        <a:bodyPr/>
        <a:lstStyle/>
        <a:p>
          <a:endParaRPr lang="es-AR"/>
        </a:p>
      </dgm:t>
    </dgm:pt>
    <dgm:pt modelId="{3691DAA2-156F-499C-B212-CAF5E374B051}" type="sibTrans" cxnId="{889732E1-71F9-433D-970F-A2255148D9D2}">
      <dgm:prSet/>
      <dgm:spPr/>
      <dgm:t>
        <a:bodyPr/>
        <a:lstStyle/>
        <a:p>
          <a:endParaRPr lang="es-AR"/>
        </a:p>
      </dgm:t>
    </dgm:pt>
    <dgm:pt modelId="{844C4B08-B27C-4C75-9722-2D8AE13E2FC5}" type="pres">
      <dgm:prSet presAssocID="{07D9E058-0994-40E2-8C26-86CB01B047F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CCD0577-1597-4730-A4D3-40E312C52B82}" type="pres">
      <dgm:prSet presAssocID="{657995B7-A3D5-43BA-988B-6E79A797FB77}" presName="root1" presStyleCnt="0"/>
      <dgm:spPr/>
    </dgm:pt>
    <dgm:pt modelId="{C06BB544-7126-417A-9085-413607BC019A}" type="pres">
      <dgm:prSet presAssocID="{657995B7-A3D5-43BA-988B-6E79A797FB77}" presName="LevelOneTextNode" presStyleLbl="node0" presStyleIdx="0" presStyleCnt="1" custAng="5400000" custLinFactX="78363" custLinFactNeighborX="100000" custLinFactNeighborY="3422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C450B49-F3F5-4DEF-8C16-EEEEDBA653FC}" type="pres">
      <dgm:prSet presAssocID="{657995B7-A3D5-43BA-988B-6E79A797FB77}" presName="level2hierChild" presStyleCnt="0"/>
      <dgm:spPr/>
    </dgm:pt>
    <dgm:pt modelId="{14590F3C-081A-48FC-840E-A8578EEC75A9}" type="pres">
      <dgm:prSet presAssocID="{8D50BED0-EEDA-4836-910E-FA84984C3756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478F8650-FE95-4D28-90DA-363874CEADC8}" type="pres">
      <dgm:prSet presAssocID="{8D50BED0-EEDA-4836-910E-FA84984C3756}" presName="connTx" presStyleLbl="parChTrans1D2" presStyleIdx="0" presStyleCnt="4"/>
      <dgm:spPr/>
      <dgm:t>
        <a:bodyPr/>
        <a:lstStyle/>
        <a:p>
          <a:endParaRPr lang="es-AR"/>
        </a:p>
      </dgm:t>
    </dgm:pt>
    <dgm:pt modelId="{D9FE88C7-484E-47B8-8047-A9CA82AD7EA5}" type="pres">
      <dgm:prSet presAssocID="{9F402918-0DB8-4C0E-AE71-69C83E8E61D5}" presName="root2" presStyleCnt="0"/>
      <dgm:spPr/>
    </dgm:pt>
    <dgm:pt modelId="{6CCA9FA8-C5B8-47D3-AECB-64925EFDA427}" type="pres">
      <dgm:prSet presAssocID="{9F402918-0DB8-4C0E-AE71-69C83E8E61D5}" presName="LevelTwoTextNode" presStyleLbl="node2" presStyleIdx="0" presStyleCnt="4" custAng="16200000" custLinFactY="14562" custLinFactNeighborX="-10000" custLinFactNeighborY="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A18AC1-9546-430D-8D50-86F5DEE85EF5}" type="pres">
      <dgm:prSet presAssocID="{9F402918-0DB8-4C0E-AE71-69C83E8E61D5}" presName="level3hierChild" presStyleCnt="0"/>
      <dgm:spPr/>
    </dgm:pt>
    <dgm:pt modelId="{2A7B094E-BE21-4C05-B2F5-80FB846E45C9}" type="pres">
      <dgm:prSet presAssocID="{BB12D847-0278-4B70-85CB-D19A97C322D9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C53475B3-38CE-4061-929B-D6BC44490F39}" type="pres">
      <dgm:prSet presAssocID="{BB12D847-0278-4B70-85CB-D19A97C322D9}" presName="connTx" presStyleLbl="parChTrans1D2" presStyleIdx="1" presStyleCnt="4"/>
      <dgm:spPr/>
      <dgm:t>
        <a:bodyPr/>
        <a:lstStyle/>
        <a:p>
          <a:endParaRPr lang="es-AR"/>
        </a:p>
      </dgm:t>
    </dgm:pt>
    <dgm:pt modelId="{9A187DE8-2C1A-45EE-A02E-799D5058CE4E}" type="pres">
      <dgm:prSet presAssocID="{5553A72A-D56B-44D0-8DE5-7E7CC87012C5}" presName="root2" presStyleCnt="0"/>
      <dgm:spPr/>
    </dgm:pt>
    <dgm:pt modelId="{59DE5179-74F9-435E-842E-45BAAC798090}" type="pres">
      <dgm:prSet presAssocID="{5553A72A-D56B-44D0-8DE5-7E7CC87012C5}" presName="LevelTwoTextNode" presStyleLbl="node2" presStyleIdx="1" presStyleCnt="4" custAng="16200000" custLinFactNeighborX="-52634" custLinFactNeighborY="-1043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E84114-86C8-42AE-9433-74BF5B524EF6}" type="pres">
      <dgm:prSet presAssocID="{5553A72A-D56B-44D0-8DE5-7E7CC87012C5}" presName="level3hierChild" presStyleCnt="0"/>
      <dgm:spPr/>
    </dgm:pt>
    <dgm:pt modelId="{15F7C8BC-B061-4BA5-AD25-AD0D8DF341FE}" type="pres">
      <dgm:prSet presAssocID="{518ED621-9F49-4515-B5D3-7585DCB17381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4C8347EA-2681-46DE-8A8C-9527E12980B8}" type="pres">
      <dgm:prSet presAssocID="{518ED621-9F49-4515-B5D3-7585DCB17381}" presName="connTx" presStyleLbl="parChTrans1D2" presStyleIdx="2" presStyleCnt="4"/>
      <dgm:spPr/>
      <dgm:t>
        <a:bodyPr/>
        <a:lstStyle/>
        <a:p>
          <a:endParaRPr lang="es-AR"/>
        </a:p>
      </dgm:t>
    </dgm:pt>
    <dgm:pt modelId="{9DDAF470-A1EE-432A-A525-675795D553CC}" type="pres">
      <dgm:prSet presAssocID="{FBA8C85D-9B70-43AB-874A-25946B3F650D}" presName="root2" presStyleCnt="0"/>
      <dgm:spPr/>
    </dgm:pt>
    <dgm:pt modelId="{431B4914-6D03-44CF-9C61-C347FA85E7B4}" type="pres">
      <dgm:prSet presAssocID="{FBA8C85D-9B70-43AB-874A-25946B3F650D}" presName="LevelTwoTextNode" presStyleLbl="node2" presStyleIdx="2" presStyleCnt="4" custAng="16200000" custLinFactY="-35438" custLinFactNeighborX="35299" custLinFactNeighborY="-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B4EB47-D071-4029-B783-19D5DF4F8C09}" type="pres">
      <dgm:prSet presAssocID="{FBA8C85D-9B70-43AB-874A-25946B3F650D}" presName="level3hierChild" presStyleCnt="0"/>
      <dgm:spPr/>
    </dgm:pt>
    <dgm:pt modelId="{1CE29D7B-C15E-4100-AFD7-BA65304FEB41}" type="pres">
      <dgm:prSet presAssocID="{78C6A4F8-7EE0-4F6B-808D-9AE909A539A4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DC01139B-A61E-43E3-AE05-82EBA8B5EB89}" type="pres">
      <dgm:prSet presAssocID="{78C6A4F8-7EE0-4F6B-808D-9AE909A539A4}" presName="connTx" presStyleLbl="parChTrans1D2" presStyleIdx="3" presStyleCnt="4"/>
      <dgm:spPr/>
      <dgm:t>
        <a:bodyPr/>
        <a:lstStyle/>
        <a:p>
          <a:endParaRPr lang="es-AR"/>
        </a:p>
      </dgm:t>
    </dgm:pt>
    <dgm:pt modelId="{CBCB6B6C-4526-42C9-A1C2-8EEAC0C0C164}" type="pres">
      <dgm:prSet presAssocID="{34CB6F0B-FC5B-440C-BFDD-F8155ABA7960}" presName="root2" presStyleCnt="0"/>
      <dgm:spPr/>
    </dgm:pt>
    <dgm:pt modelId="{93C63508-AD6D-4E16-927E-7515DBDB249D}" type="pres">
      <dgm:prSet presAssocID="{34CB6F0B-FC5B-440C-BFDD-F8155ABA7960}" presName="LevelTwoTextNode" presStyleLbl="node2" presStyleIdx="3" presStyleCnt="4" custAng="16200000" custLinFactY="-100000" custLinFactNeighborX="-95268" custLinFactNeighborY="-16043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4BDAF0-5A6A-45A9-A82A-98D027A33CCC}" type="pres">
      <dgm:prSet presAssocID="{34CB6F0B-FC5B-440C-BFDD-F8155ABA7960}" presName="level3hierChild" presStyleCnt="0"/>
      <dgm:spPr/>
    </dgm:pt>
  </dgm:ptLst>
  <dgm:cxnLst>
    <dgm:cxn modelId="{CF8C658B-F60F-4144-A1B6-BB737A302B4A}" srcId="{657995B7-A3D5-43BA-988B-6E79A797FB77}" destId="{FBA8C85D-9B70-43AB-874A-25946B3F650D}" srcOrd="2" destOrd="0" parTransId="{518ED621-9F49-4515-B5D3-7585DCB17381}" sibTransId="{454068CA-AFB9-4991-8C62-95E47647F46B}"/>
    <dgm:cxn modelId="{DAAC523E-3478-447E-8921-4FC6F07598A9}" srcId="{657995B7-A3D5-43BA-988B-6E79A797FB77}" destId="{5553A72A-D56B-44D0-8DE5-7E7CC87012C5}" srcOrd="1" destOrd="0" parTransId="{BB12D847-0278-4B70-85CB-D19A97C322D9}" sibTransId="{AE5CCE9D-F52D-478D-AC98-59A585AEE1BD}"/>
    <dgm:cxn modelId="{C33664D7-CCB8-4E05-A685-8C6648BE3F5D}" type="presOf" srcId="{657995B7-A3D5-43BA-988B-6E79A797FB77}" destId="{C06BB544-7126-417A-9085-413607BC019A}" srcOrd="0" destOrd="0" presId="urn:microsoft.com/office/officeart/2008/layout/HorizontalMultiLevelHierarchy"/>
    <dgm:cxn modelId="{EF6C5494-8E01-4E07-ACB2-746B590191E2}" type="presOf" srcId="{BB12D847-0278-4B70-85CB-D19A97C322D9}" destId="{C53475B3-38CE-4061-929B-D6BC44490F39}" srcOrd="1" destOrd="0" presId="urn:microsoft.com/office/officeart/2008/layout/HorizontalMultiLevelHierarchy"/>
    <dgm:cxn modelId="{D2E11409-5B45-463B-8B08-3BDB34D6676C}" type="presOf" srcId="{9F402918-0DB8-4C0E-AE71-69C83E8E61D5}" destId="{6CCA9FA8-C5B8-47D3-AECB-64925EFDA427}" srcOrd="0" destOrd="0" presId="urn:microsoft.com/office/officeart/2008/layout/HorizontalMultiLevelHierarchy"/>
    <dgm:cxn modelId="{DB7D5C99-21A9-4B7E-AD6D-4FC3DE779C45}" type="presOf" srcId="{518ED621-9F49-4515-B5D3-7585DCB17381}" destId="{15F7C8BC-B061-4BA5-AD25-AD0D8DF341FE}" srcOrd="0" destOrd="0" presId="urn:microsoft.com/office/officeart/2008/layout/HorizontalMultiLevelHierarchy"/>
    <dgm:cxn modelId="{40D6B340-E3E5-420F-8D3A-5A461CBF15AB}" type="presOf" srcId="{07D9E058-0994-40E2-8C26-86CB01B047F0}" destId="{844C4B08-B27C-4C75-9722-2D8AE13E2FC5}" srcOrd="0" destOrd="0" presId="urn:microsoft.com/office/officeart/2008/layout/HorizontalMultiLevelHierarchy"/>
    <dgm:cxn modelId="{589C28FE-6E75-4E56-9B2D-4B809B2F984F}" srcId="{07D9E058-0994-40E2-8C26-86CB01B047F0}" destId="{657995B7-A3D5-43BA-988B-6E79A797FB77}" srcOrd="0" destOrd="0" parTransId="{5D764BCF-0C18-49A3-9194-BE4950BA8F19}" sibTransId="{6978CE92-F2D3-4A8F-A0D5-E8B4B6811EFA}"/>
    <dgm:cxn modelId="{FB913E62-DD26-45EF-8331-B87007B335F1}" type="presOf" srcId="{8D50BED0-EEDA-4836-910E-FA84984C3756}" destId="{478F8650-FE95-4D28-90DA-363874CEADC8}" srcOrd="1" destOrd="0" presId="urn:microsoft.com/office/officeart/2008/layout/HorizontalMultiLevelHierarchy"/>
    <dgm:cxn modelId="{A0C2ACA8-D381-4667-8A7A-3E4CD7E78EDE}" type="presOf" srcId="{FBA8C85D-9B70-43AB-874A-25946B3F650D}" destId="{431B4914-6D03-44CF-9C61-C347FA85E7B4}" srcOrd="0" destOrd="0" presId="urn:microsoft.com/office/officeart/2008/layout/HorizontalMultiLevelHierarchy"/>
    <dgm:cxn modelId="{FD4892C3-6B7F-44AA-A171-90AEE9E56DF2}" type="presOf" srcId="{BB12D847-0278-4B70-85CB-D19A97C322D9}" destId="{2A7B094E-BE21-4C05-B2F5-80FB846E45C9}" srcOrd="0" destOrd="0" presId="urn:microsoft.com/office/officeart/2008/layout/HorizontalMultiLevelHierarchy"/>
    <dgm:cxn modelId="{5668C14A-BAC9-4B31-8435-AF8E981118E9}" type="presOf" srcId="{34CB6F0B-FC5B-440C-BFDD-F8155ABA7960}" destId="{93C63508-AD6D-4E16-927E-7515DBDB249D}" srcOrd="0" destOrd="0" presId="urn:microsoft.com/office/officeart/2008/layout/HorizontalMultiLevelHierarchy"/>
    <dgm:cxn modelId="{28BC42ED-56B6-43E6-B5F2-C7D49CCD0992}" srcId="{657995B7-A3D5-43BA-988B-6E79A797FB77}" destId="{9F402918-0DB8-4C0E-AE71-69C83E8E61D5}" srcOrd="0" destOrd="0" parTransId="{8D50BED0-EEDA-4836-910E-FA84984C3756}" sibTransId="{7275B3A6-77C1-4324-B046-D8BC3BD13558}"/>
    <dgm:cxn modelId="{EE61BD6F-822E-4562-92ED-142CA5CC0793}" type="presOf" srcId="{518ED621-9F49-4515-B5D3-7585DCB17381}" destId="{4C8347EA-2681-46DE-8A8C-9527E12980B8}" srcOrd="1" destOrd="0" presId="urn:microsoft.com/office/officeart/2008/layout/HorizontalMultiLevelHierarchy"/>
    <dgm:cxn modelId="{E9C87852-C42E-4533-9F76-A8B33508E19B}" type="presOf" srcId="{78C6A4F8-7EE0-4F6B-808D-9AE909A539A4}" destId="{DC01139B-A61E-43E3-AE05-82EBA8B5EB89}" srcOrd="1" destOrd="0" presId="urn:microsoft.com/office/officeart/2008/layout/HorizontalMultiLevelHierarchy"/>
    <dgm:cxn modelId="{8621D919-D65C-4D99-A883-1405E03AF9D5}" type="presOf" srcId="{5553A72A-D56B-44D0-8DE5-7E7CC87012C5}" destId="{59DE5179-74F9-435E-842E-45BAAC798090}" srcOrd="0" destOrd="0" presId="urn:microsoft.com/office/officeart/2008/layout/HorizontalMultiLevelHierarchy"/>
    <dgm:cxn modelId="{889732E1-71F9-433D-970F-A2255148D9D2}" srcId="{657995B7-A3D5-43BA-988B-6E79A797FB77}" destId="{34CB6F0B-FC5B-440C-BFDD-F8155ABA7960}" srcOrd="3" destOrd="0" parTransId="{78C6A4F8-7EE0-4F6B-808D-9AE909A539A4}" sibTransId="{3691DAA2-156F-499C-B212-CAF5E374B051}"/>
    <dgm:cxn modelId="{4B49FEA3-C3E0-4480-8F91-2E1763DCF465}" type="presOf" srcId="{78C6A4F8-7EE0-4F6B-808D-9AE909A539A4}" destId="{1CE29D7B-C15E-4100-AFD7-BA65304FEB41}" srcOrd="0" destOrd="0" presId="urn:microsoft.com/office/officeart/2008/layout/HorizontalMultiLevelHierarchy"/>
    <dgm:cxn modelId="{DAA71551-F9EB-4689-A9AB-B838BF5757E0}" type="presOf" srcId="{8D50BED0-EEDA-4836-910E-FA84984C3756}" destId="{14590F3C-081A-48FC-840E-A8578EEC75A9}" srcOrd="0" destOrd="0" presId="urn:microsoft.com/office/officeart/2008/layout/HorizontalMultiLevelHierarchy"/>
    <dgm:cxn modelId="{E076FB84-6D2B-4F19-88E1-1607AA9D0839}" type="presParOf" srcId="{844C4B08-B27C-4C75-9722-2D8AE13E2FC5}" destId="{1CCD0577-1597-4730-A4D3-40E312C52B82}" srcOrd="0" destOrd="0" presId="urn:microsoft.com/office/officeart/2008/layout/HorizontalMultiLevelHierarchy"/>
    <dgm:cxn modelId="{2FDC8F30-A568-451F-BCEC-96C65283D10D}" type="presParOf" srcId="{1CCD0577-1597-4730-A4D3-40E312C52B82}" destId="{C06BB544-7126-417A-9085-413607BC019A}" srcOrd="0" destOrd="0" presId="urn:microsoft.com/office/officeart/2008/layout/HorizontalMultiLevelHierarchy"/>
    <dgm:cxn modelId="{06BEDB8A-15AB-4ED1-900F-078548321E76}" type="presParOf" srcId="{1CCD0577-1597-4730-A4D3-40E312C52B82}" destId="{4C450B49-F3F5-4DEF-8C16-EEEEDBA653FC}" srcOrd="1" destOrd="0" presId="urn:microsoft.com/office/officeart/2008/layout/HorizontalMultiLevelHierarchy"/>
    <dgm:cxn modelId="{30C65DC4-6F8C-4DC4-B243-1B5399D85896}" type="presParOf" srcId="{4C450B49-F3F5-4DEF-8C16-EEEEDBA653FC}" destId="{14590F3C-081A-48FC-840E-A8578EEC75A9}" srcOrd="0" destOrd="0" presId="urn:microsoft.com/office/officeart/2008/layout/HorizontalMultiLevelHierarchy"/>
    <dgm:cxn modelId="{30BA7B59-CDA8-42F5-BD5B-1C9748A80829}" type="presParOf" srcId="{14590F3C-081A-48FC-840E-A8578EEC75A9}" destId="{478F8650-FE95-4D28-90DA-363874CEADC8}" srcOrd="0" destOrd="0" presId="urn:microsoft.com/office/officeart/2008/layout/HorizontalMultiLevelHierarchy"/>
    <dgm:cxn modelId="{E6E44F98-32B8-43DD-8A6F-BE7E92D6B393}" type="presParOf" srcId="{4C450B49-F3F5-4DEF-8C16-EEEEDBA653FC}" destId="{D9FE88C7-484E-47B8-8047-A9CA82AD7EA5}" srcOrd="1" destOrd="0" presId="urn:microsoft.com/office/officeart/2008/layout/HorizontalMultiLevelHierarchy"/>
    <dgm:cxn modelId="{18865AA1-01BF-4BEF-82F0-5A8AF84D1451}" type="presParOf" srcId="{D9FE88C7-484E-47B8-8047-A9CA82AD7EA5}" destId="{6CCA9FA8-C5B8-47D3-AECB-64925EFDA427}" srcOrd="0" destOrd="0" presId="urn:microsoft.com/office/officeart/2008/layout/HorizontalMultiLevelHierarchy"/>
    <dgm:cxn modelId="{CC7BD9E8-CC70-4E33-ADDD-6BD5FFF14B39}" type="presParOf" srcId="{D9FE88C7-484E-47B8-8047-A9CA82AD7EA5}" destId="{E9A18AC1-9546-430D-8D50-86F5DEE85EF5}" srcOrd="1" destOrd="0" presId="urn:microsoft.com/office/officeart/2008/layout/HorizontalMultiLevelHierarchy"/>
    <dgm:cxn modelId="{DB9DBE7D-C322-4854-98EA-01AEA8AFD742}" type="presParOf" srcId="{4C450B49-F3F5-4DEF-8C16-EEEEDBA653FC}" destId="{2A7B094E-BE21-4C05-B2F5-80FB846E45C9}" srcOrd="2" destOrd="0" presId="urn:microsoft.com/office/officeart/2008/layout/HorizontalMultiLevelHierarchy"/>
    <dgm:cxn modelId="{FBC10D08-521B-4305-BBC1-B5425184F070}" type="presParOf" srcId="{2A7B094E-BE21-4C05-B2F5-80FB846E45C9}" destId="{C53475B3-38CE-4061-929B-D6BC44490F39}" srcOrd="0" destOrd="0" presId="urn:microsoft.com/office/officeart/2008/layout/HorizontalMultiLevelHierarchy"/>
    <dgm:cxn modelId="{DB7FC130-3BF2-43AE-9F66-8C061907D452}" type="presParOf" srcId="{4C450B49-F3F5-4DEF-8C16-EEEEDBA653FC}" destId="{9A187DE8-2C1A-45EE-A02E-799D5058CE4E}" srcOrd="3" destOrd="0" presId="urn:microsoft.com/office/officeart/2008/layout/HorizontalMultiLevelHierarchy"/>
    <dgm:cxn modelId="{F55EEF65-5000-445B-8E03-CE3D555188C8}" type="presParOf" srcId="{9A187DE8-2C1A-45EE-A02E-799D5058CE4E}" destId="{59DE5179-74F9-435E-842E-45BAAC798090}" srcOrd="0" destOrd="0" presId="urn:microsoft.com/office/officeart/2008/layout/HorizontalMultiLevelHierarchy"/>
    <dgm:cxn modelId="{09476ECE-6EAA-448D-AA53-3564D0D0E7F4}" type="presParOf" srcId="{9A187DE8-2C1A-45EE-A02E-799D5058CE4E}" destId="{E8E84114-86C8-42AE-9433-74BF5B524EF6}" srcOrd="1" destOrd="0" presId="urn:microsoft.com/office/officeart/2008/layout/HorizontalMultiLevelHierarchy"/>
    <dgm:cxn modelId="{A6005A45-8FF7-49A2-9261-A54EE9503FD4}" type="presParOf" srcId="{4C450B49-F3F5-4DEF-8C16-EEEEDBA653FC}" destId="{15F7C8BC-B061-4BA5-AD25-AD0D8DF341FE}" srcOrd="4" destOrd="0" presId="urn:microsoft.com/office/officeart/2008/layout/HorizontalMultiLevelHierarchy"/>
    <dgm:cxn modelId="{53526463-0B68-465B-AF8D-99E7608C9551}" type="presParOf" srcId="{15F7C8BC-B061-4BA5-AD25-AD0D8DF341FE}" destId="{4C8347EA-2681-46DE-8A8C-9527E12980B8}" srcOrd="0" destOrd="0" presId="urn:microsoft.com/office/officeart/2008/layout/HorizontalMultiLevelHierarchy"/>
    <dgm:cxn modelId="{6B5AF22A-0159-47EC-BAFE-C555453E8987}" type="presParOf" srcId="{4C450B49-F3F5-4DEF-8C16-EEEEDBA653FC}" destId="{9DDAF470-A1EE-432A-A525-675795D553CC}" srcOrd="5" destOrd="0" presId="urn:microsoft.com/office/officeart/2008/layout/HorizontalMultiLevelHierarchy"/>
    <dgm:cxn modelId="{E66520BC-E117-4692-B1D3-FBE56C1E4FA6}" type="presParOf" srcId="{9DDAF470-A1EE-432A-A525-675795D553CC}" destId="{431B4914-6D03-44CF-9C61-C347FA85E7B4}" srcOrd="0" destOrd="0" presId="urn:microsoft.com/office/officeart/2008/layout/HorizontalMultiLevelHierarchy"/>
    <dgm:cxn modelId="{7E37A87A-B5D0-41D6-BC14-F345ACFED782}" type="presParOf" srcId="{9DDAF470-A1EE-432A-A525-675795D553CC}" destId="{B8B4EB47-D071-4029-B783-19D5DF4F8C09}" srcOrd="1" destOrd="0" presId="urn:microsoft.com/office/officeart/2008/layout/HorizontalMultiLevelHierarchy"/>
    <dgm:cxn modelId="{BCEF6FEC-A382-4291-88CC-E3C207E99888}" type="presParOf" srcId="{4C450B49-F3F5-4DEF-8C16-EEEEDBA653FC}" destId="{1CE29D7B-C15E-4100-AFD7-BA65304FEB41}" srcOrd="6" destOrd="0" presId="urn:microsoft.com/office/officeart/2008/layout/HorizontalMultiLevelHierarchy"/>
    <dgm:cxn modelId="{B1889AA2-E128-47AC-9C2B-4C1E581C50E9}" type="presParOf" srcId="{1CE29D7B-C15E-4100-AFD7-BA65304FEB41}" destId="{DC01139B-A61E-43E3-AE05-82EBA8B5EB89}" srcOrd="0" destOrd="0" presId="urn:microsoft.com/office/officeart/2008/layout/HorizontalMultiLevelHierarchy"/>
    <dgm:cxn modelId="{E58B84FD-9AD0-44C8-851D-4C818FC4517D}" type="presParOf" srcId="{4C450B49-F3F5-4DEF-8C16-EEEEDBA653FC}" destId="{CBCB6B6C-4526-42C9-A1C2-8EEAC0C0C164}" srcOrd="7" destOrd="0" presId="urn:microsoft.com/office/officeart/2008/layout/HorizontalMultiLevelHierarchy"/>
    <dgm:cxn modelId="{A3DD7726-284C-4F11-975C-07C88C228A46}" type="presParOf" srcId="{CBCB6B6C-4526-42C9-A1C2-8EEAC0C0C164}" destId="{93C63508-AD6D-4E16-927E-7515DBDB249D}" srcOrd="0" destOrd="0" presId="urn:microsoft.com/office/officeart/2008/layout/HorizontalMultiLevelHierarchy"/>
    <dgm:cxn modelId="{27454DEA-9108-424D-84F6-4DD6CF74565D}" type="presParOf" srcId="{CBCB6B6C-4526-42C9-A1C2-8EEAC0C0C164}" destId="{0F4BDAF0-5A6A-45A9-A82A-98D027A33C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62B3211-CEC0-46B5-A4B9-BE37F204423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47D13C-6E93-4F82-B6C9-6843F43EF5AC}">
      <dgm:prSet phldrT="[Texto]" custT="1"/>
      <dgm:spPr/>
      <dgm:t>
        <a:bodyPr/>
        <a:lstStyle/>
        <a:p>
          <a:r>
            <a:rPr lang="es-AR" sz="2600" dirty="0" smtClean="0">
              <a:solidFill>
                <a:schemeClr val="tx1"/>
              </a:solidFill>
              <a:latin typeface="Nyala" pitchFamily="2" charset="0"/>
            </a:rPr>
            <a:t>Rentas del Tesoro</a:t>
          </a:r>
          <a:endParaRPr lang="es-AR" sz="2600" dirty="0">
            <a:solidFill>
              <a:schemeClr val="tx1"/>
            </a:solidFill>
            <a:latin typeface="Nyala" pitchFamily="2" charset="0"/>
          </a:endParaRPr>
        </a:p>
      </dgm:t>
    </dgm:pt>
    <dgm:pt modelId="{A25DFFCC-BAEA-47D8-B8D3-22EC91536877}" type="parTrans" cxnId="{F46828FC-DE65-4FF6-A4A2-D43145090BAA}">
      <dgm:prSet/>
      <dgm:spPr/>
      <dgm:t>
        <a:bodyPr/>
        <a:lstStyle/>
        <a:p>
          <a:endParaRPr lang="es-AR"/>
        </a:p>
      </dgm:t>
    </dgm:pt>
    <dgm:pt modelId="{486725EE-1AD5-48D3-B00C-41258CBAD7FC}" type="sibTrans" cxnId="{F46828FC-DE65-4FF6-A4A2-D43145090BAA}">
      <dgm:prSet/>
      <dgm:spPr/>
      <dgm:t>
        <a:bodyPr/>
        <a:lstStyle/>
        <a:p>
          <a:endParaRPr lang="es-AR"/>
        </a:p>
      </dgm:t>
    </dgm:pt>
    <dgm:pt modelId="{153CF3D9-1675-4580-9D9F-960B8DA720E3}">
      <dgm:prSet phldrT="[Texto]" custT="1"/>
      <dgm:spPr/>
      <dgm:t>
        <a:bodyPr/>
        <a:lstStyle/>
        <a:p>
          <a:r>
            <a:rPr lang="es-AR" sz="2600" dirty="0" smtClean="0">
              <a:solidFill>
                <a:schemeClr val="tx1"/>
              </a:solidFill>
              <a:latin typeface="Nyala" pitchFamily="2" charset="0"/>
            </a:rPr>
            <a:t>Fuentes Afectadas</a:t>
          </a:r>
          <a:endParaRPr lang="es-AR" sz="2600" dirty="0">
            <a:solidFill>
              <a:schemeClr val="tx1"/>
            </a:solidFill>
            <a:latin typeface="Nyala" pitchFamily="2" charset="0"/>
          </a:endParaRPr>
        </a:p>
      </dgm:t>
    </dgm:pt>
    <dgm:pt modelId="{E6A5C554-2196-476C-9ACD-7E9CA54BD7FE}" type="sibTrans" cxnId="{D48298FD-2113-4B37-A5F0-827AE3D00CF8}">
      <dgm:prSet/>
      <dgm:spPr/>
      <dgm:t>
        <a:bodyPr/>
        <a:lstStyle/>
        <a:p>
          <a:endParaRPr lang="es-AR"/>
        </a:p>
      </dgm:t>
    </dgm:pt>
    <dgm:pt modelId="{16AB8BD3-6116-4A95-9BAB-F314849C3A4B}" type="parTrans" cxnId="{D48298FD-2113-4B37-A5F0-827AE3D00CF8}">
      <dgm:prSet/>
      <dgm:spPr/>
      <dgm:t>
        <a:bodyPr/>
        <a:lstStyle/>
        <a:p>
          <a:endParaRPr lang="es-AR"/>
        </a:p>
      </dgm:t>
    </dgm:pt>
    <dgm:pt modelId="{433FAFC4-34A3-4785-8FEC-54812A14284C}" type="pres">
      <dgm:prSet presAssocID="{862B3211-CEC0-46B5-A4B9-BE37F204423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C90656C-05EF-4257-ADA2-5E3B9C220B9D}" type="pres">
      <dgm:prSet presAssocID="{862B3211-CEC0-46B5-A4B9-BE37F204423D}" presName="cycle" presStyleCnt="0"/>
      <dgm:spPr/>
    </dgm:pt>
    <dgm:pt modelId="{510187E9-60C2-49A0-B610-3706CEB921E2}" type="pres">
      <dgm:prSet presAssocID="{862B3211-CEC0-46B5-A4B9-BE37F204423D}" presName="centerShape" presStyleCnt="0"/>
      <dgm:spPr/>
    </dgm:pt>
    <dgm:pt modelId="{A5378722-A4B6-4054-8875-CA52E4E84CED}" type="pres">
      <dgm:prSet presAssocID="{862B3211-CEC0-46B5-A4B9-BE37F204423D}" presName="connSite" presStyleLbl="node1" presStyleIdx="0" presStyleCnt="3"/>
      <dgm:spPr/>
    </dgm:pt>
    <dgm:pt modelId="{4D4E50D5-11D7-4993-B612-92FD052E0210}" type="pres">
      <dgm:prSet presAssocID="{862B3211-CEC0-46B5-A4B9-BE37F204423D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48C9DCB-FA40-4B20-BB70-D555E77C98D5}" type="pres">
      <dgm:prSet presAssocID="{A25DFFCC-BAEA-47D8-B8D3-22EC91536877}" presName="Name25" presStyleLbl="parChTrans1D1" presStyleIdx="0" presStyleCnt="2"/>
      <dgm:spPr/>
    </dgm:pt>
    <dgm:pt modelId="{4E78132C-A07C-4AB5-88BE-1DEA1D702372}" type="pres">
      <dgm:prSet presAssocID="{E047D13C-6E93-4F82-B6C9-6843F43EF5AC}" presName="node" presStyleCnt="0"/>
      <dgm:spPr/>
    </dgm:pt>
    <dgm:pt modelId="{7FE426EB-AF90-4BD2-883B-2C6DFEF71EF6}" type="pres">
      <dgm:prSet presAssocID="{E047D13C-6E93-4F82-B6C9-6843F43EF5AC}" presName="parentNode" presStyleLbl="node1" presStyleIdx="1" presStyleCnt="3" custScaleX="116975" custScaleY="109812" custLinFactNeighborX="85458" custLinFactNeighborY="-33">
        <dgm:presLayoutVars>
          <dgm:chMax val="1"/>
          <dgm:bulletEnabled val="1"/>
        </dgm:presLayoutVars>
      </dgm:prSet>
      <dgm:spPr/>
    </dgm:pt>
    <dgm:pt modelId="{0B419DE3-B831-4D98-A7BD-0EBB9B20B795}" type="pres">
      <dgm:prSet presAssocID="{E047D13C-6E93-4F82-B6C9-6843F43EF5A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772B64-4991-4605-938A-83C404DA0C1E}" type="pres">
      <dgm:prSet presAssocID="{16AB8BD3-6116-4A95-9BAB-F314849C3A4B}" presName="Name25" presStyleLbl="parChTrans1D1" presStyleIdx="1" presStyleCnt="2"/>
      <dgm:spPr/>
    </dgm:pt>
    <dgm:pt modelId="{A7BBF944-E48B-486E-9060-68654AF7AEE0}" type="pres">
      <dgm:prSet presAssocID="{153CF3D9-1675-4580-9D9F-960B8DA720E3}" presName="node" presStyleCnt="0"/>
      <dgm:spPr/>
    </dgm:pt>
    <dgm:pt modelId="{9A78D026-CB4C-4E8B-9B84-72EAC3986507}" type="pres">
      <dgm:prSet presAssocID="{153CF3D9-1675-4580-9D9F-960B8DA720E3}" presName="parentNode" presStyleLbl="node1" presStyleIdx="2" presStyleCnt="3" custScaleX="107163" custLinFactNeighborX="90037" custLinFactNeighborY="-5266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574940-E5E8-4B2A-83E4-45FFA980903A}" type="pres">
      <dgm:prSet presAssocID="{153CF3D9-1675-4580-9D9F-960B8DA720E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1B115D4-E6BE-44F1-99A7-46167A04F406}" type="presOf" srcId="{16AB8BD3-6116-4A95-9BAB-F314849C3A4B}" destId="{C6772B64-4991-4605-938A-83C404DA0C1E}" srcOrd="0" destOrd="0" presId="urn:microsoft.com/office/officeart/2005/8/layout/radial2"/>
    <dgm:cxn modelId="{137029E2-052A-40B7-BCF2-729F9B824D9E}" type="presOf" srcId="{E047D13C-6E93-4F82-B6C9-6843F43EF5AC}" destId="{7FE426EB-AF90-4BD2-883B-2C6DFEF71EF6}" srcOrd="0" destOrd="0" presId="urn:microsoft.com/office/officeart/2005/8/layout/radial2"/>
    <dgm:cxn modelId="{F46828FC-DE65-4FF6-A4A2-D43145090BAA}" srcId="{862B3211-CEC0-46B5-A4B9-BE37F204423D}" destId="{E047D13C-6E93-4F82-B6C9-6843F43EF5AC}" srcOrd="0" destOrd="0" parTransId="{A25DFFCC-BAEA-47D8-B8D3-22EC91536877}" sibTransId="{486725EE-1AD5-48D3-B00C-41258CBAD7FC}"/>
    <dgm:cxn modelId="{D48298FD-2113-4B37-A5F0-827AE3D00CF8}" srcId="{862B3211-CEC0-46B5-A4B9-BE37F204423D}" destId="{153CF3D9-1675-4580-9D9F-960B8DA720E3}" srcOrd="1" destOrd="0" parTransId="{16AB8BD3-6116-4A95-9BAB-F314849C3A4B}" sibTransId="{E6A5C554-2196-476C-9ACD-7E9CA54BD7FE}"/>
    <dgm:cxn modelId="{7B43DE74-226B-4A7E-9594-CC23BD8F1492}" type="presOf" srcId="{A25DFFCC-BAEA-47D8-B8D3-22EC91536877}" destId="{A48C9DCB-FA40-4B20-BB70-D555E77C98D5}" srcOrd="0" destOrd="0" presId="urn:microsoft.com/office/officeart/2005/8/layout/radial2"/>
    <dgm:cxn modelId="{266E2A3A-03DF-41C9-851B-4186F44815EC}" type="presOf" srcId="{862B3211-CEC0-46B5-A4B9-BE37F204423D}" destId="{433FAFC4-34A3-4785-8FEC-54812A14284C}" srcOrd="0" destOrd="0" presId="urn:microsoft.com/office/officeart/2005/8/layout/radial2"/>
    <dgm:cxn modelId="{1E678BD5-AD5A-426E-B15A-B60921F86F46}" type="presOf" srcId="{153CF3D9-1675-4580-9D9F-960B8DA720E3}" destId="{9A78D026-CB4C-4E8B-9B84-72EAC3986507}" srcOrd="0" destOrd="0" presId="urn:microsoft.com/office/officeart/2005/8/layout/radial2"/>
    <dgm:cxn modelId="{6A6930CB-619F-4C25-8B33-FD6BB310F2C5}" type="presParOf" srcId="{433FAFC4-34A3-4785-8FEC-54812A14284C}" destId="{7C90656C-05EF-4257-ADA2-5E3B9C220B9D}" srcOrd="0" destOrd="0" presId="urn:microsoft.com/office/officeart/2005/8/layout/radial2"/>
    <dgm:cxn modelId="{D938C295-E288-423E-90CD-9ED2DEC7724B}" type="presParOf" srcId="{7C90656C-05EF-4257-ADA2-5E3B9C220B9D}" destId="{510187E9-60C2-49A0-B610-3706CEB921E2}" srcOrd="0" destOrd="0" presId="urn:microsoft.com/office/officeart/2005/8/layout/radial2"/>
    <dgm:cxn modelId="{EFE28901-95B5-435A-AFDC-886332EF55B7}" type="presParOf" srcId="{510187E9-60C2-49A0-B610-3706CEB921E2}" destId="{A5378722-A4B6-4054-8875-CA52E4E84CED}" srcOrd="0" destOrd="0" presId="urn:microsoft.com/office/officeart/2005/8/layout/radial2"/>
    <dgm:cxn modelId="{E7136EE5-7D55-4CDF-9A44-669B94C18F99}" type="presParOf" srcId="{510187E9-60C2-49A0-B610-3706CEB921E2}" destId="{4D4E50D5-11D7-4993-B612-92FD052E0210}" srcOrd="1" destOrd="0" presId="urn:microsoft.com/office/officeart/2005/8/layout/radial2"/>
    <dgm:cxn modelId="{7468898E-B213-4859-87A8-C8D3A29491D1}" type="presParOf" srcId="{7C90656C-05EF-4257-ADA2-5E3B9C220B9D}" destId="{A48C9DCB-FA40-4B20-BB70-D555E77C98D5}" srcOrd="1" destOrd="0" presId="urn:microsoft.com/office/officeart/2005/8/layout/radial2"/>
    <dgm:cxn modelId="{F97D0ED0-70C9-49BD-B667-2C94742EA10B}" type="presParOf" srcId="{7C90656C-05EF-4257-ADA2-5E3B9C220B9D}" destId="{4E78132C-A07C-4AB5-88BE-1DEA1D702372}" srcOrd="2" destOrd="0" presId="urn:microsoft.com/office/officeart/2005/8/layout/radial2"/>
    <dgm:cxn modelId="{5CF86774-D66C-4A1D-97EE-04BC35EBA267}" type="presParOf" srcId="{4E78132C-A07C-4AB5-88BE-1DEA1D702372}" destId="{7FE426EB-AF90-4BD2-883B-2C6DFEF71EF6}" srcOrd="0" destOrd="0" presId="urn:microsoft.com/office/officeart/2005/8/layout/radial2"/>
    <dgm:cxn modelId="{0C51DA6C-1B0C-43DA-AF59-502EEB5B9859}" type="presParOf" srcId="{4E78132C-A07C-4AB5-88BE-1DEA1D702372}" destId="{0B419DE3-B831-4D98-A7BD-0EBB9B20B795}" srcOrd="1" destOrd="0" presId="urn:microsoft.com/office/officeart/2005/8/layout/radial2"/>
    <dgm:cxn modelId="{7282A528-BED9-47FA-9B45-9B699B2B5F32}" type="presParOf" srcId="{7C90656C-05EF-4257-ADA2-5E3B9C220B9D}" destId="{C6772B64-4991-4605-938A-83C404DA0C1E}" srcOrd="3" destOrd="0" presId="urn:microsoft.com/office/officeart/2005/8/layout/radial2"/>
    <dgm:cxn modelId="{915EFD3D-7157-4E91-BF6E-BB0975F81F5E}" type="presParOf" srcId="{7C90656C-05EF-4257-ADA2-5E3B9C220B9D}" destId="{A7BBF944-E48B-486E-9060-68654AF7AEE0}" srcOrd="4" destOrd="0" presId="urn:microsoft.com/office/officeart/2005/8/layout/radial2"/>
    <dgm:cxn modelId="{F22396F8-9912-4C9D-A622-3487C67AEE4B}" type="presParOf" srcId="{A7BBF944-E48B-486E-9060-68654AF7AEE0}" destId="{9A78D026-CB4C-4E8B-9B84-72EAC3986507}" srcOrd="0" destOrd="0" presId="urn:microsoft.com/office/officeart/2005/8/layout/radial2"/>
    <dgm:cxn modelId="{996E5E60-E69D-4396-AF13-C444A7E461D1}" type="presParOf" srcId="{A7BBF944-E48B-486E-9060-68654AF7AEE0}" destId="{FA574940-E5E8-4B2A-83E4-45FFA980903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0350370-ECDF-4E23-8E07-EBAFEE8A8E9F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3824BD45-0FD4-4AB2-8AEC-D60AB7A617F3}">
      <dgm:prSet phldrT="[Texto]"/>
      <dgm:spPr/>
      <dgm:t>
        <a:bodyPr/>
        <a:lstStyle/>
        <a:p>
          <a:r>
            <a:rPr lang="es-AR" smtClean="0">
              <a:solidFill>
                <a:schemeClr val="tx1"/>
              </a:solidFill>
              <a:latin typeface="Nyala" pitchFamily="2" charset="0"/>
            </a:rPr>
            <a:t>Oportunidad de registro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9C557A3F-1C03-466D-8FB9-3D0244B17DA3}" type="parTrans" cxnId="{04ABACB9-3453-4D84-B864-8BC245B1722A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DD472D0-F046-414A-BB1E-08C7259B0F87}" type="sibTrans" cxnId="{04ABACB9-3453-4D84-B864-8BC245B1722A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4A773066-B252-4CC6-9B26-FAF1B2B34681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Toma de conocimiento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73B35107-670D-46EC-A088-4884F15EFDEC}" type="parTrans" cxnId="{BC7CE24B-8DC9-49D5-8948-3375DD5B252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5CB38833-FBE7-4A97-9516-FD23375C749D}" type="sibTrans" cxnId="{BC7CE24B-8DC9-49D5-8948-3375DD5B252D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112D42C-C42A-4DE6-A8FF-F39679B16516}">
      <dgm:prSet phldrT="[Texto]"/>
      <dgm:spPr/>
      <dgm:t>
        <a:bodyPr/>
        <a:lstStyle/>
        <a:p>
          <a:r>
            <a:rPr lang="es-AR" smtClean="0">
              <a:solidFill>
                <a:schemeClr val="tx1"/>
              </a:solidFill>
              <a:latin typeface="Nyala" pitchFamily="2" charset="0"/>
            </a:rPr>
            <a:t>Oportunidad en la gestión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F222C719-6A44-40B4-BB84-6D67E56CADEE}" type="parTrans" cxnId="{9C498ECA-82F2-4F60-81F0-C214D1FA462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E46D396F-12FA-4C50-9086-66531CD0F139}" type="sibTrans" cxnId="{9C498ECA-82F2-4F60-81F0-C214D1FA462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91A13869-DBC7-4943-950E-30AF2753E461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Colaboración con la ejecución del plan de gobierno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D18A2A39-324E-4025-B22E-FADE1A271559}" type="parTrans" cxnId="{4B335C1C-5B86-4B50-8747-6738BD73D10E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DC223896-6612-4A29-96FF-7D7EC2F90904}" type="sibTrans" cxnId="{4B335C1C-5B86-4B50-8747-6738BD73D10E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A5F397B2-ED0A-4E20-AF15-EE5410F91239}" type="pres">
      <dgm:prSet presAssocID="{B0350370-ECDF-4E23-8E07-EBAFEE8A8E9F}" presName="CompostProcess" presStyleCnt="0">
        <dgm:presLayoutVars>
          <dgm:dir/>
          <dgm:resizeHandles val="exact"/>
        </dgm:presLayoutVars>
      </dgm:prSet>
      <dgm:spPr/>
    </dgm:pt>
    <dgm:pt modelId="{0275997E-25FD-4006-A09A-514D983BD191}" type="pres">
      <dgm:prSet presAssocID="{B0350370-ECDF-4E23-8E07-EBAFEE8A8E9F}" presName="arrow" presStyleLbl="bgShp" presStyleIdx="0" presStyleCnt="1"/>
      <dgm:spPr/>
    </dgm:pt>
    <dgm:pt modelId="{FA633F36-8077-4B4A-A020-A724B9F8862B}" type="pres">
      <dgm:prSet presAssocID="{B0350370-ECDF-4E23-8E07-EBAFEE8A8E9F}" presName="linearProcess" presStyleCnt="0"/>
      <dgm:spPr/>
    </dgm:pt>
    <dgm:pt modelId="{33C8039D-2136-4457-96F6-C8DE44D6380E}" type="pres">
      <dgm:prSet presAssocID="{3824BD45-0FD4-4AB2-8AEC-D60AB7A617F3}" presName="textNode" presStyleLbl="node1" presStyleIdx="0" presStyleCnt="4">
        <dgm:presLayoutVars>
          <dgm:bulletEnabled val="1"/>
        </dgm:presLayoutVars>
      </dgm:prSet>
      <dgm:spPr/>
    </dgm:pt>
    <dgm:pt modelId="{910C6DA9-589E-44C1-BEB7-A57E67DABE2E}" type="pres">
      <dgm:prSet presAssocID="{6DD472D0-F046-414A-BB1E-08C7259B0F87}" presName="sibTrans" presStyleCnt="0"/>
      <dgm:spPr/>
    </dgm:pt>
    <dgm:pt modelId="{AD1C9528-E1C6-43C6-9BEA-E10FE3D6C836}" type="pres">
      <dgm:prSet presAssocID="{4A773066-B252-4CC6-9B26-FAF1B2B3468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1F8997-A1BA-4819-A15E-78F5EF1EB7F9}" type="pres">
      <dgm:prSet presAssocID="{5CB38833-FBE7-4A97-9516-FD23375C749D}" presName="sibTrans" presStyleCnt="0"/>
      <dgm:spPr/>
    </dgm:pt>
    <dgm:pt modelId="{9E5CE1A8-597C-4159-AAA2-0052AE753243}" type="pres">
      <dgm:prSet presAssocID="{6112D42C-C42A-4DE6-A8FF-F39679B1651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7D4964-B961-4759-9E90-71682B26008E}" type="pres">
      <dgm:prSet presAssocID="{E46D396F-12FA-4C50-9086-66531CD0F139}" presName="sibTrans" presStyleCnt="0"/>
      <dgm:spPr/>
    </dgm:pt>
    <dgm:pt modelId="{BD073C99-AC67-481F-9FF8-A82E73B56433}" type="pres">
      <dgm:prSet presAssocID="{91A13869-DBC7-4943-950E-30AF2753E46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C498ECA-82F2-4F60-81F0-C214D1FA4627}" srcId="{B0350370-ECDF-4E23-8E07-EBAFEE8A8E9F}" destId="{6112D42C-C42A-4DE6-A8FF-F39679B16516}" srcOrd="2" destOrd="0" parTransId="{F222C719-6A44-40B4-BB84-6D67E56CADEE}" sibTransId="{E46D396F-12FA-4C50-9086-66531CD0F139}"/>
    <dgm:cxn modelId="{BC7CE24B-8DC9-49D5-8948-3375DD5B252D}" srcId="{B0350370-ECDF-4E23-8E07-EBAFEE8A8E9F}" destId="{4A773066-B252-4CC6-9B26-FAF1B2B34681}" srcOrd="1" destOrd="0" parTransId="{73B35107-670D-46EC-A088-4884F15EFDEC}" sibTransId="{5CB38833-FBE7-4A97-9516-FD23375C749D}"/>
    <dgm:cxn modelId="{C646F633-0D70-4A4A-B480-770C25D3E362}" type="presOf" srcId="{4A773066-B252-4CC6-9B26-FAF1B2B34681}" destId="{AD1C9528-E1C6-43C6-9BEA-E10FE3D6C836}" srcOrd="0" destOrd="0" presId="urn:microsoft.com/office/officeart/2005/8/layout/hProcess9"/>
    <dgm:cxn modelId="{2831596E-9BB5-4A34-AC96-FC4DA8035F61}" type="presOf" srcId="{B0350370-ECDF-4E23-8E07-EBAFEE8A8E9F}" destId="{A5F397B2-ED0A-4E20-AF15-EE5410F91239}" srcOrd="0" destOrd="0" presId="urn:microsoft.com/office/officeart/2005/8/layout/hProcess9"/>
    <dgm:cxn modelId="{F7F318C5-EA2C-4F2B-96DC-FCF34729663B}" type="presOf" srcId="{91A13869-DBC7-4943-950E-30AF2753E461}" destId="{BD073C99-AC67-481F-9FF8-A82E73B56433}" srcOrd="0" destOrd="0" presId="urn:microsoft.com/office/officeart/2005/8/layout/hProcess9"/>
    <dgm:cxn modelId="{E89AA815-9667-475D-946E-95923A6CB84F}" type="presOf" srcId="{3824BD45-0FD4-4AB2-8AEC-D60AB7A617F3}" destId="{33C8039D-2136-4457-96F6-C8DE44D6380E}" srcOrd="0" destOrd="0" presId="urn:microsoft.com/office/officeart/2005/8/layout/hProcess9"/>
    <dgm:cxn modelId="{4B335C1C-5B86-4B50-8747-6738BD73D10E}" srcId="{B0350370-ECDF-4E23-8E07-EBAFEE8A8E9F}" destId="{91A13869-DBC7-4943-950E-30AF2753E461}" srcOrd="3" destOrd="0" parTransId="{D18A2A39-324E-4025-B22E-FADE1A271559}" sibTransId="{DC223896-6612-4A29-96FF-7D7EC2F90904}"/>
    <dgm:cxn modelId="{04ABACB9-3453-4D84-B864-8BC245B1722A}" srcId="{B0350370-ECDF-4E23-8E07-EBAFEE8A8E9F}" destId="{3824BD45-0FD4-4AB2-8AEC-D60AB7A617F3}" srcOrd="0" destOrd="0" parTransId="{9C557A3F-1C03-466D-8FB9-3D0244B17DA3}" sibTransId="{6DD472D0-F046-414A-BB1E-08C7259B0F87}"/>
    <dgm:cxn modelId="{86A0902A-EA88-4F5C-BD4B-296FC532458C}" type="presOf" srcId="{6112D42C-C42A-4DE6-A8FF-F39679B16516}" destId="{9E5CE1A8-597C-4159-AAA2-0052AE753243}" srcOrd="0" destOrd="0" presId="urn:microsoft.com/office/officeart/2005/8/layout/hProcess9"/>
    <dgm:cxn modelId="{B5449B34-D76A-4B7D-A253-021237A2260D}" type="presParOf" srcId="{A5F397B2-ED0A-4E20-AF15-EE5410F91239}" destId="{0275997E-25FD-4006-A09A-514D983BD191}" srcOrd="0" destOrd="0" presId="urn:microsoft.com/office/officeart/2005/8/layout/hProcess9"/>
    <dgm:cxn modelId="{AC4DE6F1-B02C-4251-85B3-5D9702317065}" type="presParOf" srcId="{A5F397B2-ED0A-4E20-AF15-EE5410F91239}" destId="{FA633F36-8077-4B4A-A020-A724B9F8862B}" srcOrd="1" destOrd="0" presId="urn:microsoft.com/office/officeart/2005/8/layout/hProcess9"/>
    <dgm:cxn modelId="{C3130496-A151-43F3-8B41-F4FDA8C1ECB4}" type="presParOf" srcId="{FA633F36-8077-4B4A-A020-A724B9F8862B}" destId="{33C8039D-2136-4457-96F6-C8DE44D6380E}" srcOrd="0" destOrd="0" presId="urn:microsoft.com/office/officeart/2005/8/layout/hProcess9"/>
    <dgm:cxn modelId="{8C4A7715-8608-4662-B890-F8380477E7D4}" type="presParOf" srcId="{FA633F36-8077-4B4A-A020-A724B9F8862B}" destId="{910C6DA9-589E-44C1-BEB7-A57E67DABE2E}" srcOrd="1" destOrd="0" presId="urn:microsoft.com/office/officeart/2005/8/layout/hProcess9"/>
    <dgm:cxn modelId="{55C42ADA-3385-48C5-B802-715E9498758A}" type="presParOf" srcId="{FA633F36-8077-4B4A-A020-A724B9F8862B}" destId="{AD1C9528-E1C6-43C6-9BEA-E10FE3D6C836}" srcOrd="2" destOrd="0" presId="urn:microsoft.com/office/officeart/2005/8/layout/hProcess9"/>
    <dgm:cxn modelId="{3797612D-6EA9-4A26-85D9-A530FB0B0925}" type="presParOf" srcId="{FA633F36-8077-4B4A-A020-A724B9F8862B}" destId="{5D1F8997-A1BA-4819-A15E-78F5EF1EB7F9}" srcOrd="3" destOrd="0" presId="urn:microsoft.com/office/officeart/2005/8/layout/hProcess9"/>
    <dgm:cxn modelId="{E0D7A583-A3CF-4AFE-8CD1-17E662A17725}" type="presParOf" srcId="{FA633F36-8077-4B4A-A020-A724B9F8862B}" destId="{9E5CE1A8-597C-4159-AAA2-0052AE753243}" srcOrd="4" destOrd="0" presId="urn:microsoft.com/office/officeart/2005/8/layout/hProcess9"/>
    <dgm:cxn modelId="{BF6F83BC-C7E5-49CF-901E-BC94B41A3A51}" type="presParOf" srcId="{FA633F36-8077-4B4A-A020-A724B9F8862B}" destId="{6F7D4964-B961-4759-9E90-71682B26008E}" srcOrd="5" destOrd="0" presId="urn:microsoft.com/office/officeart/2005/8/layout/hProcess9"/>
    <dgm:cxn modelId="{C6BE6739-E875-45ED-BF52-5A8C96B0943D}" type="presParOf" srcId="{FA633F36-8077-4B4A-A020-A724B9F8862B}" destId="{BD073C99-AC67-481F-9FF8-A82E73B5643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F685C-EFCC-43E3-9C03-90C79A4591BA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98DA01C-BD4D-419B-9526-FB74BB06544B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Información contable</a:t>
          </a:r>
          <a:endParaRPr lang="es-AR" dirty="0">
            <a:latin typeface="Nyala" pitchFamily="2" charset="0"/>
          </a:endParaRPr>
        </a:p>
      </dgm:t>
    </dgm:pt>
    <dgm:pt modelId="{9E4BC4A8-F1BC-4936-804C-A594A0F99FB4}" type="parTrans" cxnId="{156E3A09-5E4D-4856-9D88-D4639BD54B39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F4F0FAE8-5903-42B9-BFBC-50B5D595DEBA}" type="sibTrans" cxnId="{156E3A09-5E4D-4856-9D88-D4639BD54B39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3B0259FE-B034-42E7-9904-576701D740D9}">
      <dgm:prSet phldrT="[Texto]"/>
      <dgm:spPr/>
      <dgm:t>
        <a:bodyPr/>
        <a:lstStyle/>
        <a:p>
          <a:r>
            <a:rPr lang="es-AR" dirty="0" smtClean="0">
              <a:latin typeface="Nyala" pitchFamily="2" charset="0"/>
            </a:rPr>
            <a:t>Marco Normativo</a:t>
          </a:r>
          <a:endParaRPr lang="es-AR" dirty="0">
            <a:latin typeface="Nyala" pitchFamily="2" charset="0"/>
          </a:endParaRPr>
        </a:p>
      </dgm:t>
    </dgm:pt>
    <dgm:pt modelId="{0D17932F-932C-418E-B281-49145853946C}" type="parTrans" cxnId="{E6BD28D4-2729-46DA-BD41-71D5F2EA4F9D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425AE0BE-52FB-411A-84FE-61E4888949C7}" type="sibTrans" cxnId="{E6BD28D4-2729-46DA-BD41-71D5F2EA4F9D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2EBA1B9E-3756-45AC-8213-0B272985C246}">
      <dgm:prSet phldrT="[Texto]"/>
      <dgm:spPr/>
      <dgm:t>
        <a:bodyPr/>
        <a:lstStyle/>
        <a:p>
          <a:r>
            <a:rPr lang="es-AR" dirty="0" err="1" smtClean="0">
              <a:latin typeface="Nyala" pitchFamily="2" charset="0"/>
            </a:rPr>
            <a:t>Ppios</a:t>
          </a:r>
          <a:r>
            <a:rPr lang="es-AR" dirty="0" smtClean="0">
              <a:latin typeface="Nyala" pitchFamily="2" charset="0"/>
            </a:rPr>
            <a:t>. Contables</a:t>
          </a:r>
          <a:endParaRPr lang="es-AR" dirty="0">
            <a:latin typeface="Nyala" pitchFamily="2" charset="0"/>
          </a:endParaRPr>
        </a:p>
      </dgm:t>
    </dgm:pt>
    <dgm:pt modelId="{9A6207FA-B280-44DD-9F45-F44CD7680914}" type="parTrans" cxnId="{17E9C50A-B945-4373-955A-4B60BD192485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43BC601A-53C0-4B10-A56C-E4ABF36AF09F}" type="sibTrans" cxnId="{17E9C50A-B945-4373-955A-4B60BD192485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F74B85D4-955B-4555-AEB9-9AFCC831A1A6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Información Contable</a:t>
          </a:r>
          <a:endParaRPr lang="es-AR" dirty="0">
            <a:latin typeface="Nyala" pitchFamily="2" charset="0"/>
          </a:endParaRPr>
        </a:p>
      </dgm:t>
    </dgm:pt>
    <dgm:pt modelId="{931121FB-6518-4E75-BDB8-4434A34B2F99}" type="parTrans" cxnId="{37C64B06-7A08-4888-96AE-F4E356E83D7D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4197FA7C-7846-4C3F-9CF0-DFCD5B0B932F}" type="sibTrans" cxnId="{37C64B06-7A08-4888-96AE-F4E356E83D7D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DCE6FE73-9F8D-418B-923D-0491211F89C6}">
      <dgm:prSet phldrT="[Texto]"/>
      <dgm:spPr/>
      <dgm:t>
        <a:bodyPr/>
        <a:lstStyle/>
        <a:p>
          <a:r>
            <a:rPr lang="es-AR" dirty="0" smtClean="0">
              <a:latin typeface="Nyala" pitchFamily="2" charset="0"/>
            </a:rPr>
            <a:t>Marco Normativo</a:t>
          </a:r>
          <a:endParaRPr lang="es-AR" dirty="0">
            <a:latin typeface="Nyala" pitchFamily="2" charset="0"/>
          </a:endParaRPr>
        </a:p>
      </dgm:t>
    </dgm:pt>
    <dgm:pt modelId="{06A1ABC4-4807-4A7F-A7B3-CE9D83792F47}" type="parTrans" cxnId="{2773172D-2FF6-48E3-9728-00326FA7437D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251FFCBC-23C6-4857-B6A6-40224EE55BC9}" type="sibTrans" cxnId="{2773172D-2FF6-48E3-9728-00326FA7437D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90DDA852-6E66-44CC-80CC-0796238007FF}">
      <dgm:prSet phldrT="[Texto]"/>
      <dgm:spPr/>
      <dgm:t>
        <a:bodyPr/>
        <a:lstStyle/>
        <a:p>
          <a:r>
            <a:rPr lang="es-AR" dirty="0" smtClean="0">
              <a:latin typeface="Nyala" pitchFamily="2" charset="0"/>
            </a:rPr>
            <a:t>Marco Normativo</a:t>
          </a:r>
          <a:endParaRPr lang="es-AR" dirty="0">
            <a:latin typeface="Nyala" pitchFamily="2" charset="0"/>
          </a:endParaRPr>
        </a:p>
      </dgm:t>
    </dgm:pt>
    <dgm:pt modelId="{410BB531-240B-4069-B161-BEDAF9948263}" type="parTrans" cxnId="{67F71F62-F1D2-439A-BBCE-8B0137E65501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080CB0F3-794E-44B7-A475-6DEC5D8B7FDE}" type="sibTrans" cxnId="{67F71F62-F1D2-439A-BBCE-8B0137E65501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8344A26E-E291-4BEA-97CB-0E1C859051DF}">
      <dgm:prSet/>
      <dgm:spPr/>
      <dgm:t>
        <a:bodyPr/>
        <a:lstStyle/>
        <a:p>
          <a:r>
            <a:rPr lang="es-AR" dirty="0" err="1" smtClean="0">
              <a:latin typeface="Nyala" pitchFamily="2" charset="0"/>
            </a:rPr>
            <a:t>Ppios</a:t>
          </a:r>
          <a:r>
            <a:rPr lang="es-AR" dirty="0" smtClean="0">
              <a:latin typeface="Nyala" pitchFamily="2" charset="0"/>
            </a:rPr>
            <a:t>. Contables</a:t>
          </a:r>
          <a:endParaRPr lang="es-AR" dirty="0">
            <a:latin typeface="Nyala" pitchFamily="2" charset="0"/>
          </a:endParaRPr>
        </a:p>
      </dgm:t>
    </dgm:pt>
    <dgm:pt modelId="{461219FE-F563-498E-96D9-4DBE0AD26021}" type="parTrans" cxnId="{B1CA810C-A650-4983-B5E0-33214196996C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A4B767FA-416E-41FF-B934-D6941B3F76DD}" type="sibTrans" cxnId="{B1CA810C-A650-4983-B5E0-33214196996C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E6A4A256-73D6-47DF-91B2-BEE480275F78}">
      <dgm:prSet/>
      <dgm:spPr/>
      <dgm:t>
        <a:bodyPr/>
        <a:lstStyle/>
        <a:p>
          <a:r>
            <a:rPr lang="es-AR" dirty="0" err="1" smtClean="0">
              <a:latin typeface="Nyala" pitchFamily="2" charset="0"/>
            </a:rPr>
            <a:t>Ppios</a:t>
          </a:r>
          <a:r>
            <a:rPr lang="es-AR" dirty="0" smtClean="0">
              <a:latin typeface="Nyala" pitchFamily="2" charset="0"/>
            </a:rPr>
            <a:t>. Contables</a:t>
          </a:r>
          <a:endParaRPr lang="es-AR" dirty="0">
            <a:latin typeface="Nyala" pitchFamily="2" charset="0"/>
          </a:endParaRPr>
        </a:p>
      </dgm:t>
    </dgm:pt>
    <dgm:pt modelId="{47DCFA9F-A5C1-49F9-91FC-628FDE8D96A3}" type="parTrans" cxnId="{30FE3D6B-E80D-4D0B-9A2D-C2BD01FCBDF8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3916A9A0-66A2-4897-ABCB-C2518792B032}" type="sibTrans" cxnId="{30FE3D6B-E80D-4D0B-9A2D-C2BD01FCBDF8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ED059A42-A021-4C07-9200-8452DF2ECB61}">
      <dgm:prSet phldrT="[Texto]"/>
      <dgm:spPr/>
      <dgm:t>
        <a:bodyPr/>
        <a:lstStyle/>
        <a:p>
          <a:endParaRPr lang="es-AR" dirty="0">
            <a:latin typeface="Nyala" pitchFamily="2" charset="0"/>
          </a:endParaRPr>
        </a:p>
      </dgm:t>
    </dgm:pt>
    <dgm:pt modelId="{C5431084-48A7-4AB0-9006-4EFBF48BE026}" type="sibTrans" cxnId="{D8F2D32D-6FB0-4A68-A020-096BC7844412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E20BE9E5-871A-4128-908E-EC0A56F9F7CA}" type="parTrans" cxnId="{D8F2D32D-6FB0-4A68-A020-096BC7844412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58CD9558-CF4F-498F-B345-9655835AA21D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Información Contable</a:t>
          </a:r>
          <a:endParaRPr lang="es-AR" dirty="0">
            <a:latin typeface="Nyala" pitchFamily="2" charset="0"/>
          </a:endParaRPr>
        </a:p>
      </dgm:t>
    </dgm:pt>
    <dgm:pt modelId="{F3CD44BD-B3DE-4053-9D8F-5A1898B4DA84}" type="sibTrans" cxnId="{5A1A6323-BF89-4CBB-A801-EECBCC935019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34A65D91-8B03-4F88-AE29-9084D846B20A}" type="parTrans" cxnId="{5A1A6323-BF89-4CBB-A801-EECBCC935019}">
      <dgm:prSet/>
      <dgm:spPr/>
      <dgm:t>
        <a:bodyPr/>
        <a:lstStyle/>
        <a:p>
          <a:endParaRPr lang="es-AR">
            <a:latin typeface="Nyala" pitchFamily="2" charset="0"/>
          </a:endParaRPr>
        </a:p>
      </dgm:t>
    </dgm:pt>
    <dgm:pt modelId="{588F37E9-5664-4718-A28D-E9935AA74700}" type="pres">
      <dgm:prSet presAssocID="{87AF685C-EFCC-43E3-9C03-90C79A4591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F454D5B-5CF7-4BD9-8342-3E25B33F5C86}" type="pres">
      <dgm:prSet presAssocID="{87AF685C-EFCC-43E3-9C03-90C79A4591BA}" presName="tSp" presStyleCnt="0"/>
      <dgm:spPr/>
      <dgm:t>
        <a:bodyPr/>
        <a:lstStyle/>
        <a:p>
          <a:endParaRPr lang="es-AR"/>
        </a:p>
      </dgm:t>
    </dgm:pt>
    <dgm:pt modelId="{5BA7715A-6C3F-4B1D-802B-24064BCAD834}" type="pres">
      <dgm:prSet presAssocID="{87AF685C-EFCC-43E3-9C03-90C79A4591BA}" presName="bSp" presStyleCnt="0"/>
      <dgm:spPr/>
      <dgm:t>
        <a:bodyPr/>
        <a:lstStyle/>
        <a:p>
          <a:endParaRPr lang="es-AR"/>
        </a:p>
      </dgm:t>
    </dgm:pt>
    <dgm:pt modelId="{B4885669-B15B-4D1E-80A5-7E73E7411132}" type="pres">
      <dgm:prSet presAssocID="{87AF685C-EFCC-43E3-9C03-90C79A4591BA}" presName="process" presStyleCnt="0"/>
      <dgm:spPr/>
      <dgm:t>
        <a:bodyPr/>
        <a:lstStyle/>
        <a:p>
          <a:endParaRPr lang="es-AR"/>
        </a:p>
      </dgm:t>
    </dgm:pt>
    <dgm:pt modelId="{DBFE9A41-F958-4271-80D8-A94D3DE9CB10}" type="pres">
      <dgm:prSet presAssocID="{198DA01C-BD4D-419B-9526-FB74BB06544B}" presName="composite1" presStyleCnt="0"/>
      <dgm:spPr/>
      <dgm:t>
        <a:bodyPr/>
        <a:lstStyle/>
        <a:p>
          <a:endParaRPr lang="es-AR"/>
        </a:p>
      </dgm:t>
    </dgm:pt>
    <dgm:pt modelId="{ACC80E2D-294C-4E0C-BC05-149B02C754B2}" type="pres">
      <dgm:prSet presAssocID="{198DA01C-BD4D-419B-9526-FB74BB06544B}" presName="dummyNode1" presStyleLbl="node1" presStyleIdx="0" presStyleCnt="3"/>
      <dgm:spPr/>
      <dgm:t>
        <a:bodyPr/>
        <a:lstStyle/>
        <a:p>
          <a:endParaRPr lang="es-AR"/>
        </a:p>
      </dgm:t>
    </dgm:pt>
    <dgm:pt modelId="{6C9ECABA-ED67-4A91-A372-18485B88B502}" type="pres">
      <dgm:prSet presAssocID="{198DA01C-BD4D-419B-9526-FB74BB06544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C814EB-66C3-49F6-BC27-3AB714383B90}" type="pres">
      <dgm:prSet presAssocID="{198DA01C-BD4D-419B-9526-FB74BB06544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DE9E999-5481-4BBD-A24E-19773ACC4F5B}" type="pres">
      <dgm:prSet presAssocID="{198DA01C-BD4D-419B-9526-FB74BB06544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63688D-A456-4F3C-9899-97C73860AFDD}" type="pres">
      <dgm:prSet presAssocID="{198DA01C-BD4D-419B-9526-FB74BB06544B}" presName="connSite1" presStyleCnt="0"/>
      <dgm:spPr/>
      <dgm:t>
        <a:bodyPr/>
        <a:lstStyle/>
        <a:p>
          <a:endParaRPr lang="es-AR"/>
        </a:p>
      </dgm:t>
    </dgm:pt>
    <dgm:pt modelId="{A04178D4-90E3-4479-B10C-D6EFE5FAB9D3}" type="pres">
      <dgm:prSet presAssocID="{F4F0FAE8-5903-42B9-BFBC-50B5D595DEBA}" presName="Name9" presStyleLbl="sibTrans2D1" presStyleIdx="0" presStyleCnt="2"/>
      <dgm:spPr/>
      <dgm:t>
        <a:bodyPr/>
        <a:lstStyle/>
        <a:p>
          <a:endParaRPr lang="es-AR"/>
        </a:p>
      </dgm:t>
    </dgm:pt>
    <dgm:pt modelId="{1CE4347F-2148-4196-8DD8-12806355DCA0}" type="pres">
      <dgm:prSet presAssocID="{F74B85D4-955B-4555-AEB9-9AFCC831A1A6}" presName="composite2" presStyleCnt="0"/>
      <dgm:spPr/>
      <dgm:t>
        <a:bodyPr/>
        <a:lstStyle/>
        <a:p>
          <a:endParaRPr lang="es-AR"/>
        </a:p>
      </dgm:t>
    </dgm:pt>
    <dgm:pt modelId="{DAB06C6C-9740-45DC-AB5B-8FD92B13674D}" type="pres">
      <dgm:prSet presAssocID="{F74B85D4-955B-4555-AEB9-9AFCC831A1A6}" presName="dummyNode2" presStyleLbl="node1" presStyleIdx="0" presStyleCnt="3"/>
      <dgm:spPr/>
      <dgm:t>
        <a:bodyPr/>
        <a:lstStyle/>
        <a:p>
          <a:endParaRPr lang="es-AR"/>
        </a:p>
      </dgm:t>
    </dgm:pt>
    <dgm:pt modelId="{EF089424-CBE5-4CFA-9E7A-AE444EC1A86E}" type="pres">
      <dgm:prSet presAssocID="{F74B85D4-955B-4555-AEB9-9AFCC831A1A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67D8716-A59D-47E8-AAC6-B58966D7BDAF}" type="pres">
      <dgm:prSet presAssocID="{F74B85D4-955B-4555-AEB9-9AFCC831A1A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B1107F0-0A5F-403F-AEAB-4025C14E5433}" type="pres">
      <dgm:prSet presAssocID="{F74B85D4-955B-4555-AEB9-9AFCC831A1A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8F7659-3858-4A6E-A937-11B3D15D3E09}" type="pres">
      <dgm:prSet presAssocID="{F74B85D4-955B-4555-AEB9-9AFCC831A1A6}" presName="connSite2" presStyleCnt="0"/>
      <dgm:spPr/>
      <dgm:t>
        <a:bodyPr/>
        <a:lstStyle/>
        <a:p>
          <a:endParaRPr lang="es-AR"/>
        </a:p>
      </dgm:t>
    </dgm:pt>
    <dgm:pt modelId="{ED79A9F8-FE2E-41A3-9DB0-136B4CFD945A}" type="pres">
      <dgm:prSet presAssocID="{4197FA7C-7846-4C3F-9CF0-DFCD5B0B932F}" presName="Name18" presStyleLbl="sibTrans2D1" presStyleIdx="1" presStyleCnt="2"/>
      <dgm:spPr/>
      <dgm:t>
        <a:bodyPr/>
        <a:lstStyle/>
        <a:p>
          <a:endParaRPr lang="es-AR"/>
        </a:p>
      </dgm:t>
    </dgm:pt>
    <dgm:pt modelId="{4722279B-DCF7-494F-9B17-7FD4C118B9A5}" type="pres">
      <dgm:prSet presAssocID="{58CD9558-CF4F-498F-B345-9655835AA21D}" presName="composite1" presStyleCnt="0"/>
      <dgm:spPr/>
      <dgm:t>
        <a:bodyPr/>
        <a:lstStyle/>
        <a:p>
          <a:endParaRPr lang="es-AR"/>
        </a:p>
      </dgm:t>
    </dgm:pt>
    <dgm:pt modelId="{01E9BE8F-9FAF-4291-97D4-6A15927D10B1}" type="pres">
      <dgm:prSet presAssocID="{58CD9558-CF4F-498F-B345-9655835AA21D}" presName="dummyNode1" presStyleLbl="node1" presStyleIdx="1" presStyleCnt="3"/>
      <dgm:spPr/>
      <dgm:t>
        <a:bodyPr/>
        <a:lstStyle/>
        <a:p>
          <a:endParaRPr lang="es-AR"/>
        </a:p>
      </dgm:t>
    </dgm:pt>
    <dgm:pt modelId="{33C926A2-F89A-4B72-94E1-D7475F796C27}" type="pres">
      <dgm:prSet presAssocID="{58CD9558-CF4F-498F-B345-9655835AA21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50353A-1E4D-43B0-9E62-B38783D45316}" type="pres">
      <dgm:prSet presAssocID="{58CD9558-CF4F-498F-B345-9655835AA21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E220DE-F913-462A-96F6-941DB72057F5}" type="pres">
      <dgm:prSet presAssocID="{58CD9558-CF4F-498F-B345-9655835AA21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85C1EF5-B139-4378-AC70-1EC9DFB2C1C3}" type="pres">
      <dgm:prSet presAssocID="{58CD9558-CF4F-498F-B345-9655835AA21D}" presName="connSite1" presStyleCnt="0"/>
      <dgm:spPr/>
      <dgm:t>
        <a:bodyPr/>
        <a:lstStyle/>
        <a:p>
          <a:endParaRPr lang="es-AR"/>
        </a:p>
      </dgm:t>
    </dgm:pt>
  </dgm:ptLst>
  <dgm:cxnLst>
    <dgm:cxn modelId="{156E3A09-5E4D-4856-9D88-D4639BD54B39}" srcId="{87AF685C-EFCC-43E3-9C03-90C79A4591BA}" destId="{198DA01C-BD4D-419B-9526-FB74BB06544B}" srcOrd="0" destOrd="0" parTransId="{9E4BC4A8-F1BC-4936-804C-A594A0F99FB4}" sibTransId="{F4F0FAE8-5903-42B9-BFBC-50B5D595DEBA}"/>
    <dgm:cxn modelId="{CAB2D94F-BFE2-4F54-9981-2050B9BB277C}" type="presOf" srcId="{F74B85D4-955B-4555-AEB9-9AFCC831A1A6}" destId="{DB1107F0-0A5F-403F-AEAB-4025C14E5433}" srcOrd="0" destOrd="0" presId="urn:microsoft.com/office/officeart/2005/8/layout/hProcess4"/>
    <dgm:cxn modelId="{5A1A6323-BF89-4CBB-A801-EECBCC935019}" srcId="{87AF685C-EFCC-43E3-9C03-90C79A4591BA}" destId="{58CD9558-CF4F-498F-B345-9655835AA21D}" srcOrd="2" destOrd="0" parTransId="{34A65D91-8B03-4F88-AE29-9084D846B20A}" sibTransId="{F3CD44BD-B3DE-4053-9D8F-5A1898B4DA84}"/>
    <dgm:cxn modelId="{00AC58B3-5194-4D82-B176-D84D17C26514}" type="presOf" srcId="{E6A4A256-73D6-47DF-91B2-BEE480275F78}" destId="{33C926A2-F89A-4B72-94E1-D7475F796C27}" srcOrd="0" destOrd="2" presId="urn:microsoft.com/office/officeart/2005/8/layout/hProcess4"/>
    <dgm:cxn modelId="{E6BD28D4-2729-46DA-BD41-71D5F2EA4F9D}" srcId="{198DA01C-BD4D-419B-9526-FB74BB06544B}" destId="{3B0259FE-B034-42E7-9904-576701D740D9}" srcOrd="0" destOrd="0" parTransId="{0D17932F-932C-418E-B281-49145853946C}" sibTransId="{425AE0BE-52FB-411A-84FE-61E4888949C7}"/>
    <dgm:cxn modelId="{17E9C50A-B945-4373-955A-4B60BD192485}" srcId="{198DA01C-BD4D-419B-9526-FB74BB06544B}" destId="{2EBA1B9E-3756-45AC-8213-0B272985C246}" srcOrd="1" destOrd="0" parTransId="{9A6207FA-B280-44DD-9F45-F44CD7680914}" sibTransId="{43BC601A-53C0-4B10-A56C-E4ABF36AF09F}"/>
    <dgm:cxn modelId="{D8F2D32D-6FB0-4A68-A020-096BC7844412}" srcId="{58CD9558-CF4F-498F-B345-9655835AA21D}" destId="{ED059A42-A021-4C07-9200-8452DF2ECB61}" srcOrd="0" destOrd="0" parTransId="{E20BE9E5-871A-4128-908E-EC0A56F9F7CA}" sibTransId="{C5431084-48A7-4AB0-9006-4EFBF48BE026}"/>
    <dgm:cxn modelId="{849D32F6-C26D-4D28-B5B6-51B5573EA54F}" type="presOf" srcId="{8344A26E-E291-4BEA-97CB-0E1C859051DF}" destId="{EF089424-CBE5-4CFA-9E7A-AE444EC1A86E}" srcOrd="0" destOrd="1" presId="urn:microsoft.com/office/officeart/2005/8/layout/hProcess4"/>
    <dgm:cxn modelId="{2773172D-2FF6-48E3-9728-00326FA7437D}" srcId="{F74B85D4-955B-4555-AEB9-9AFCC831A1A6}" destId="{DCE6FE73-9F8D-418B-923D-0491211F89C6}" srcOrd="0" destOrd="0" parTransId="{06A1ABC4-4807-4A7F-A7B3-CE9D83792F47}" sibTransId="{251FFCBC-23C6-4857-B6A6-40224EE55BC9}"/>
    <dgm:cxn modelId="{426C1BF6-A078-4339-8ABE-9CFE8ED9A9C0}" type="presOf" srcId="{2EBA1B9E-3756-45AC-8213-0B272985C246}" destId="{F9C814EB-66C3-49F6-BC27-3AB714383B90}" srcOrd="1" destOrd="1" presId="urn:microsoft.com/office/officeart/2005/8/layout/hProcess4"/>
    <dgm:cxn modelId="{AD26C0DE-6CBC-46D7-8932-6CCC2EF5B290}" type="presOf" srcId="{87AF685C-EFCC-43E3-9C03-90C79A4591BA}" destId="{588F37E9-5664-4718-A28D-E9935AA74700}" srcOrd="0" destOrd="0" presId="urn:microsoft.com/office/officeart/2005/8/layout/hProcess4"/>
    <dgm:cxn modelId="{30FE3D6B-E80D-4D0B-9A2D-C2BD01FCBDF8}" srcId="{58CD9558-CF4F-498F-B345-9655835AA21D}" destId="{E6A4A256-73D6-47DF-91B2-BEE480275F78}" srcOrd="2" destOrd="0" parTransId="{47DCFA9F-A5C1-49F9-91FC-628FDE8D96A3}" sibTransId="{3916A9A0-66A2-4897-ABCB-C2518792B032}"/>
    <dgm:cxn modelId="{53F3AE45-C2F3-43A2-AC60-7A4C804893E7}" type="presOf" srcId="{DCE6FE73-9F8D-418B-923D-0491211F89C6}" destId="{EF089424-CBE5-4CFA-9E7A-AE444EC1A86E}" srcOrd="0" destOrd="0" presId="urn:microsoft.com/office/officeart/2005/8/layout/hProcess4"/>
    <dgm:cxn modelId="{B1CA810C-A650-4983-B5E0-33214196996C}" srcId="{F74B85D4-955B-4555-AEB9-9AFCC831A1A6}" destId="{8344A26E-E291-4BEA-97CB-0E1C859051DF}" srcOrd="1" destOrd="0" parTransId="{461219FE-F563-498E-96D9-4DBE0AD26021}" sibTransId="{A4B767FA-416E-41FF-B934-D6941B3F76DD}"/>
    <dgm:cxn modelId="{2B92A7D8-2C75-428C-9FB3-15F569C89E07}" type="presOf" srcId="{E6A4A256-73D6-47DF-91B2-BEE480275F78}" destId="{2650353A-1E4D-43B0-9E62-B38783D45316}" srcOrd="1" destOrd="2" presId="urn:microsoft.com/office/officeart/2005/8/layout/hProcess4"/>
    <dgm:cxn modelId="{C3FAB093-6F45-4832-8569-68B094825F6C}" type="presOf" srcId="{4197FA7C-7846-4C3F-9CF0-DFCD5B0B932F}" destId="{ED79A9F8-FE2E-41A3-9DB0-136B4CFD945A}" srcOrd="0" destOrd="0" presId="urn:microsoft.com/office/officeart/2005/8/layout/hProcess4"/>
    <dgm:cxn modelId="{95F15056-61C1-4241-A3A9-2E58E235E1E8}" type="presOf" srcId="{3B0259FE-B034-42E7-9904-576701D740D9}" destId="{6C9ECABA-ED67-4A91-A372-18485B88B502}" srcOrd="0" destOrd="0" presId="urn:microsoft.com/office/officeart/2005/8/layout/hProcess4"/>
    <dgm:cxn modelId="{AD3B07B7-71AE-4228-8C25-69B3B2A3495B}" type="presOf" srcId="{90DDA852-6E66-44CC-80CC-0796238007FF}" destId="{2650353A-1E4D-43B0-9E62-B38783D45316}" srcOrd="1" destOrd="1" presId="urn:microsoft.com/office/officeart/2005/8/layout/hProcess4"/>
    <dgm:cxn modelId="{2BA1045B-32BB-498C-948E-030CAC5997EB}" type="presOf" srcId="{3B0259FE-B034-42E7-9904-576701D740D9}" destId="{F9C814EB-66C3-49F6-BC27-3AB714383B90}" srcOrd="1" destOrd="0" presId="urn:microsoft.com/office/officeart/2005/8/layout/hProcess4"/>
    <dgm:cxn modelId="{F2A5F8C6-D843-4B5E-B71B-8A063DBB0BD7}" type="presOf" srcId="{8344A26E-E291-4BEA-97CB-0E1C859051DF}" destId="{F67D8716-A59D-47E8-AAC6-B58966D7BDAF}" srcOrd="1" destOrd="1" presId="urn:microsoft.com/office/officeart/2005/8/layout/hProcess4"/>
    <dgm:cxn modelId="{1289BFFA-E353-4631-A399-686EB4B4804D}" type="presOf" srcId="{198DA01C-BD4D-419B-9526-FB74BB06544B}" destId="{ADE9E999-5481-4BBD-A24E-19773ACC4F5B}" srcOrd="0" destOrd="0" presId="urn:microsoft.com/office/officeart/2005/8/layout/hProcess4"/>
    <dgm:cxn modelId="{2E839FEB-D300-4FA2-8154-50E456D3037F}" type="presOf" srcId="{90DDA852-6E66-44CC-80CC-0796238007FF}" destId="{33C926A2-F89A-4B72-94E1-D7475F796C27}" srcOrd="0" destOrd="1" presId="urn:microsoft.com/office/officeart/2005/8/layout/hProcess4"/>
    <dgm:cxn modelId="{67F71F62-F1D2-439A-BBCE-8B0137E65501}" srcId="{58CD9558-CF4F-498F-B345-9655835AA21D}" destId="{90DDA852-6E66-44CC-80CC-0796238007FF}" srcOrd="1" destOrd="0" parTransId="{410BB531-240B-4069-B161-BEDAF9948263}" sibTransId="{080CB0F3-794E-44B7-A475-6DEC5D8B7FDE}"/>
    <dgm:cxn modelId="{9F2579D9-EF52-476A-8FE7-8AFCD5C0D6CE}" type="presOf" srcId="{2EBA1B9E-3756-45AC-8213-0B272985C246}" destId="{6C9ECABA-ED67-4A91-A372-18485B88B502}" srcOrd="0" destOrd="1" presId="urn:microsoft.com/office/officeart/2005/8/layout/hProcess4"/>
    <dgm:cxn modelId="{57AA686E-5333-4D82-B8F0-6CC6EEC0B14E}" type="presOf" srcId="{ED059A42-A021-4C07-9200-8452DF2ECB61}" destId="{33C926A2-F89A-4B72-94E1-D7475F796C27}" srcOrd="0" destOrd="0" presId="urn:microsoft.com/office/officeart/2005/8/layout/hProcess4"/>
    <dgm:cxn modelId="{78CF61E9-D5E0-4CCB-8625-61DE004CB5E0}" type="presOf" srcId="{ED059A42-A021-4C07-9200-8452DF2ECB61}" destId="{2650353A-1E4D-43B0-9E62-B38783D45316}" srcOrd="1" destOrd="0" presId="urn:microsoft.com/office/officeart/2005/8/layout/hProcess4"/>
    <dgm:cxn modelId="{37C64B06-7A08-4888-96AE-F4E356E83D7D}" srcId="{87AF685C-EFCC-43E3-9C03-90C79A4591BA}" destId="{F74B85D4-955B-4555-AEB9-9AFCC831A1A6}" srcOrd="1" destOrd="0" parTransId="{931121FB-6518-4E75-BDB8-4434A34B2F99}" sibTransId="{4197FA7C-7846-4C3F-9CF0-DFCD5B0B932F}"/>
    <dgm:cxn modelId="{53A458CD-F188-4B1C-81B5-29C8E88A0431}" type="presOf" srcId="{DCE6FE73-9F8D-418B-923D-0491211F89C6}" destId="{F67D8716-A59D-47E8-AAC6-B58966D7BDAF}" srcOrd="1" destOrd="0" presId="urn:microsoft.com/office/officeart/2005/8/layout/hProcess4"/>
    <dgm:cxn modelId="{E92F6D29-C480-46D9-AEAA-E892F11B3CED}" type="presOf" srcId="{F4F0FAE8-5903-42B9-BFBC-50B5D595DEBA}" destId="{A04178D4-90E3-4479-B10C-D6EFE5FAB9D3}" srcOrd="0" destOrd="0" presId="urn:microsoft.com/office/officeart/2005/8/layout/hProcess4"/>
    <dgm:cxn modelId="{8BE9707A-64ED-4297-9761-8681CD046281}" type="presOf" srcId="{58CD9558-CF4F-498F-B345-9655835AA21D}" destId="{ACE220DE-F913-462A-96F6-941DB72057F5}" srcOrd="0" destOrd="0" presId="urn:microsoft.com/office/officeart/2005/8/layout/hProcess4"/>
    <dgm:cxn modelId="{B43F7F6C-4399-46E3-94B4-37CAEF4C3FAB}" type="presParOf" srcId="{588F37E9-5664-4718-A28D-E9935AA74700}" destId="{6F454D5B-5CF7-4BD9-8342-3E25B33F5C86}" srcOrd="0" destOrd="0" presId="urn:microsoft.com/office/officeart/2005/8/layout/hProcess4"/>
    <dgm:cxn modelId="{427FB03B-D6AA-4E36-8FAE-3373E65E055A}" type="presParOf" srcId="{588F37E9-5664-4718-A28D-E9935AA74700}" destId="{5BA7715A-6C3F-4B1D-802B-24064BCAD834}" srcOrd="1" destOrd="0" presId="urn:microsoft.com/office/officeart/2005/8/layout/hProcess4"/>
    <dgm:cxn modelId="{5FB364A4-ED1A-47E4-B150-3A057B099BA3}" type="presParOf" srcId="{588F37E9-5664-4718-A28D-E9935AA74700}" destId="{B4885669-B15B-4D1E-80A5-7E73E7411132}" srcOrd="2" destOrd="0" presId="urn:microsoft.com/office/officeart/2005/8/layout/hProcess4"/>
    <dgm:cxn modelId="{60A95D30-12E5-48A8-9E38-6D351A762A10}" type="presParOf" srcId="{B4885669-B15B-4D1E-80A5-7E73E7411132}" destId="{DBFE9A41-F958-4271-80D8-A94D3DE9CB10}" srcOrd="0" destOrd="0" presId="urn:microsoft.com/office/officeart/2005/8/layout/hProcess4"/>
    <dgm:cxn modelId="{D4932B53-7D3C-4043-869A-7AD554666DF3}" type="presParOf" srcId="{DBFE9A41-F958-4271-80D8-A94D3DE9CB10}" destId="{ACC80E2D-294C-4E0C-BC05-149B02C754B2}" srcOrd="0" destOrd="0" presId="urn:microsoft.com/office/officeart/2005/8/layout/hProcess4"/>
    <dgm:cxn modelId="{FF5AE90F-BAFF-4715-AFDE-ED4C5A807F5B}" type="presParOf" srcId="{DBFE9A41-F958-4271-80D8-A94D3DE9CB10}" destId="{6C9ECABA-ED67-4A91-A372-18485B88B502}" srcOrd="1" destOrd="0" presId="urn:microsoft.com/office/officeart/2005/8/layout/hProcess4"/>
    <dgm:cxn modelId="{14839CB9-41A0-4F1D-89A9-D174A1A7D50D}" type="presParOf" srcId="{DBFE9A41-F958-4271-80D8-A94D3DE9CB10}" destId="{F9C814EB-66C3-49F6-BC27-3AB714383B90}" srcOrd="2" destOrd="0" presId="urn:microsoft.com/office/officeart/2005/8/layout/hProcess4"/>
    <dgm:cxn modelId="{0F1DDEC9-8D9B-4920-ABDD-A65DD101F10F}" type="presParOf" srcId="{DBFE9A41-F958-4271-80D8-A94D3DE9CB10}" destId="{ADE9E999-5481-4BBD-A24E-19773ACC4F5B}" srcOrd="3" destOrd="0" presId="urn:microsoft.com/office/officeart/2005/8/layout/hProcess4"/>
    <dgm:cxn modelId="{07745AA3-A51D-4D47-B33F-1C252057F3BA}" type="presParOf" srcId="{DBFE9A41-F958-4271-80D8-A94D3DE9CB10}" destId="{7D63688D-A456-4F3C-9899-97C73860AFDD}" srcOrd="4" destOrd="0" presId="urn:microsoft.com/office/officeart/2005/8/layout/hProcess4"/>
    <dgm:cxn modelId="{C0B5A911-71DE-4333-8384-5E965A187313}" type="presParOf" srcId="{B4885669-B15B-4D1E-80A5-7E73E7411132}" destId="{A04178D4-90E3-4479-B10C-D6EFE5FAB9D3}" srcOrd="1" destOrd="0" presId="urn:microsoft.com/office/officeart/2005/8/layout/hProcess4"/>
    <dgm:cxn modelId="{52DF73A9-4398-4826-B836-8BC8F38F6C22}" type="presParOf" srcId="{B4885669-B15B-4D1E-80A5-7E73E7411132}" destId="{1CE4347F-2148-4196-8DD8-12806355DCA0}" srcOrd="2" destOrd="0" presId="urn:microsoft.com/office/officeart/2005/8/layout/hProcess4"/>
    <dgm:cxn modelId="{006F5BF7-545D-4451-9766-ACA631FA4F97}" type="presParOf" srcId="{1CE4347F-2148-4196-8DD8-12806355DCA0}" destId="{DAB06C6C-9740-45DC-AB5B-8FD92B13674D}" srcOrd="0" destOrd="0" presId="urn:microsoft.com/office/officeart/2005/8/layout/hProcess4"/>
    <dgm:cxn modelId="{C69CB2F2-D65A-438F-B7DC-D45BDB04D640}" type="presParOf" srcId="{1CE4347F-2148-4196-8DD8-12806355DCA0}" destId="{EF089424-CBE5-4CFA-9E7A-AE444EC1A86E}" srcOrd="1" destOrd="0" presId="urn:microsoft.com/office/officeart/2005/8/layout/hProcess4"/>
    <dgm:cxn modelId="{7BB98087-9FF6-4A67-A12D-886866511E69}" type="presParOf" srcId="{1CE4347F-2148-4196-8DD8-12806355DCA0}" destId="{F67D8716-A59D-47E8-AAC6-B58966D7BDAF}" srcOrd="2" destOrd="0" presId="urn:microsoft.com/office/officeart/2005/8/layout/hProcess4"/>
    <dgm:cxn modelId="{934C5438-96ED-44BD-9009-AD1471355F91}" type="presParOf" srcId="{1CE4347F-2148-4196-8DD8-12806355DCA0}" destId="{DB1107F0-0A5F-403F-AEAB-4025C14E5433}" srcOrd="3" destOrd="0" presId="urn:microsoft.com/office/officeart/2005/8/layout/hProcess4"/>
    <dgm:cxn modelId="{2DDD5B70-8E3C-47D1-BA80-8F4D0EF25E6D}" type="presParOf" srcId="{1CE4347F-2148-4196-8DD8-12806355DCA0}" destId="{588F7659-3858-4A6E-A937-11B3D15D3E09}" srcOrd="4" destOrd="0" presId="urn:microsoft.com/office/officeart/2005/8/layout/hProcess4"/>
    <dgm:cxn modelId="{2BFFED47-AC73-462D-B602-E2E392EB66BA}" type="presParOf" srcId="{B4885669-B15B-4D1E-80A5-7E73E7411132}" destId="{ED79A9F8-FE2E-41A3-9DB0-136B4CFD945A}" srcOrd="3" destOrd="0" presId="urn:microsoft.com/office/officeart/2005/8/layout/hProcess4"/>
    <dgm:cxn modelId="{D26A6E2A-55E7-4E80-A661-CA85F7A753F2}" type="presParOf" srcId="{B4885669-B15B-4D1E-80A5-7E73E7411132}" destId="{4722279B-DCF7-494F-9B17-7FD4C118B9A5}" srcOrd="4" destOrd="0" presId="urn:microsoft.com/office/officeart/2005/8/layout/hProcess4"/>
    <dgm:cxn modelId="{B055CDD0-5AF3-4308-8EA4-3300A22970A9}" type="presParOf" srcId="{4722279B-DCF7-494F-9B17-7FD4C118B9A5}" destId="{01E9BE8F-9FAF-4291-97D4-6A15927D10B1}" srcOrd="0" destOrd="0" presId="urn:microsoft.com/office/officeart/2005/8/layout/hProcess4"/>
    <dgm:cxn modelId="{8BBC80F2-E351-4AAE-8A93-AC933D8E9C58}" type="presParOf" srcId="{4722279B-DCF7-494F-9B17-7FD4C118B9A5}" destId="{33C926A2-F89A-4B72-94E1-D7475F796C27}" srcOrd="1" destOrd="0" presId="urn:microsoft.com/office/officeart/2005/8/layout/hProcess4"/>
    <dgm:cxn modelId="{81B1BBA9-42D1-4E54-95BF-7FA2675E8509}" type="presParOf" srcId="{4722279B-DCF7-494F-9B17-7FD4C118B9A5}" destId="{2650353A-1E4D-43B0-9E62-B38783D45316}" srcOrd="2" destOrd="0" presId="urn:microsoft.com/office/officeart/2005/8/layout/hProcess4"/>
    <dgm:cxn modelId="{BE3FADA4-946F-468B-954D-4791E85FAA29}" type="presParOf" srcId="{4722279B-DCF7-494F-9B17-7FD4C118B9A5}" destId="{ACE220DE-F913-462A-96F6-941DB72057F5}" srcOrd="3" destOrd="0" presId="urn:microsoft.com/office/officeart/2005/8/layout/hProcess4"/>
    <dgm:cxn modelId="{799D5ED1-F2B0-40A0-A568-BD9DE2360E35}" type="presParOf" srcId="{4722279B-DCF7-494F-9B17-7FD4C118B9A5}" destId="{885C1EF5-B139-4378-AC70-1EC9DFB2C1C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2BCFB-1D6A-49DA-A07B-E1177AB3759B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5E84F40-9970-4972-A641-1F2A12812CD5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Acompañe el proceso de administración de la Hacienda Pública</a:t>
          </a:r>
          <a:endParaRPr lang="es-AR" dirty="0">
            <a:latin typeface="Nyala" pitchFamily="2" charset="0"/>
          </a:endParaRPr>
        </a:p>
      </dgm:t>
    </dgm:pt>
    <dgm:pt modelId="{E9BBCE31-97E9-42B0-9F33-58E7A4FF1CB4}" type="parTrans" cxnId="{82D70081-A036-41BE-BDD4-0330A1AFAA20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456B9494-BCEB-4406-9C0B-F6965421A875}" type="sibTrans" cxnId="{82D70081-A036-41BE-BDD4-0330A1AFAA20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57972EC5-7FD0-49F7-99F4-CDFF6DB575E5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Sirve de herramienta a sus ejecutores y a los responsables del control</a:t>
          </a:r>
          <a:endParaRPr lang="es-AR" dirty="0">
            <a:latin typeface="Nyala" pitchFamily="2" charset="0"/>
          </a:endParaRPr>
        </a:p>
      </dgm:t>
    </dgm:pt>
    <dgm:pt modelId="{C7F38BB2-E626-4AE2-A29E-2D30A30F9DDB}" type="parTrans" cxnId="{DA6EED92-80E1-43B0-9762-5C41411480D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F5D8D413-033B-4742-9235-B6FD3BB0B98C}" type="sibTrans" cxnId="{DA6EED92-80E1-43B0-9762-5C41411480D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58A50686-4FD9-41E7-984D-CCDC4AF816D6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Hacer posible el cumplimiento del marco normativo, ajustado al presupuesto y a la disponibilidad financiera de las fuentes</a:t>
          </a:r>
          <a:endParaRPr lang="es-AR" dirty="0">
            <a:latin typeface="Nyala" pitchFamily="2" charset="0"/>
          </a:endParaRPr>
        </a:p>
      </dgm:t>
    </dgm:pt>
    <dgm:pt modelId="{96D17A0A-DA1B-44C7-9CDB-3A7C134D2370}" type="parTrans" cxnId="{70ED131B-5120-435B-A53E-4550CBD36D69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3928FD0-D91C-4D5F-969E-DEA083783376}" type="sibTrans" cxnId="{70ED131B-5120-435B-A53E-4550CBD36D69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2C1DB573-FFC3-4AF3-ABCC-139B0E85CC29}" type="pres">
      <dgm:prSet presAssocID="{B4F2BCFB-1D6A-49DA-A07B-E1177AB3759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E56AF90-5C7E-4849-847A-2955031DF6FE}" type="pres">
      <dgm:prSet presAssocID="{75E84F40-9970-4972-A641-1F2A12812CD5}" presName="circle1" presStyleLbl="node1" presStyleIdx="0" presStyleCnt="3"/>
      <dgm:spPr/>
    </dgm:pt>
    <dgm:pt modelId="{01BE9EC2-1D3F-4348-A85A-708B1550414D}" type="pres">
      <dgm:prSet presAssocID="{75E84F40-9970-4972-A641-1F2A12812CD5}" presName="space" presStyleCnt="0"/>
      <dgm:spPr/>
    </dgm:pt>
    <dgm:pt modelId="{252BF3A9-B9AB-4A6F-A669-5FE125C9836C}" type="pres">
      <dgm:prSet presAssocID="{75E84F40-9970-4972-A641-1F2A12812CD5}" presName="rect1" presStyleLbl="alignAcc1" presStyleIdx="0" presStyleCnt="3"/>
      <dgm:spPr/>
      <dgm:t>
        <a:bodyPr/>
        <a:lstStyle/>
        <a:p>
          <a:endParaRPr lang="es-AR"/>
        </a:p>
      </dgm:t>
    </dgm:pt>
    <dgm:pt modelId="{76DB5D71-8C0D-4189-9800-BA26A68B818D}" type="pres">
      <dgm:prSet presAssocID="{57972EC5-7FD0-49F7-99F4-CDFF6DB575E5}" presName="vertSpace2" presStyleLbl="node1" presStyleIdx="0" presStyleCnt="3"/>
      <dgm:spPr/>
    </dgm:pt>
    <dgm:pt modelId="{CDE0D86B-B883-45E8-B9FC-61297DF042FF}" type="pres">
      <dgm:prSet presAssocID="{57972EC5-7FD0-49F7-99F4-CDFF6DB575E5}" presName="circle2" presStyleLbl="node1" presStyleIdx="1" presStyleCnt="3"/>
      <dgm:spPr/>
    </dgm:pt>
    <dgm:pt modelId="{DB5E504B-1089-44B3-95B0-63456F91AB3B}" type="pres">
      <dgm:prSet presAssocID="{57972EC5-7FD0-49F7-99F4-CDFF6DB575E5}" presName="rect2" presStyleLbl="alignAcc1" presStyleIdx="1" presStyleCnt="3"/>
      <dgm:spPr/>
      <dgm:t>
        <a:bodyPr/>
        <a:lstStyle/>
        <a:p>
          <a:endParaRPr lang="es-AR"/>
        </a:p>
      </dgm:t>
    </dgm:pt>
    <dgm:pt modelId="{BDD57CC0-0BC4-493D-9FA7-D592B1A3DCCD}" type="pres">
      <dgm:prSet presAssocID="{58A50686-4FD9-41E7-984D-CCDC4AF816D6}" presName="vertSpace3" presStyleLbl="node1" presStyleIdx="1" presStyleCnt="3"/>
      <dgm:spPr/>
    </dgm:pt>
    <dgm:pt modelId="{53CD77D7-9EA8-4406-83A5-AB6E5B655C83}" type="pres">
      <dgm:prSet presAssocID="{58A50686-4FD9-41E7-984D-CCDC4AF816D6}" presName="circle3" presStyleLbl="node1" presStyleIdx="2" presStyleCnt="3"/>
      <dgm:spPr/>
    </dgm:pt>
    <dgm:pt modelId="{F5D1072C-538F-4CFE-83E6-6B00039325B7}" type="pres">
      <dgm:prSet presAssocID="{58A50686-4FD9-41E7-984D-CCDC4AF816D6}" presName="rect3" presStyleLbl="alignAcc1" presStyleIdx="2" presStyleCnt="3"/>
      <dgm:spPr/>
      <dgm:t>
        <a:bodyPr/>
        <a:lstStyle/>
        <a:p>
          <a:endParaRPr lang="es-AR"/>
        </a:p>
      </dgm:t>
    </dgm:pt>
    <dgm:pt modelId="{076BEBB4-04CF-4C4D-92C8-1591732822EA}" type="pres">
      <dgm:prSet presAssocID="{75E84F40-9970-4972-A641-1F2A12812CD5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8D7FB5-3C5C-4707-B2F1-BE02AC6F6203}" type="pres">
      <dgm:prSet presAssocID="{57972EC5-7FD0-49F7-99F4-CDFF6DB575E5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D6F0F-544D-4C5B-A48E-3DEBCF778764}" type="pres">
      <dgm:prSet presAssocID="{58A50686-4FD9-41E7-984D-CCDC4AF816D6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0E0C82C-42ED-498F-8E25-8539A20CEB24}" type="presOf" srcId="{58A50686-4FD9-41E7-984D-CCDC4AF816D6}" destId="{F5D1072C-538F-4CFE-83E6-6B00039325B7}" srcOrd="0" destOrd="0" presId="urn:microsoft.com/office/officeart/2005/8/layout/target3"/>
    <dgm:cxn modelId="{70ED131B-5120-435B-A53E-4550CBD36D69}" srcId="{B4F2BCFB-1D6A-49DA-A07B-E1177AB3759B}" destId="{58A50686-4FD9-41E7-984D-CCDC4AF816D6}" srcOrd="2" destOrd="0" parTransId="{96D17A0A-DA1B-44C7-9CDB-3A7C134D2370}" sibTransId="{33928FD0-D91C-4D5F-969E-DEA083783376}"/>
    <dgm:cxn modelId="{F77E2E63-27A3-4F6D-B795-8850E0018753}" type="presOf" srcId="{75E84F40-9970-4972-A641-1F2A12812CD5}" destId="{076BEBB4-04CF-4C4D-92C8-1591732822EA}" srcOrd="1" destOrd="0" presId="urn:microsoft.com/office/officeart/2005/8/layout/target3"/>
    <dgm:cxn modelId="{DA6EED92-80E1-43B0-9762-5C41411480D7}" srcId="{B4F2BCFB-1D6A-49DA-A07B-E1177AB3759B}" destId="{57972EC5-7FD0-49F7-99F4-CDFF6DB575E5}" srcOrd="1" destOrd="0" parTransId="{C7F38BB2-E626-4AE2-A29E-2D30A30F9DDB}" sibTransId="{F5D8D413-033B-4742-9235-B6FD3BB0B98C}"/>
    <dgm:cxn modelId="{875E918E-143C-49F0-960B-B452A5C7C9B2}" type="presOf" srcId="{57972EC5-7FD0-49F7-99F4-CDFF6DB575E5}" destId="{958D7FB5-3C5C-4707-B2F1-BE02AC6F6203}" srcOrd="1" destOrd="0" presId="urn:microsoft.com/office/officeart/2005/8/layout/target3"/>
    <dgm:cxn modelId="{54E9AFED-0251-4703-BD58-41B9507CCE92}" type="presOf" srcId="{B4F2BCFB-1D6A-49DA-A07B-E1177AB3759B}" destId="{2C1DB573-FFC3-4AF3-ABCC-139B0E85CC29}" srcOrd="0" destOrd="0" presId="urn:microsoft.com/office/officeart/2005/8/layout/target3"/>
    <dgm:cxn modelId="{639F9883-1D62-46A1-8AE1-41C095855D88}" type="presOf" srcId="{58A50686-4FD9-41E7-984D-CCDC4AF816D6}" destId="{8F9D6F0F-544D-4C5B-A48E-3DEBCF778764}" srcOrd="1" destOrd="0" presId="urn:microsoft.com/office/officeart/2005/8/layout/target3"/>
    <dgm:cxn modelId="{A57F275C-670D-49AC-8C6B-25124B30D994}" type="presOf" srcId="{75E84F40-9970-4972-A641-1F2A12812CD5}" destId="{252BF3A9-B9AB-4A6F-A669-5FE125C9836C}" srcOrd="0" destOrd="0" presId="urn:microsoft.com/office/officeart/2005/8/layout/target3"/>
    <dgm:cxn modelId="{41F0FE5B-06B4-498D-BDC8-C0760F2095F4}" type="presOf" srcId="{57972EC5-7FD0-49F7-99F4-CDFF6DB575E5}" destId="{DB5E504B-1089-44B3-95B0-63456F91AB3B}" srcOrd="0" destOrd="0" presId="urn:microsoft.com/office/officeart/2005/8/layout/target3"/>
    <dgm:cxn modelId="{82D70081-A036-41BE-BDD4-0330A1AFAA20}" srcId="{B4F2BCFB-1D6A-49DA-A07B-E1177AB3759B}" destId="{75E84F40-9970-4972-A641-1F2A12812CD5}" srcOrd="0" destOrd="0" parTransId="{E9BBCE31-97E9-42B0-9F33-58E7A4FF1CB4}" sibTransId="{456B9494-BCEB-4406-9C0B-F6965421A875}"/>
    <dgm:cxn modelId="{FDFF3D3C-76AE-40F0-B453-2F1E731774D1}" type="presParOf" srcId="{2C1DB573-FFC3-4AF3-ABCC-139B0E85CC29}" destId="{4E56AF90-5C7E-4849-847A-2955031DF6FE}" srcOrd="0" destOrd="0" presId="urn:microsoft.com/office/officeart/2005/8/layout/target3"/>
    <dgm:cxn modelId="{A4F4290E-415A-4483-BA9D-0C22244EB4A0}" type="presParOf" srcId="{2C1DB573-FFC3-4AF3-ABCC-139B0E85CC29}" destId="{01BE9EC2-1D3F-4348-A85A-708B1550414D}" srcOrd="1" destOrd="0" presId="urn:microsoft.com/office/officeart/2005/8/layout/target3"/>
    <dgm:cxn modelId="{81587FB2-5377-445D-8C2C-769BA5BC94E2}" type="presParOf" srcId="{2C1DB573-FFC3-4AF3-ABCC-139B0E85CC29}" destId="{252BF3A9-B9AB-4A6F-A669-5FE125C9836C}" srcOrd="2" destOrd="0" presId="urn:microsoft.com/office/officeart/2005/8/layout/target3"/>
    <dgm:cxn modelId="{5177AB50-E0A1-423B-958F-0F5CBAD2093E}" type="presParOf" srcId="{2C1DB573-FFC3-4AF3-ABCC-139B0E85CC29}" destId="{76DB5D71-8C0D-4189-9800-BA26A68B818D}" srcOrd="3" destOrd="0" presId="urn:microsoft.com/office/officeart/2005/8/layout/target3"/>
    <dgm:cxn modelId="{D8576D91-A9FD-4D53-BCB4-59F60169E965}" type="presParOf" srcId="{2C1DB573-FFC3-4AF3-ABCC-139B0E85CC29}" destId="{CDE0D86B-B883-45E8-B9FC-61297DF042FF}" srcOrd="4" destOrd="0" presId="urn:microsoft.com/office/officeart/2005/8/layout/target3"/>
    <dgm:cxn modelId="{5F041009-0F38-4619-AE08-0EE09DD2F9C3}" type="presParOf" srcId="{2C1DB573-FFC3-4AF3-ABCC-139B0E85CC29}" destId="{DB5E504B-1089-44B3-95B0-63456F91AB3B}" srcOrd="5" destOrd="0" presId="urn:microsoft.com/office/officeart/2005/8/layout/target3"/>
    <dgm:cxn modelId="{B5DD3A83-D6E3-4656-83DB-3C0D273EC252}" type="presParOf" srcId="{2C1DB573-FFC3-4AF3-ABCC-139B0E85CC29}" destId="{BDD57CC0-0BC4-493D-9FA7-D592B1A3DCCD}" srcOrd="6" destOrd="0" presId="urn:microsoft.com/office/officeart/2005/8/layout/target3"/>
    <dgm:cxn modelId="{B24B9F99-13E9-47B6-B0FF-36EF9E8E9228}" type="presParOf" srcId="{2C1DB573-FFC3-4AF3-ABCC-139B0E85CC29}" destId="{53CD77D7-9EA8-4406-83A5-AB6E5B655C83}" srcOrd="7" destOrd="0" presId="urn:microsoft.com/office/officeart/2005/8/layout/target3"/>
    <dgm:cxn modelId="{F3726884-BA4A-47F2-8E06-674B5B21CC30}" type="presParOf" srcId="{2C1DB573-FFC3-4AF3-ABCC-139B0E85CC29}" destId="{F5D1072C-538F-4CFE-83E6-6B00039325B7}" srcOrd="8" destOrd="0" presId="urn:microsoft.com/office/officeart/2005/8/layout/target3"/>
    <dgm:cxn modelId="{D555A68B-F2A2-4459-8E26-D073B9675DDF}" type="presParOf" srcId="{2C1DB573-FFC3-4AF3-ABCC-139B0E85CC29}" destId="{076BEBB4-04CF-4C4D-92C8-1591732822EA}" srcOrd="9" destOrd="0" presId="urn:microsoft.com/office/officeart/2005/8/layout/target3"/>
    <dgm:cxn modelId="{6C6779DE-4F0F-4E38-B45D-EC09522218D9}" type="presParOf" srcId="{2C1DB573-FFC3-4AF3-ABCC-139B0E85CC29}" destId="{958D7FB5-3C5C-4707-B2F1-BE02AC6F6203}" srcOrd="10" destOrd="0" presId="urn:microsoft.com/office/officeart/2005/8/layout/target3"/>
    <dgm:cxn modelId="{91AC52F9-BCB2-447D-9F43-E1F1254EEBF0}" type="presParOf" srcId="{2C1DB573-FFC3-4AF3-ABCC-139B0E85CC29}" destId="{8F9D6F0F-544D-4C5B-A48E-3DEBCF77876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54050-0EDB-4513-AC38-E0BF97C4054D}" type="doc">
      <dgm:prSet loTypeId="urn:microsoft.com/office/officeart/2005/8/layout/hList7" loCatId="process" qsTypeId="urn:microsoft.com/office/officeart/2005/8/quickstyle/simple3" qsCatId="simple" csTypeId="urn:microsoft.com/office/officeart/2005/8/colors/accent1_2" csCatId="accent1" phldr="1"/>
      <dgm:spPr/>
    </dgm:pt>
    <dgm:pt modelId="{D40B891F-2703-4834-A3F0-A3876CD12780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Presupuesto</a:t>
          </a:r>
          <a:endParaRPr lang="es-AR" dirty="0">
            <a:latin typeface="Nyala" pitchFamily="2" charset="0"/>
          </a:endParaRPr>
        </a:p>
      </dgm:t>
    </dgm:pt>
    <dgm:pt modelId="{968ADD69-08A5-4E7C-87BD-3174061F59DC}" type="parTrans" cxnId="{A71936DC-EE41-4EFB-8945-25C1386BB5D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F6F27806-957F-469A-BF73-C01D927ECA47}" type="sibTrans" cxnId="{A71936DC-EE41-4EFB-8945-25C1386BB5D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85F5BEB-C4FF-40AF-8379-8599044A64DF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Administración ordenada de las finanzas</a:t>
          </a:r>
          <a:endParaRPr lang="es-AR" dirty="0">
            <a:latin typeface="Nyala" pitchFamily="2" charset="0"/>
          </a:endParaRPr>
        </a:p>
      </dgm:t>
    </dgm:pt>
    <dgm:pt modelId="{7F51B479-2CA1-4389-836D-608FCA82B509}" type="parTrans" cxnId="{3D1CFCBD-B587-427E-9EB7-2C5B094A59CF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A7D0DA9A-C51A-45AE-AD28-833CCC2940FF}" type="sibTrans" cxnId="{3D1CFCBD-B587-427E-9EB7-2C5B094A59CF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7767F713-246F-4FB7-ABB5-6539CD5CD5FC}" type="pres">
      <dgm:prSet presAssocID="{19454050-0EDB-4513-AC38-E0BF97C4054D}" presName="Name0" presStyleCnt="0">
        <dgm:presLayoutVars>
          <dgm:dir/>
          <dgm:resizeHandles val="exact"/>
        </dgm:presLayoutVars>
      </dgm:prSet>
      <dgm:spPr/>
    </dgm:pt>
    <dgm:pt modelId="{2E34ABF6-6459-449C-AC87-18C7F04A80A7}" type="pres">
      <dgm:prSet presAssocID="{19454050-0EDB-4513-AC38-E0BF97C4054D}" presName="fgShape" presStyleLbl="fgShp" presStyleIdx="0" presStyleCnt="1"/>
      <dgm:spPr/>
    </dgm:pt>
    <dgm:pt modelId="{0222A46E-FE15-4FFC-8549-5946854EF584}" type="pres">
      <dgm:prSet presAssocID="{19454050-0EDB-4513-AC38-E0BF97C4054D}" presName="linComp" presStyleCnt="0"/>
      <dgm:spPr/>
    </dgm:pt>
    <dgm:pt modelId="{DFF26B0A-B93E-4035-A55C-7BB2F4B779F0}" type="pres">
      <dgm:prSet presAssocID="{D40B891F-2703-4834-A3F0-A3876CD12780}" presName="compNode" presStyleCnt="0"/>
      <dgm:spPr/>
    </dgm:pt>
    <dgm:pt modelId="{4BA873F4-66E1-44F9-BA8A-9BF892A49AC0}" type="pres">
      <dgm:prSet presAssocID="{D40B891F-2703-4834-A3F0-A3876CD12780}" presName="bkgdShape" presStyleLbl="node1" presStyleIdx="0" presStyleCnt="2"/>
      <dgm:spPr/>
      <dgm:t>
        <a:bodyPr/>
        <a:lstStyle/>
        <a:p>
          <a:endParaRPr lang="es-AR"/>
        </a:p>
      </dgm:t>
    </dgm:pt>
    <dgm:pt modelId="{CE319EF7-A55A-439E-A2C9-02F1AE813D0C}" type="pres">
      <dgm:prSet presAssocID="{D40B891F-2703-4834-A3F0-A3876CD12780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9B1B26-81BF-4124-BA36-C14D7A96A843}" type="pres">
      <dgm:prSet presAssocID="{D40B891F-2703-4834-A3F0-A3876CD12780}" presName="invisiNode" presStyleLbl="node1" presStyleIdx="0" presStyleCnt="2"/>
      <dgm:spPr/>
    </dgm:pt>
    <dgm:pt modelId="{A078A65E-9670-4EE0-92E9-E2384E07BA19}" type="pres">
      <dgm:prSet presAssocID="{D40B891F-2703-4834-A3F0-A3876CD1278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D3C13BE-C566-4748-A8EA-993F12311348}" type="pres">
      <dgm:prSet presAssocID="{F6F27806-957F-469A-BF73-C01D927ECA47}" presName="sibTrans" presStyleLbl="sibTrans2D1" presStyleIdx="0" presStyleCnt="0"/>
      <dgm:spPr/>
      <dgm:t>
        <a:bodyPr/>
        <a:lstStyle/>
        <a:p>
          <a:endParaRPr lang="es-AR"/>
        </a:p>
      </dgm:t>
    </dgm:pt>
    <dgm:pt modelId="{014610EB-28D3-4C27-8974-A4D4C5E53D3B}" type="pres">
      <dgm:prSet presAssocID="{685F5BEB-C4FF-40AF-8379-8599044A64DF}" presName="compNode" presStyleCnt="0"/>
      <dgm:spPr/>
    </dgm:pt>
    <dgm:pt modelId="{2AB22478-61E6-4099-8CBB-64AC4C20C5A6}" type="pres">
      <dgm:prSet presAssocID="{685F5BEB-C4FF-40AF-8379-8599044A64DF}" presName="bkgdShape" presStyleLbl="node1" presStyleIdx="1" presStyleCnt="2"/>
      <dgm:spPr/>
      <dgm:t>
        <a:bodyPr/>
        <a:lstStyle/>
        <a:p>
          <a:endParaRPr lang="es-AR"/>
        </a:p>
      </dgm:t>
    </dgm:pt>
    <dgm:pt modelId="{7F459AA3-9E4C-4662-92B4-F63552C5EB7C}" type="pres">
      <dgm:prSet presAssocID="{685F5BEB-C4FF-40AF-8379-8599044A64DF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EBFD85E-1604-4AE8-A2D5-E1DC7F30497A}" type="pres">
      <dgm:prSet presAssocID="{685F5BEB-C4FF-40AF-8379-8599044A64DF}" presName="invisiNode" presStyleLbl="node1" presStyleIdx="1" presStyleCnt="2"/>
      <dgm:spPr/>
    </dgm:pt>
    <dgm:pt modelId="{A058158A-CECC-4C26-8A14-B3A96D560E01}" type="pres">
      <dgm:prSet presAssocID="{685F5BEB-C4FF-40AF-8379-8599044A64DF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1A1CB79-967A-4607-A888-A444D80215E5}" type="presOf" srcId="{D40B891F-2703-4834-A3F0-A3876CD12780}" destId="{CE319EF7-A55A-439E-A2C9-02F1AE813D0C}" srcOrd="1" destOrd="0" presId="urn:microsoft.com/office/officeart/2005/8/layout/hList7"/>
    <dgm:cxn modelId="{7B6D35EA-6ADB-46C0-B26D-AD5764E14A8A}" type="presOf" srcId="{F6F27806-957F-469A-BF73-C01D927ECA47}" destId="{AD3C13BE-C566-4748-A8EA-993F12311348}" srcOrd="0" destOrd="0" presId="urn:microsoft.com/office/officeart/2005/8/layout/hList7"/>
    <dgm:cxn modelId="{8B76EB84-F373-4FBC-9ABA-5F6DCFB152AB}" type="presOf" srcId="{685F5BEB-C4FF-40AF-8379-8599044A64DF}" destId="{7F459AA3-9E4C-4662-92B4-F63552C5EB7C}" srcOrd="1" destOrd="0" presId="urn:microsoft.com/office/officeart/2005/8/layout/hList7"/>
    <dgm:cxn modelId="{59A9E39F-F761-4A5D-B384-C9B098686638}" type="presOf" srcId="{19454050-0EDB-4513-AC38-E0BF97C4054D}" destId="{7767F713-246F-4FB7-ABB5-6539CD5CD5FC}" srcOrd="0" destOrd="0" presId="urn:microsoft.com/office/officeart/2005/8/layout/hList7"/>
    <dgm:cxn modelId="{543A99DB-CB04-461C-A4A2-C77D185AAEB5}" type="presOf" srcId="{685F5BEB-C4FF-40AF-8379-8599044A64DF}" destId="{2AB22478-61E6-4099-8CBB-64AC4C20C5A6}" srcOrd="0" destOrd="0" presId="urn:microsoft.com/office/officeart/2005/8/layout/hList7"/>
    <dgm:cxn modelId="{A71936DC-EE41-4EFB-8945-25C1386BB5DE}" srcId="{19454050-0EDB-4513-AC38-E0BF97C4054D}" destId="{D40B891F-2703-4834-A3F0-A3876CD12780}" srcOrd="0" destOrd="0" parTransId="{968ADD69-08A5-4E7C-87BD-3174061F59DC}" sibTransId="{F6F27806-957F-469A-BF73-C01D927ECA47}"/>
    <dgm:cxn modelId="{01734BA5-782D-4E2D-BCD6-D88DD96C7247}" type="presOf" srcId="{D40B891F-2703-4834-A3F0-A3876CD12780}" destId="{4BA873F4-66E1-44F9-BA8A-9BF892A49AC0}" srcOrd="0" destOrd="0" presId="urn:microsoft.com/office/officeart/2005/8/layout/hList7"/>
    <dgm:cxn modelId="{3D1CFCBD-B587-427E-9EB7-2C5B094A59CF}" srcId="{19454050-0EDB-4513-AC38-E0BF97C4054D}" destId="{685F5BEB-C4FF-40AF-8379-8599044A64DF}" srcOrd="1" destOrd="0" parTransId="{7F51B479-2CA1-4389-836D-608FCA82B509}" sibTransId="{A7D0DA9A-C51A-45AE-AD28-833CCC2940FF}"/>
    <dgm:cxn modelId="{A133A834-70AC-42CA-B8C4-5BAFC0E33D31}" type="presParOf" srcId="{7767F713-246F-4FB7-ABB5-6539CD5CD5FC}" destId="{2E34ABF6-6459-449C-AC87-18C7F04A80A7}" srcOrd="0" destOrd="0" presId="urn:microsoft.com/office/officeart/2005/8/layout/hList7"/>
    <dgm:cxn modelId="{BA2A78E5-13C7-4ECE-8614-A736CA59FE92}" type="presParOf" srcId="{7767F713-246F-4FB7-ABB5-6539CD5CD5FC}" destId="{0222A46E-FE15-4FFC-8549-5946854EF584}" srcOrd="1" destOrd="0" presId="urn:microsoft.com/office/officeart/2005/8/layout/hList7"/>
    <dgm:cxn modelId="{06E89854-3418-405E-B4DD-B01EE3FE2464}" type="presParOf" srcId="{0222A46E-FE15-4FFC-8549-5946854EF584}" destId="{DFF26B0A-B93E-4035-A55C-7BB2F4B779F0}" srcOrd="0" destOrd="0" presId="urn:microsoft.com/office/officeart/2005/8/layout/hList7"/>
    <dgm:cxn modelId="{36F63206-B86B-43A7-B137-BF6F5A7D465F}" type="presParOf" srcId="{DFF26B0A-B93E-4035-A55C-7BB2F4B779F0}" destId="{4BA873F4-66E1-44F9-BA8A-9BF892A49AC0}" srcOrd="0" destOrd="0" presId="urn:microsoft.com/office/officeart/2005/8/layout/hList7"/>
    <dgm:cxn modelId="{F8F83902-FADC-468C-B113-3FFCA1BA3B01}" type="presParOf" srcId="{DFF26B0A-B93E-4035-A55C-7BB2F4B779F0}" destId="{CE319EF7-A55A-439E-A2C9-02F1AE813D0C}" srcOrd="1" destOrd="0" presId="urn:microsoft.com/office/officeart/2005/8/layout/hList7"/>
    <dgm:cxn modelId="{9B051120-A628-4BFA-B780-07E5A11C439E}" type="presParOf" srcId="{DFF26B0A-B93E-4035-A55C-7BB2F4B779F0}" destId="{A99B1B26-81BF-4124-BA36-C14D7A96A843}" srcOrd="2" destOrd="0" presId="urn:microsoft.com/office/officeart/2005/8/layout/hList7"/>
    <dgm:cxn modelId="{6E281D00-2B80-469B-A92E-3FB7A61BCF50}" type="presParOf" srcId="{DFF26B0A-B93E-4035-A55C-7BB2F4B779F0}" destId="{A078A65E-9670-4EE0-92E9-E2384E07BA19}" srcOrd="3" destOrd="0" presId="urn:microsoft.com/office/officeart/2005/8/layout/hList7"/>
    <dgm:cxn modelId="{B1A36042-9ECD-4F6D-B81D-357CDA2CE0DB}" type="presParOf" srcId="{0222A46E-FE15-4FFC-8549-5946854EF584}" destId="{AD3C13BE-C566-4748-A8EA-993F12311348}" srcOrd="1" destOrd="0" presId="urn:microsoft.com/office/officeart/2005/8/layout/hList7"/>
    <dgm:cxn modelId="{EE9B70C3-0AD1-4912-84D5-69D21014F180}" type="presParOf" srcId="{0222A46E-FE15-4FFC-8549-5946854EF584}" destId="{014610EB-28D3-4C27-8974-A4D4C5E53D3B}" srcOrd="2" destOrd="0" presId="urn:microsoft.com/office/officeart/2005/8/layout/hList7"/>
    <dgm:cxn modelId="{D810877E-B19F-4F17-8F60-68440F63E7AF}" type="presParOf" srcId="{014610EB-28D3-4C27-8974-A4D4C5E53D3B}" destId="{2AB22478-61E6-4099-8CBB-64AC4C20C5A6}" srcOrd="0" destOrd="0" presId="urn:microsoft.com/office/officeart/2005/8/layout/hList7"/>
    <dgm:cxn modelId="{B5ACB74C-5AF1-4E73-9F23-16AC0A3788FD}" type="presParOf" srcId="{014610EB-28D3-4C27-8974-A4D4C5E53D3B}" destId="{7F459AA3-9E4C-4662-92B4-F63552C5EB7C}" srcOrd="1" destOrd="0" presId="urn:microsoft.com/office/officeart/2005/8/layout/hList7"/>
    <dgm:cxn modelId="{BC9821C8-F01F-4BA0-ACD4-2F1101F4B6A5}" type="presParOf" srcId="{014610EB-28D3-4C27-8974-A4D4C5E53D3B}" destId="{CEBFD85E-1604-4AE8-A2D5-E1DC7F30497A}" srcOrd="2" destOrd="0" presId="urn:microsoft.com/office/officeart/2005/8/layout/hList7"/>
    <dgm:cxn modelId="{62131240-C329-42E2-ACB3-352C8A9F3A37}" type="presParOf" srcId="{014610EB-28D3-4C27-8974-A4D4C5E53D3B}" destId="{A058158A-CECC-4C26-8A14-B3A96D560E0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F955D5-278A-4ECA-A57F-58153656BD7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C728011-F05D-40B9-AE6B-01EFD963A73B}">
      <dgm:prSet phldrT="[Texto]"/>
      <dgm:spPr/>
      <dgm:t>
        <a:bodyPr/>
        <a:lstStyle/>
        <a:p>
          <a:r>
            <a:rPr lang="es-AR" dirty="0" err="1" smtClean="0">
              <a:solidFill>
                <a:schemeClr val="tx1"/>
              </a:solidFill>
              <a:latin typeface="Nyala" pitchFamily="2" charset="0"/>
            </a:rPr>
            <a:t>Inf</a:t>
          </a:r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.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0E655BB6-286E-4846-BE23-812D69A15279}" type="parTrans" cxnId="{2113ADF7-FE45-419C-BD27-6E4196634338}">
      <dgm:prSet/>
      <dgm:spPr/>
      <dgm:t>
        <a:bodyPr/>
        <a:lstStyle/>
        <a:p>
          <a:endParaRPr lang="es-AR"/>
        </a:p>
      </dgm:t>
    </dgm:pt>
    <dgm:pt modelId="{0B889EFF-4643-425D-A0AA-01492A07D6AD}" type="sibTrans" cxnId="{2113ADF7-FE45-419C-BD27-6E4196634338}">
      <dgm:prSet/>
      <dgm:spPr/>
      <dgm:t>
        <a:bodyPr/>
        <a:lstStyle/>
        <a:p>
          <a:endParaRPr lang="es-AR"/>
        </a:p>
      </dgm:t>
    </dgm:pt>
    <dgm:pt modelId="{52367807-77A6-4B8E-A137-3F945CB7BD39}">
      <dgm:prSet phldrT="[Texto]"/>
      <dgm:spPr/>
      <dgm:t>
        <a:bodyPr/>
        <a:lstStyle/>
        <a:p>
          <a:r>
            <a:rPr lang="es-AR" dirty="0" err="1" smtClean="0">
              <a:solidFill>
                <a:schemeClr val="tx1"/>
              </a:solidFill>
              <a:latin typeface="Nyala" pitchFamily="2" charset="0"/>
            </a:rPr>
            <a:t>Inf</a:t>
          </a:r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.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F2B5C1D3-BE1A-4647-9C78-BF7758C04317}" type="parTrans" cxnId="{12C856DE-2EE8-4D8A-B1E4-C0098A63AAB1}">
      <dgm:prSet/>
      <dgm:spPr/>
      <dgm:t>
        <a:bodyPr/>
        <a:lstStyle/>
        <a:p>
          <a:endParaRPr lang="es-AR"/>
        </a:p>
      </dgm:t>
    </dgm:pt>
    <dgm:pt modelId="{B9684D34-C82E-453E-8B24-B9EA075F2FE2}" type="sibTrans" cxnId="{12C856DE-2EE8-4D8A-B1E4-C0098A63AAB1}">
      <dgm:prSet/>
      <dgm:spPr/>
      <dgm:t>
        <a:bodyPr/>
        <a:lstStyle/>
        <a:p>
          <a:endParaRPr lang="es-AR"/>
        </a:p>
      </dgm:t>
    </dgm:pt>
    <dgm:pt modelId="{D9C29390-F16C-4095-A02E-FF851D20CF8D}">
      <dgm:prSet phldrT="[Texto]"/>
      <dgm:spPr/>
      <dgm:t>
        <a:bodyPr/>
        <a:lstStyle/>
        <a:p>
          <a:r>
            <a:rPr lang="es-AR" dirty="0" err="1" smtClean="0">
              <a:solidFill>
                <a:schemeClr val="tx1"/>
              </a:solidFill>
              <a:latin typeface="Nyala" pitchFamily="2" charset="0"/>
            </a:rPr>
            <a:t>Inf</a:t>
          </a:r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.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3E1245E3-227D-42FF-8D5D-05813C748886}" type="parTrans" cxnId="{B390D2F2-E649-4940-B584-CB5CB0FF44E5}">
      <dgm:prSet/>
      <dgm:spPr/>
      <dgm:t>
        <a:bodyPr/>
        <a:lstStyle/>
        <a:p>
          <a:endParaRPr lang="es-AR"/>
        </a:p>
      </dgm:t>
    </dgm:pt>
    <dgm:pt modelId="{B7D401BB-E487-4065-A21E-765CF983D1DE}" type="sibTrans" cxnId="{B390D2F2-E649-4940-B584-CB5CB0FF44E5}">
      <dgm:prSet/>
      <dgm:spPr/>
      <dgm:t>
        <a:bodyPr/>
        <a:lstStyle/>
        <a:p>
          <a:endParaRPr lang="es-AR"/>
        </a:p>
      </dgm:t>
    </dgm:pt>
    <dgm:pt modelId="{0FE66C6E-891F-4148-813A-FB72F75B7935}">
      <dgm:prSet phldrT="[Texto]" phldr="1"/>
      <dgm:spPr/>
      <dgm:t>
        <a:bodyPr/>
        <a:lstStyle/>
        <a:p>
          <a:endParaRPr lang="es-AR"/>
        </a:p>
      </dgm:t>
    </dgm:pt>
    <dgm:pt modelId="{E58AC3FD-D6F1-4F85-9121-1B2D8C0C1352}" type="parTrans" cxnId="{1D1CE1EB-BF99-4CE3-8DBF-59F9B1F66704}">
      <dgm:prSet/>
      <dgm:spPr/>
      <dgm:t>
        <a:bodyPr/>
        <a:lstStyle/>
        <a:p>
          <a:endParaRPr lang="es-AR"/>
        </a:p>
      </dgm:t>
    </dgm:pt>
    <dgm:pt modelId="{72BCBE33-3D08-4074-A808-4CC54BE06A21}" type="sibTrans" cxnId="{1D1CE1EB-BF99-4CE3-8DBF-59F9B1F66704}">
      <dgm:prSet/>
      <dgm:spPr/>
      <dgm:t>
        <a:bodyPr/>
        <a:lstStyle/>
        <a:p>
          <a:endParaRPr lang="es-AR"/>
        </a:p>
      </dgm:t>
    </dgm:pt>
    <dgm:pt modelId="{FC4A7516-6F70-4485-B097-7D1F5B5D0DFA}" type="pres">
      <dgm:prSet presAssocID="{55F955D5-278A-4ECA-A57F-58153656BD7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09F788C-EDBA-47F0-8984-7EC740DA65D0}" type="pres">
      <dgm:prSet presAssocID="{55F955D5-278A-4ECA-A57F-58153656BD70}" presName="ellipse" presStyleLbl="trBgShp" presStyleIdx="0" presStyleCnt="1" custLinFactNeighborX="-5339" custLinFactNeighborY="920"/>
      <dgm:spPr/>
    </dgm:pt>
    <dgm:pt modelId="{345D0D81-4EF1-4D03-B2F1-DF204029701B}" type="pres">
      <dgm:prSet presAssocID="{55F955D5-278A-4ECA-A57F-58153656BD70}" presName="arrow1" presStyleLbl="fgShp" presStyleIdx="0" presStyleCnt="1" custAng="19781880" custLinFactNeighborX="-50000" custLinFactNeighborY="25691"/>
      <dgm:spPr/>
    </dgm:pt>
    <dgm:pt modelId="{8CD8318C-7806-4EF6-93EF-5A49C81454CD}" type="pres">
      <dgm:prSet presAssocID="{55F955D5-278A-4ECA-A57F-58153656BD7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258813-2E83-42E3-A0A5-A1105FB468AB}" type="pres">
      <dgm:prSet presAssocID="{52367807-77A6-4B8E-A137-3F945CB7BD39}" presName="item1" presStyleLbl="node1" presStyleIdx="0" presStyleCnt="3" custLinFactNeighborX="-10444" custLinFactNeighborY="7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B53BD5C-640C-4515-904B-6A1762EDE249}" type="pres">
      <dgm:prSet presAssocID="{D9C29390-F16C-4095-A02E-FF851D20CF8D}" presName="item2" presStyleLbl="node1" presStyleIdx="1" presStyleCnt="3" custLinFactNeighborX="-22704" custLinFactNeighborY="-610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7BC75AA-9FFA-4858-9C85-8E20140A2570}" type="pres">
      <dgm:prSet presAssocID="{0FE66C6E-891F-4148-813A-FB72F75B793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F0E2B7-7046-4A8D-A161-9CD306930ADF}" type="pres">
      <dgm:prSet presAssocID="{55F955D5-278A-4ECA-A57F-58153656BD70}" presName="funnel" presStyleLbl="trAlignAcc1" presStyleIdx="0" presStyleCnt="1" custLinFactNeighborX="-2548" custLinFactNeighborY="783"/>
      <dgm:spPr/>
      <dgm:t>
        <a:bodyPr/>
        <a:lstStyle/>
        <a:p>
          <a:endParaRPr lang="es-AR"/>
        </a:p>
      </dgm:t>
    </dgm:pt>
  </dgm:ptLst>
  <dgm:cxnLst>
    <dgm:cxn modelId="{1D1CE1EB-BF99-4CE3-8DBF-59F9B1F66704}" srcId="{55F955D5-278A-4ECA-A57F-58153656BD70}" destId="{0FE66C6E-891F-4148-813A-FB72F75B7935}" srcOrd="3" destOrd="0" parTransId="{E58AC3FD-D6F1-4F85-9121-1B2D8C0C1352}" sibTransId="{72BCBE33-3D08-4074-A808-4CC54BE06A21}"/>
    <dgm:cxn modelId="{C32EB720-C77A-49E3-B36E-5A574F2D7BDC}" type="presOf" srcId="{52367807-77A6-4B8E-A137-3F945CB7BD39}" destId="{CB53BD5C-640C-4515-904B-6A1762EDE249}" srcOrd="0" destOrd="0" presId="urn:microsoft.com/office/officeart/2005/8/layout/funnel1"/>
    <dgm:cxn modelId="{2113ADF7-FE45-419C-BD27-6E4196634338}" srcId="{55F955D5-278A-4ECA-A57F-58153656BD70}" destId="{0C728011-F05D-40B9-AE6B-01EFD963A73B}" srcOrd="0" destOrd="0" parTransId="{0E655BB6-286E-4846-BE23-812D69A15279}" sibTransId="{0B889EFF-4643-425D-A0AA-01492A07D6AD}"/>
    <dgm:cxn modelId="{12C856DE-2EE8-4D8A-B1E4-C0098A63AAB1}" srcId="{55F955D5-278A-4ECA-A57F-58153656BD70}" destId="{52367807-77A6-4B8E-A137-3F945CB7BD39}" srcOrd="1" destOrd="0" parTransId="{F2B5C1D3-BE1A-4647-9C78-BF7758C04317}" sibTransId="{B9684D34-C82E-453E-8B24-B9EA075F2FE2}"/>
    <dgm:cxn modelId="{E7C4D2A9-C8D4-4721-8676-234D4C90259A}" type="presOf" srcId="{D9C29390-F16C-4095-A02E-FF851D20CF8D}" destId="{39258813-2E83-42E3-A0A5-A1105FB468AB}" srcOrd="0" destOrd="0" presId="urn:microsoft.com/office/officeart/2005/8/layout/funnel1"/>
    <dgm:cxn modelId="{EEBB50E0-2230-475A-91D9-A60B38F70B62}" type="presOf" srcId="{0C728011-F05D-40B9-AE6B-01EFD963A73B}" destId="{D7BC75AA-9FFA-4858-9C85-8E20140A2570}" srcOrd="0" destOrd="0" presId="urn:microsoft.com/office/officeart/2005/8/layout/funnel1"/>
    <dgm:cxn modelId="{46619F8D-DB4F-480D-B154-0A449011D298}" type="presOf" srcId="{55F955D5-278A-4ECA-A57F-58153656BD70}" destId="{FC4A7516-6F70-4485-B097-7D1F5B5D0DFA}" srcOrd="0" destOrd="0" presId="urn:microsoft.com/office/officeart/2005/8/layout/funnel1"/>
    <dgm:cxn modelId="{01872663-F077-4962-8A6A-A9CFC014E8E9}" type="presOf" srcId="{0FE66C6E-891F-4148-813A-FB72F75B7935}" destId="{8CD8318C-7806-4EF6-93EF-5A49C81454CD}" srcOrd="0" destOrd="0" presId="urn:microsoft.com/office/officeart/2005/8/layout/funnel1"/>
    <dgm:cxn modelId="{B390D2F2-E649-4940-B584-CB5CB0FF44E5}" srcId="{55F955D5-278A-4ECA-A57F-58153656BD70}" destId="{D9C29390-F16C-4095-A02E-FF851D20CF8D}" srcOrd="2" destOrd="0" parTransId="{3E1245E3-227D-42FF-8D5D-05813C748886}" sibTransId="{B7D401BB-E487-4065-A21E-765CF983D1DE}"/>
    <dgm:cxn modelId="{48D2FA6A-9555-4090-845F-79DFB4BA1CB6}" type="presParOf" srcId="{FC4A7516-6F70-4485-B097-7D1F5B5D0DFA}" destId="{B09F788C-EDBA-47F0-8984-7EC740DA65D0}" srcOrd="0" destOrd="0" presId="urn:microsoft.com/office/officeart/2005/8/layout/funnel1"/>
    <dgm:cxn modelId="{FA031091-5978-4BD5-83A0-3C0C4B3E20F8}" type="presParOf" srcId="{FC4A7516-6F70-4485-B097-7D1F5B5D0DFA}" destId="{345D0D81-4EF1-4D03-B2F1-DF204029701B}" srcOrd="1" destOrd="0" presId="urn:microsoft.com/office/officeart/2005/8/layout/funnel1"/>
    <dgm:cxn modelId="{238D2B36-8973-42FB-92AE-ADA61859B988}" type="presParOf" srcId="{FC4A7516-6F70-4485-B097-7D1F5B5D0DFA}" destId="{8CD8318C-7806-4EF6-93EF-5A49C81454CD}" srcOrd="2" destOrd="0" presId="urn:microsoft.com/office/officeart/2005/8/layout/funnel1"/>
    <dgm:cxn modelId="{9B5D7405-8C8A-4C01-8584-3ED99C160FD9}" type="presParOf" srcId="{FC4A7516-6F70-4485-B097-7D1F5B5D0DFA}" destId="{39258813-2E83-42E3-A0A5-A1105FB468AB}" srcOrd="3" destOrd="0" presId="urn:microsoft.com/office/officeart/2005/8/layout/funnel1"/>
    <dgm:cxn modelId="{182572A4-3593-4E49-BD1D-D669AD8DBBAF}" type="presParOf" srcId="{FC4A7516-6F70-4485-B097-7D1F5B5D0DFA}" destId="{CB53BD5C-640C-4515-904B-6A1762EDE249}" srcOrd="4" destOrd="0" presId="urn:microsoft.com/office/officeart/2005/8/layout/funnel1"/>
    <dgm:cxn modelId="{4DA4DF7D-F7FA-45CD-B805-4BF36D5460BA}" type="presParOf" srcId="{FC4A7516-6F70-4485-B097-7D1F5B5D0DFA}" destId="{D7BC75AA-9FFA-4858-9C85-8E20140A2570}" srcOrd="5" destOrd="0" presId="urn:microsoft.com/office/officeart/2005/8/layout/funnel1"/>
    <dgm:cxn modelId="{BFA091F7-F329-4E11-AD1B-E80B813FC29D}" type="presParOf" srcId="{FC4A7516-6F70-4485-B097-7D1F5B5D0DFA}" destId="{ABF0E2B7-7046-4A8D-A161-9CD306930A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7AADD7-00E3-4BEB-85CA-6618413D620D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BF4603-938C-4E60-B397-3BD03188C44C}">
      <dgm:prSet phldrT="[Texto]" phldr="1"/>
      <dgm:spPr/>
      <dgm:t>
        <a:bodyPr/>
        <a:lstStyle/>
        <a:p>
          <a:endParaRPr lang="es-AR" dirty="0"/>
        </a:p>
      </dgm:t>
    </dgm:pt>
    <dgm:pt modelId="{60F8B9D1-04B7-4457-A57A-247DD6F9F519}" type="parTrans" cxnId="{03F82CA4-D50E-4062-8602-D94686C9B89C}">
      <dgm:prSet/>
      <dgm:spPr/>
      <dgm:t>
        <a:bodyPr/>
        <a:lstStyle/>
        <a:p>
          <a:endParaRPr lang="es-AR"/>
        </a:p>
      </dgm:t>
    </dgm:pt>
    <dgm:pt modelId="{0AEF71AA-A89D-4F1D-9837-BBE932927487}" type="sibTrans" cxnId="{03F82CA4-D50E-4062-8602-D94686C9B89C}">
      <dgm:prSet/>
      <dgm:spPr/>
      <dgm:t>
        <a:bodyPr/>
        <a:lstStyle/>
        <a:p>
          <a:endParaRPr lang="es-AR"/>
        </a:p>
      </dgm:t>
    </dgm:pt>
    <dgm:pt modelId="{C5E4485B-29A8-4CC1-AA6A-F3CE55423263}">
      <dgm:prSet phldrT="[Texto]" phldr="1"/>
      <dgm:spPr/>
      <dgm:t>
        <a:bodyPr/>
        <a:lstStyle/>
        <a:p>
          <a:endParaRPr lang="es-AR"/>
        </a:p>
      </dgm:t>
    </dgm:pt>
    <dgm:pt modelId="{D475B2F4-94BF-46D5-8367-6A45AD13AFF7}" type="parTrans" cxnId="{52AC320B-9FD1-438D-BAA6-630DB445EE1A}">
      <dgm:prSet/>
      <dgm:spPr/>
      <dgm:t>
        <a:bodyPr/>
        <a:lstStyle/>
        <a:p>
          <a:endParaRPr lang="es-AR"/>
        </a:p>
      </dgm:t>
    </dgm:pt>
    <dgm:pt modelId="{FC8DBBE1-A51C-4AD5-842C-78EE9C6FA188}" type="sibTrans" cxnId="{52AC320B-9FD1-438D-BAA6-630DB445EE1A}">
      <dgm:prSet/>
      <dgm:spPr/>
      <dgm:t>
        <a:bodyPr/>
        <a:lstStyle/>
        <a:p>
          <a:endParaRPr lang="es-AR"/>
        </a:p>
      </dgm:t>
    </dgm:pt>
    <dgm:pt modelId="{1FDD421C-2F6F-4E09-AA12-49D6D79FD510}">
      <dgm:prSet phldrT="[Texto]"/>
      <dgm:spPr/>
      <dgm:t>
        <a:bodyPr/>
        <a:lstStyle/>
        <a:p>
          <a:r>
            <a:rPr lang="es-AR" dirty="0" smtClean="0">
              <a:latin typeface="Nyala" pitchFamily="2" charset="0"/>
            </a:rPr>
            <a:t>Registro</a:t>
          </a:r>
          <a:endParaRPr lang="es-AR" dirty="0">
            <a:latin typeface="Nyala" pitchFamily="2" charset="0"/>
          </a:endParaRPr>
        </a:p>
      </dgm:t>
    </dgm:pt>
    <dgm:pt modelId="{00690025-D299-41CE-9DF4-D2A09AF486B7}" type="parTrans" cxnId="{63E4353F-16AA-4EE5-A69F-B124EFB766F1}">
      <dgm:prSet/>
      <dgm:spPr/>
      <dgm:t>
        <a:bodyPr/>
        <a:lstStyle/>
        <a:p>
          <a:endParaRPr lang="es-AR"/>
        </a:p>
      </dgm:t>
    </dgm:pt>
    <dgm:pt modelId="{2B97E636-D8A4-467D-AB2F-244C01E18AFD}" type="sibTrans" cxnId="{63E4353F-16AA-4EE5-A69F-B124EFB766F1}">
      <dgm:prSet/>
      <dgm:spPr/>
      <dgm:t>
        <a:bodyPr/>
        <a:lstStyle/>
        <a:p>
          <a:endParaRPr lang="es-AR"/>
        </a:p>
      </dgm:t>
    </dgm:pt>
    <dgm:pt modelId="{D03A3309-3CCE-4FEC-BEC9-DAAC76CBC28D}">
      <dgm:prSet phldrT="[Texto]"/>
      <dgm:spPr/>
      <dgm:t>
        <a:bodyPr/>
        <a:lstStyle/>
        <a:p>
          <a:r>
            <a:rPr lang="es-AR" dirty="0" smtClean="0">
              <a:latin typeface="Nyala" pitchFamily="2" charset="0"/>
            </a:rPr>
            <a:t>Registro</a:t>
          </a:r>
          <a:endParaRPr lang="es-AR" dirty="0">
            <a:latin typeface="Nyala" pitchFamily="2" charset="0"/>
          </a:endParaRPr>
        </a:p>
      </dgm:t>
    </dgm:pt>
    <dgm:pt modelId="{A2E395AA-70A4-43F2-BE80-955243F50216}" type="parTrans" cxnId="{1FD6DEE3-11D2-4C8C-B0B3-3C6E0519CC1E}">
      <dgm:prSet/>
      <dgm:spPr/>
      <dgm:t>
        <a:bodyPr/>
        <a:lstStyle/>
        <a:p>
          <a:endParaRPr lang="es-AR"/>
        </a:p>
      </dgm:t>
    </dgm:pt>
    <dgm:pt modelId="{50A2D4DD-825A-403F-8450-386D8AAD6489}" type="sibTrans" cxnId="{1FD6DEE3-11D2-4C8C-B0B3-3C6E0519CC1E}">
      <dgm:prSet/>
      <dgm:spPr/>
      <dgm:t>
        <a:bodyPr/>
        <a:lstStyle/>
        <a:p>
          <a:endParaRPr lang="es-AR"/>
        </a:p>
      </dgm:t>
    </dgm:pt>
    <dgm:pt modelId="{491530B6-321E-4F57-8266-9B40A27E12BF}">
      <dgm:prSet phldrT="[Texto]"/>
      <dgm:spPr/>
      <dgm:t>
        <a:bodyPr/>
        <a:lstStyle/>
        <a:p>
          <a:r>
            <a:rPr lang="es-AR" dirty="0" smtClean="0">
              <a:latin typeface="Nyala" pitchFamily="2" charset="0"/>
            </a:rPr>
            <a:t>Registro</a:t>
          </a:r>
          <a:endParaRPr lang="es-AR" dirty="0">
            <a:latin typeface="Nyala" pitchFamily="2" charset="0"/>
          </a:endParaRPr>
        </a:p>
      </dgm:t>
    </dgm:pt>
    <dgm:pt modelId="{8244A7A0-A5A9-414F-8AE4-8A428871A508}" type="parTrans" cxnId="{2F183A82-0E4E-428F-A1DD-BA6A4D7605BE}">
      <dgm:prSet/>
      <dgm:spPr/>
      <dgm:t>
        <a:bodyPr/>
        <a:lstStyle/>
        <a:p>
          <a:endParaRPr lang="es-AR"/>
        </a:p>
      </dgm:t>
    </dgm:pt>
    <dgm:pt modelId="{B5ECB14A-9F22-480E-8522-F282AD7DB32C}" type="sibTrans" cxnId="{2F183A82-0E4E-428F-A1DD-BA6A4D7605BE}">
      <dgm:prSet/>
      <dgm:spPr/>
      <dgm:t>
        <a:bodyPr/>
        <a:lstStyle/>
        <a:p>
          <a:endParaRPr lang="es-AR"/>
        </a:p>
      </dgm:t>
    </dgm:pt>
    <dgm:pt modelId="{D140468E-6BC0-4AB9-A07D-0576BD517286}" type="pres">
      <dgm:prSet presAssocID="{8A7AADD7-00E3-4BEB-85CA-6618413D620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s-AR"/>
        </a:p>
      </dgm:t>
    </dgm:pt>
    <dgm:pt modelId="{2FBD7EAA-A640-48B6-AE44-51C7440217D6}" type="pres">
      <dgm:prSet presAssocID="{8A7AADD7-00E3-4BEB-85CA-6618413D620D}" presName="arrowNode" presStyleLbl="node1" presStyleIdx="0" presStyleCnt="1" custAng="20429389" custLinFactNeighborY="17990"/>
      <dgm:spPr/>
    </dgm:pt>
    <dgm:pt modelId="{FCB427BD-A898-4B29-A7B1-FD0644B6AD70}" type="pres">
      <dgm:prSet presAssocID="{88BF4603-938C-4E60-B397-3BD03188C44C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BB89C0-751A-4BA7-9174-9B4FEA3BBFF7}" type="pres">
      <dgm:prSet presAssocID="{C5E4485B-29A8-4CC1-AA6A-F3CE55423263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03D0675-F35A-4BE4-9A3F-E872193B4D02}" type="pres">
      <dgm:prSet presAssocID="{FC8DBBE1-A51C-4AD5-842C-78EE9C6FA188}" presName="dotNode2" presStyleCnt="0"/>
      <dgm:spPr/>
    </dgm:pt>
    <dgm:pt modelId="{DDFB754D-C737-4AA3-9CFA-33C4C7554E41}" type="pres">
      <dgm:prSet presAssocID="{FC8DBBE1-A51C-4AD5-842C-78EE9C6FA188}" presName="dotRepeatNode" presStyleLbl="fgShp" presStyleIdx="0" presStyleCnt="3"/>
      <dgm:spPr/>
      <dgm:t>
        <a:bodyPr/>
        <a:lstStyle/>
        <a:p>
          <a:endParaRPr lang="es-AR"/>
        </a:p>
      </dgm:t>
    </dgm:pt>
    <dgm:pt modelId="{9F7214C9-E1E0-4485-934D-AAAF57AD3C3A}" type="pres">
      <dgm:prSet presAssocID="{1FDD421C-2F6F-4E09-AA12-49D6D79FD510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A7DF24-A14F-4D44-9B21-050ECEE2E36D}" type="pres">
      <dgm:prSet presAssocID="{2B97E636-D8A4-467D-AB2F-244C01E18AFD}" presName="dotNode3" presStyleCnt="0"/>
      <dgm:spPr/>
    </dgm:pt>
    <dgm:pt modelId="{0419AA79-48B1-471C-8AD3-FBC2AF1AC368}" type="pres">
      <dgm:prSet presAssocID="{2B97E636-D8A4-467D-AB2F-244C01E18AFD}" presName="dotRepeatNode" presStyleLbl="fgShp" presStyleIdx="1" presStyleCnt="3"/>
      <dgm:spPr/>
      <dgm:t>
        <a:bodyPr/>
        <a:lstStyle/>
        <a:p>
          <a:endParaRPr lang="es-AR"/>
        </a:p>
      </dgm:t>
    </dgm:pt>
    <dgm:pt modelId="{53203C4C-CA60-4C27-A260-09F7665F0FD3}" type="pres">
      <dgm:prSet presAssocID="{D03A3309-3CCE-4FEC-BEC9-DAAC76CBC28D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5B9555E-E484-4B77-A372-CC019A8DF2BC}" type="pres">
      <dgm:prSet presAssocID="{50A2D4DD-825A-403F-8450-386D8AAD6489}" presName="dotNode4" presStyleCnt="0"/>
      <dgm:spPr/>
    </dgm:pt>
    <dgm:pt modelId="{378CA536-1F0E-4F9E-AC26-8B2D28593FE5}" type="pres">
      <dgm:prSet presAssocID="{50A2D4DD-825A-403F-8450-386D8AAD6489}" presName="dotRepeatNode" presStyleLbl="fgShp" presStyleIdx="2" presStyleCnt="3"/>
      <dgm:spPr/>
      <dgm:t>
        <a:bodyPr/>
        <a:lstStyle/>
        <a:p>
          <a:endParaRPr lang="es-AR"/>
        </a:p>
      </dgm:t>
    </dgm:pt>
    <dgm:pt modelId="{CBBCCBBE-5D03-47C0-A9D1-552E91582793}" type="pres">
      <dgm:prSet presAssocID="{491530B6-321E-4F57-8266-9B40A27E12BF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FD6DEE3-11D2-4C8C-B0B3-3C6E0519CC1E}" srcId="{8A7AADD7-00E3-4BEB-85CA-6618413D620D}" destId="{D03A3309-3CCE-4FEC-BEC9-DAAC76CBC28D}" srcOrd="3" destOrd="0" parTransId="{A2E395AA-70A4-43F2-BE80-955243F50216}" sibTransId="{50A2D4DD-825A-403F-8450-386D8AAD6489}"/>
    <dgm:cxn modelId="{54D7DE04-252C-43FC-B7AD-F5EC3F23A70E}" type="presOf" srcId="{50A2D4DD-825A-403F-8450-386D8AAD6489}" destId="{378CA536-1F0E-4F9E-AC26-8B2D28593FE5}" srcOrd="0" destOrd="0" presId="urn:microsoft.com/office/officeart/2009/3/layout/DescendingProcess"/>
    <dgm:cxn modelId="{01CF168B-F647-4046-8DD9-A227CF193B00}" type="presOf" srcId="{491530B6-321E-4F57-8266-9B40A27E12BF}" destId="{CBBCCBBE-5D03-47C0-A9D1-552E91582793}" srcOrd="0" destOrd="0" presId="urn:microsoft.com/office/officeart/2009/3/layout/DescendingProcess"/>
    <dgm:cxn modelId="{03F82CA4-D50E-4062-8602-D94686C9B89C}" srcId="{8A7AADD7-00E3-4BEB-85CA-6618413D620D}" destId="{88BF4603-938C-4E60-B397-3BD03188C44C}" srcOrd="0" destOrd="0" parTransId="{60F8B9D1-04B7-4457-A57A-247DD6F9F519}" sibTransId="{0AEF71AA-A89D-4F1D-9837-BBE932927487}"/>
    <dgm:cxn modelId="{4196C648-DC85-4D59-BE28-8746767403DA}" type="presOf" srcId="{C5E4485B-29A8-4CC1-AA6A-F3CE55423263}" destId="{4FBB89C0-751A-4BA7-9174-9B4FEA3BBFF7}" srcOrd="0" destOrd="0" presId="urn:microsoft.com/office/officeart/2009/3/layout/DescendingProcess"/>
    <dgm:cxn modelId="{0D0C44A8-E8CE-4471-84FF-673270B62A86}" type="presOf" srcId="{8A7AADD7-00E3-4BEB-85CA-6618413D620D}" destId="{D140468E-6BC0-4AB9-A07D-0576BD517286}" srcOrd="0" destOrd="0" presId="urn:microsoft.com/office/officeart/2009/3/layout/DescendingProcess"/>
    <dgm:cxn modelId="{EED90ADF-6944-477A-ABFE-11CE2FCB967B}" type="presOf" srcId="{2B97E636-D8A4-467D-AB2F-244C01E18AFD}" destId="{0419AA79-48B1-471C-8AD3-FBC2AF1AC368}" srcOrd="0" destOrd="0" presId="urn:microsoft.com/office/officeart/2009/3/layout/DescendingProcess"/>
    <dgm:cxn modelId="{D6BD2214-E807-4517-BDB7-3FBF5FE91B8B}" type="presOf" srcId="{88BF4603-938C-4E60-B397-3BD03188C44C}" destId="{FCB427BD-A898-4B29-A7B1-FD0644B6AD70}" srcOrd="0" destOrd="0" presId="urn:microsoft.com/office/officeart/2009/3/layout/DescendingProcess"/>
    <dgm:cxn modelId="{52AC320B-9FD1-438D-BAA6-630DB445EE1A}" srcId="{8A7AADD7-00E3-4BEB-85CA-6618413D620D}" destId="{C5E4485B-29A8-4CC1-AA6A-F3CE55423263}" srcOrd="1" destOrd="0" parTransId="{D475B2F4-94BF-46D5-8367-6A45AD13AFF7}" sibTransId="{FC8DBBE1-A51C-4AD5-842C-78EE9C6FA188}"/>
    <dgm:cxn modelId="{33141E76-2DFB-44D1-811D-761C1A4D0F21}" type="presOf" srcId="{D03A3309-3CCE-4FEC-BEC9-DAAC76CBC28D}" destId="{53203C4C-CA60-4C27-A260-09F7665F0FD3}" srcOrd="0" destOrd="0" presId="urn:microsoft.com/office/officeart/2009/3/layout/DescendingProcess"/>
    <dgm:cxn modelId="{63E4353F-16AA-4EE5-A69F-B124EFB766F1}" srcId="{8A7AADD7-00E3-4BEB-85CA-6618413D620D}" destId="{1FDD421C-2F6F-4E09-AA12-49D6D79FD510}" srcOrd="2" destOrd="0" parTransId="{00690025-D299-41CE-9DF4-D2A09AF486B7}" sibTransId="{2B97E636-D8A4-467D-AB2F-244C01E18AFD}"/>
    <dgm:cxn modelId="{2F183A82-0E4E-428F-A1DD-BA6A4D7605BE}" srcId="{8A7AADD7-00E3-4BEB-85CA-6618413D620D}" destId="{491530B6-321E-4F57-8266-9B40A27E12BF}" srcOrd="4" destOrd="0" parTransId="{8244A7A0-A5A9-414F-8AE4-8A428871A508}" sibTransId="{B5ECB14A-9F22-480E-8522-F282AD7DB32C}"/>
    <dgm:cxn modelId="{26693F86-BB1C-4EB7-B76E-F1747C807ACC}" type="presOf" srcId="{FC8DBBE1-A51C-4AD5-842C-78EE9C6FA188}" destId="{DDFB754D-C737-4AA3-9CFA-33C4C7554E41}" srcOrd="0" destOrd="0" presId="urn:microsoft.com/office/officeart/2009/3/layout/DescendingProcess"/>
    <dgm:cxn modelId="{29FEE214-F73A-47A0-BB4D-0E32C83FAD4C}" type="presOf" srcId="{1FDD421C-2F6F-4E09-AA12-49D6D79FD510}" destId="{9F7214C9-E1E0-4485-934D-AAAF57AD3C3A}" srcOrd="0" destOrd="0" presId="urn:microsoft.com/office/officeart/2009/3/layout/DescendingProcess"/>
    <dgm:cxn modelId="{6A15BC83-54E6-485C-9400-A702C8AF25E0}" type="presParOf" srcId="{D140468E-6BC0-4AB9-A07D-0576BD517286}" destId="{2FBD7EAA-A640-48B6-AE44-51C7440217D6}" srcOrd="0" destOrd="0" presId="urn:microsoft.com/office/officeart/2009/3/layout/DescendingProcess"/>
    <dgm:cxn modelId="{24D38422-8CE8-471A-8777-54154E62AA8D}" type="presParOf" srcId="{D140468E-6BC0-4AB9-A07D-0576BD517286}" destId="{FCB427BD-A898-4B29-A7B1-FD0644B6AD70}" srcOrd="1" destOrd="0" presId="urn:microsoft.com/office/officeart/2009/3/layout/DescendingProcess"/>
    <dgm:cxn modelId="{B34C0BB0-A40A-424F-8B93-721FD120D675}" type="presParOf" srcId="{D140468E-6BC0-4AB9-A07D-0576BD517286}" destId="{4FBB89C0-751A-4BA7-9174-9B4FEA3BBFF7}" srcOrd="2" destOrd="0" presId="urn:microsoft.com/office/officeart/2009/3/layout/DescendingProcess"/>
    <dgm:cxn modelId="{FFDFAC86-B3E3-4424-AF72-2BA99C90D697}" type="presParOf" srcId="{D140468E-6BC0-4AB9-A07D-0576BD517286}" destId="{B03D0675-F35A-4BE4-9A3F-E872193B4D02}" srcOrd="3" destOrd="0" presId="urn:microsoft.com/office/officeart/2009/3/layout/DescendingProcess"/>
    <dgm:cxn modelId="{6D3ACBF5-5A4F-441A-877F-4B2E0F8B6ED4}" type="presParOf" srcId="{B03D0675-F35A-4BE4-9A3F-E872193B4D02}" destId="{DDFB754D-C737-4AA3-9CFA-33C4C7554E41}" srcOrd="0" destOrd="0" presId="urn:microsoft.com/office/officeart/2009/3/layout/DescendingProcess"/>
    <dgm:cxn modelId="{E3151C8F-4893-45F9-B964-755554BA5B6D}" type="presParOf" srcId="{D140468E-6BC0-4AB9-A07D-0576BD517286}" destId="{9F7214C9-E1E0-4485-934D-AAAF57AD3C3A}" srcOrd="4" destOrd="0" presId="urn:microsoft.com/office/officeart/2009/3/layout/DescendingProcess"/>
    <dgm:cxn modelId="{C6B825A3-6FD9-4507-85BC-8852AD175754}" type="presParOf" srcId="{D140468E-6BC0-4AB9-A07D-0576BD517286}" destId="{56A7DF24-A14F-4D44-9B21-050ECEE2E36D}" srcOrd="5" destOrd="0" presId="urn:microsoft.com/office/officeart/2009/3/layout/DescendingProcess"/>
    <dgm:cxn modelId="{89843478-868A-40A8-971A-E1DE8BF10EDD}" type="presParOf" srcId="{56A7DF24-A14F-4D44-9B21-050ECEE2E36D}" destId="{0419AA79-48B1-471C-8AD3-FBC2AF1AC368}" srcOrd="0" destOrd="0" presId="urn:microsoft.com/office/officeart/2009/3/layout/DescendingProcess"/>
    <dgm:cxn modelId="{E84F75B7-502E-45D8-909C-BE356FCA5BB4}" type="presParOf" srcId="{D140468E-6BC0-4AB9-A07D-0576BD517286}" destId="{53203C4C-CA60-4C27-A260-09F7665F0FD3}" srcOrd="6" destOrd="0" presId="urn:microsoft.com/office/officeart/2009/3/layout/DescendingProcess"/>
    <dgm:cxn modelId="{8E2AA4E2-4345-4516-BE3B-628DFB8190A8}" type="presParOf" srcId="{D140468E-6BC0-4AB9-A07D-0576BD517286}" destId="{A5B9555E-E484-4B77-A372-CC019A8DF2BC}" srcOrd="7" destOrd="0" presId="urn:microsoft.com/office/officeart/2009/3/layout/DescendingProcess"/>
    <dgm:cxn modelId="{E77D822E-F399-4778-8568-169DAF424139}" type="presParOf" srcId="{A5B9555E-E484-4B77-A372-CC019A8DF2BC}" destId="{378CA536-1F0E-4F9E-AC26-8B2D28593FE5}" srcOrd="0" destOrd="0" presId="urn:microsoft.com/office/officeart/2009/3/layout/DescendingProcess"/>
    <dgm:cxn modelId="{5A251137-9CAA-4403-BAD2-987BAC9D1942}" type="presParOf" srcId="{D140468E-6BC0-4AB9-A07D-0576BD517286}" destId="{CBBCCBBE-5D03-47C0-A9D1-552E91582793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6520A4-28B5-4AA0-B800-F85212349D14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E5EF5280-D3DD-4443-B49D-9DE192C3E7FA}">
      <dgm:prSet phldrT="[Texto]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s-AR" dirty="0" smtClean="0">
              <a:latin typeface="Nyala" pitchFamily="2" charset="0"/>
            </a:rPr>
            <a:t>Información</a:t>
          </a:r>
          <a:endParaRPr lang="es-AR" dirty="0">
            <a:latin typeface="Nyala" pitchFamily="2" charset="0"/>
          </a:endParaRPr>
        </a:p>
      </dgm:t>
    </dgm:pt>
    <dgm:pt modelId="{3756B32B-28C5-4FCB-8154-C6D03268B02A}" type="parTrans" cxnId="{BFBE038D-5E0A-46F9-903B-EDF23FDF8C07}">
      <dgm:prSet/>
      <dgm:spPr/>
      <dgm:t>
        <a:bodyPr/>
        <a:lstStyle/>
        <a:p>
          <a:endParaRPr lang="es-AR"/>
        </a:p>
      </dgm:t>
    </dgm:pt>
    <dgm:pt modelId="{E682D10B-ED55-442A-985E-43390A0047C2}" type="sibTrans" cxnId="{BFBE038D-5E0A-46F9-903B-EDF23FDF8C07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s-AR"/>
        </a:p>
      </dgm:t>
    </dgm:pt>
    <dgm:pt modelId="{77EDEE83-6E7C-4C7D-9B89-81A4CD7F6FBA}">
      <dgm:prSet phldrT="[Texto]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s-AR" dirty="0" smtClean="0">
              <a:latin typeface="Nyala" pitchFamily="2" charset="0"/>
            </a:rPr>
            <a:t>Información</a:t>
          </a:r>
          <a:endParaRPr lang="es-AR" dirty="0">
            <a:latin typeface="Nyala" pitchFamily="2" charset="0"/>
          </a:endParaRPr>
        </a:p>
      </dgm:t>
    </dgm:pt>
    <dgm:pt modelId="{48FC5975-AEDA-4A49-863F-D4D5ABA3FB3B}" type="parTrans" cxnId="{B4933AE0-24CD-4D99-8E96-17B683D43351}">
      <dgm:prSet/>
      <dgm:spPr/>
      <dgm:t>
        <a:bodyPr/>
        <a:lstStyle/>
        <a:p>
          <a:endParaRPr lang="es-AR"/>
        </a:p>
      </dgm:t>
    </dgm:pt>
    <dgm:pt modelId="{5CE90AC0-3983-4496-B5F8-060E9DA27DA6}" type="sibTrans" cxnId="{B4933AE0-24CD-4D99-8E96-17B683D43351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s-AR"/>
        </a:p>
      </dgm:t>
    </dgm:pt>
    <dgm:pt modelId="{DD187487-46F0-4B0F-A1BC-AD7D87076173}">
      <dgm:prSet phldrT="[Texto]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s-AR" dirty="0" smtClean="0">
              <a:latin typeface="Nyala" pitchFamily="2" charset="0"/>
            </a:rPr>
            <a:t>Información</a:t>
          </a:r>
          <a:endParaRPr lang="es-AR" dirty="0">
            <a:latin typeface="Nyala" pitchFamily="2" charset="0"/>
          </a:endParaRPr>
        </a:p>
      </dgm:t>
    </dgm:pt>
    <dgm:pt modelId="{B1951372-5A83-4FFB-BC1D-EB04F9E20651}" type="parTrans" cxnId="{0CF879D9-154B-492F-A872-46FA44DDA866}">
      <dgm:prSet/>
      <dgm:spPr/>
      <dgm:t>
        <a:bodyPr/>
        <a:lstStyle/>
        <a:p>
          <a:endParaRPr lang="es-AR"/>
        </a:p>
      </dgm:t>
    </dgm:pt>
    <dgm:pt modelId="{ED601A91-0E2A-462D-94EA-64EE6185A9EC}" type="sibTrans" cxnId="{0CF879D9-154B-492F-A872-46FA44DDA866}">
      <dgm:prSet/>
      <dgm:spPr/>
      <dgm:t>
        <a:bodyPr/>
        <a:lstStyle/>
        <a:p>
          <a:endParaRPr lang="es-AR"/>
        </a:p>
      </dgm:t>
    </dgm:pt>
    <dgm:pt modelId="{D7834656-BEE6-4271-B760-023F62F02290}" type="pres">
      <dgm:prSet presAssocID="{346520A4-28B5-4AA0-B800-F85212349D14}" presName="Name0" presStyleCnt="0">
        <dgm:presLayoutVars>
          <dgm:dir/>
          <dgm:resizeHandles val="exact"/>
        </dgm:presLayoutVars>
      </dgm:prSet>
      <dgm:spPr/>
    </dgm:pt>
    <dgm:pt modelId="{BEC35C65-6561-4BD4-816F-E663E25A462A}" type="pres">
      <dgm:prSet presAssocID="{E5EF5280-D3DD-4443-B49D-9DE192C3E7F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D8C5C8-0585-4AFD-9535-654E3A8E0D75}" type="pres">
      <dgm:prSet presAssocID="{E682D10B-ED55-442A-985E-43390A0047C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ED026C42-B95D-43D7-A03C-44D55EC368FF}" type="pres">
      <dgm:prSet presAssocID="{E682D10B-ED55-442A-985E-43390A0047C2}" presName="connectorText" presStyleLbl="sibTrans2D1" presStyleIdx="0" presStyleCnt="2"/>
      <dgm:spPr/>
      <dgm:t>
        <a:bodyPr/>
        <a:lstStyle/>
        <a:p>
          <a:endParaRPr lang="es-AR"/>
        </a:p>
      </dgm:t>
    </dgm:pt>
    <dgm:pt modelId="{921B780D-4140-4C71-82D2-B6D774AF4D66}" type="pres">
      <dgm:prSet presAssocID="{77EDEE83-6E7C-4C7D-9B89-81A4CD7F6FB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426D96-B100-487A-A169-2D3411747F8D}" type="pres">
      <dgm:prSet presAssocID="{5CE90AC0-3983-4496-B5F8-060E9DA27DA6}" presName="sibTrans" presStyleLbl="sibTrans2D1" presStyleIdx="1" presStyleCnt="2"/>
      <dgm:spPr/>
      <dgm:t>
        <a:bodyPr/>
        <a:lstStyle/>
        <a:p>
          <a:endParaRPr lang="es-AR"/>
        </a:p>
      </dgm:t>
    </dgm:pt>
    <dgm:pt modelId="{099F6A6E-8082-4E38-9FAD-F769C5C2C215}" type="pres">
      <dgm:prSet presAssocID="{5CE90AC0-3983-4496-B5F8-060E9DA27DA6}" presName="connectorText" presStyleLbl="sibTrans2D1" presStyleIdx="1" presStyleCnt="2"/>
      <dgm:spPr/>
      <dgm:t>
        <a:bodyPr/>
        <a:lstStyle/>
        <a:p>
          <a:endParaRPr lang="es-AR"/>
        </a:p>
      </dgm:t>
    </dgm:pt>
    <dgm:pt modelId="{F678E164-F99E-4E13-B1FB-A7F57F7AFBDC}" type="pres">
      <dgm:prSet presAssocID="{DD187487-46F0-4B0F-A1BC-AD7D870761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43135EE-B420-4E74-AA73-0670487055AA}" type="presOf" srcId="{E682D10B-ED55-442A-985E-43390A0047C2}" destId="{ED026C42-B95D-43D7-A03C-44D55EC368FF}" srcOrd="1" destOrd="0" presId="urn:microsoft.com/office/officeart/2005/8/layout/process1"/>
    <dgm:cxn modelId="{0CF879D9-154B-492F-A872-46FA44DDA866}" srcId="{346520A4-28B5-4AA0-B800-F85212349D14}" destId="{DD187487-46F0-4B0F-A1BC-AD7D87076173}" srcOrd="2" destOrd="0" parTransId="{B1951372-5A83-4FFB-BC1D-EB04F9E20651}" sibTransId="{ED601A91-0E2A-462D-94EA-64EE6185A9EC}"/>
    <dgm:cxn modelId="{BFBE038D-5E0A-46F9-903B-EDF23FDF8C07}" srcId="{346520A4-28B5-4AA0-B800-F85212349D14}" destId="{E5EF5280-D3DD-4443-B49D-9DE192C3E7FA}" srcOrd="0" destOrd="0" parTransId="{3756B32B-28C5-4FCB-8154-C6D03268B02A}" sibTransId="{E682D10B-ED55-442A-985E-43390A0047C2}"/>
    <dgm:cxn modelId="{FC33105F-84C9-424B-A2C1-A019AEBD3AB6}" type="presOf" srcId="{5CE90AC0-3983-4496-B5F8-060E9DA27DA6}" destId="{00426D96-B100-487A-A169-2D3411747F8D}" srcOrd="0" destOrd="0" presId="urn:microsoft.com/office/officeart/2005/8/layout/process1"/>
    <dgm:cxn modelId="{AD6EFF88-8662-4D34-B2CD-4E01137B2A7A}" type="presOf" srcId="{346520A4-28B5-4AA0-B800-F85212349D14}" destId="{D7834656-BEE6-4271-B760-023F62F02290}" srcOrd="0" destOrd="0" presId="urn:microsoft.com/office/officeart/2005/8/layout/process1"/>
    <dgm:cxn modelId="{2B2320F2-4047-411F-980D-4E99E6AF1889}" type="presOf" srcId="{DD187487-46F0-4B0F-A1BC-AD7D87076173}" destId="{F678E164-F99E-4E13-B1FB-A7F57F7AFBDC}" srcOrd="0" destOrd="0" presId="urn:microsoft.com/office/officeart/2005/8/layout/process1"/>
    <dgm:cxn modelId="{EA73FEB4-F29C-4AAA-A7D8-2B827070B901}" type="presOf" srcId="{5CE90AC0-3983-4496-B5F8-060E9DA27DA6}" destId="{099F6A6E-8082-4E38-9FAD-F769C5C2C215}" srcOrd="1" destOrd="0" presId="urn:microsoft.com/office/officeart/2005/8/layout/process1"/>
    <dgm:cxn modelId="{A2642ABD-2D64-4E22-B58A-AA773258D56B}" type="presOf" srcId="{E682D10B-ED55-442A-985E-43390A0047C2}" destId="{95D8C5C8-0585-4AFD-9535-654E3A8E0D75}" srcOrd="0" destOrd="0" presId="urn:microsoft.com/office/officeart/2005/8/layout/process1"/>
    <dgm:cxn modelId="{B4933AE0-24CD-4D99-8E96-17B683D43351}" srcId="{346520A4-28B5-4AA0-B800-F85212349D14}" destId="{77EDEE83-6E7C-4C7D-9B89-81A4CD7F6FBA}" srcOrd="1" destOrd="0" parTransId="{48FC5975-AEDA-4A49-863F-D4D5ABA3FB3B}" sibTransId="{5CE90AC0-3983-4496-B5F8-060E9DA27DA6}"/>
    <dgm:cxn modelId="{8412179E-69B9-4220-B1F1-8DB4BC495533}" type="presOf" srcId="{E5EF5280-D3DD-4443-B49D-9DE192C3E7FA}" destId="{BEC35C65-6561-4BD4-816F-E663E25A462A}" srcOrd="0" destOrd="0" presId="urn:microsoft.com/office/officeart/2005/8/layout/process1"/>
    <dgm:cxn modelId="{192C193F-47F5-4D8F-BE51-F3B2AAFE5B91}" type="presOf" srcId="{77EDEE83-6E7C-4C7D-9B89-81A4CD7F6FBA}" destId="{921B780D-4140-4C71-82D2-B6D774AF4D66}" srcOrd="0" destOrd="0" presId="urn:microsoft.com/office/officeart/2005/8/layout/process1"/>
    <dgm:cxn modelId="{C89F24C8-70D4-446F-8CB8-84BCD80FE6F2}" type="presParOf" srcId="{D7834656-BEE6-4271-B760-023F62F02290}" destId="{BEC35C65-6561-4BD4-816F-E663E25A462A}" srcOrd="0" destOrd="0" presId="urn:microsoft.com/office/officeart/2005/8/layout/process1"/>
    <dgm:cxn modelId="{B0529588-78F4-4539-911A-0B8F8E368A54}" type="presParOf" srcId="{D7834656-BEE6-4271-B760-023F62F02290}" destId="{95D8C5C8-0585-4AFD-9535-654E3A8E0D75}" srcOrd="1" destOrd="0" presId="urn:microsoft.com/office/officeart/2005/8/layout/process1"/>
    <dgm:cxn modelId="{581D818E-60F6-44EE-AFF9-72714DBD7648}" type="presParOf" srcId="{95D8C5C8-0585-4AFD-9535-654E3A8E0D75}" destId="{ED026C42-B95D-43D7-A03C-44D55EC368FF}" srcOrd="0" destOrd="0" presId="urn:microsoft.com/office/officeart/2005/8/layout/process1"/>
    <dgm:cxn modelId="{510688D7-0540-4ACC-9CDA-CECEFCBBB52F}" type="presParOf" srcId="{D7834656-BEE6-4271-B760-023F62F02290}" destId="{921B780D-4140-4C71-82D2-B6D774AF4D66}" srcOrd="2" destOrd="0" presId="urn:microsoft.com/office/officeart/2005/8/layout/process1"/>
    <dgm:cxn modelId="{18435673-E3BB-4D52-B0DD-A7FE23A50EBC}" type="presParOf" srcId="{D7834656-BEE6-4271-B760-023F62F02290}" destId="{00426D96-B100-487A-A169-2D3411747F8D}" srcOrd="3" destOrd="0" presId="urn:microsoft.com/office/officeart/2005/8/layout/process1"/>
    <dgm:cxn modelId="{C3DFB3CD-37A7-49F1-ABE6-E1E5E9B1AF70}" type="presParOf" srcId="{00426D96-B100-487A-A169-2D3411747F8D}" destId="{099F6A6E-8082-4E38-9FAD-F769C5C2C215}" srcOrd="0" destOrd="0" presId="urn:microsoft.com/office/officeart/2005/8/layout/process1"/>
    <dgm:cxn modelId="{D19071BD-D4C0-4639-A4B7-C0CE96396BB0}" type="presParOf" srcId="{D7834656-BEE6-4271-B760-023F62F02290}" destId="{F678E164-F99E-4E13-B1FB-A7F57F7AFBD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EB9EAE-F6AB-4FF0-B08C-5D0EE336F30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2EB9469-9E8B-45FC-87DE-517864159A17}">
      <dgm:prSet phldrT="[Texto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2200" dirty="0" smtClean="0">
              <a:solidFill>
                <a:schemeClr val="tx1"/>
              </a:solidFill>
              <a:latin typeface="Nyala" pitchFamily="2" charset="0"/>
            </a:rPr>
            <a:t>Sistema de Gestión</a:t>
          </a:r>
          <a:endParaRPr lang="es-AR" sz="2200" dirty="0">
            <a:solidFill>
              <a:schemeClr val="tx1"/>
            </a:solidFill>
            <a:latin typeface="Nyala" pitchFamily="2" charset="0"/>
          </a:endParaRPr>
        </a:p>
      </dgm:t>
    </dgm:pt>
    <dgm:pt modelId="{40FCD11F-1571-4846-B986-63B29E5C4477}" type="parTrans" cxnId="{29571ACA-2E5A-4DD3-9C10-53AF71F32B31}">
      <dgm:prSet/>
      <dgm:spPr/>
      <dgm:t>
        <a:bodyPr/>
        <a:lstStyle/>
        <a:p>
          <a:endParaRPr lang="es-AR"/>
        </a:p>
      </dgm:t>
    </dgm:pt>
    <dgm:pt modelId="{F0EF5A06-6828-4D15-9636-937F8DB8F673}" type="sibTrans" cxnId="{29571ACA-2E5A-4DD3-9C10-53AF71F32B31}">
      <dgm:prSet/>
      <dgm:spPr/>
      <dgm:t>
        <a:bodyPr/>
        <a:lstStyle/>
        <a:p>
          <a:endParaRPr lang="es-AR"/>
        </a:p>
      </dgm:t>
    </dgm:pt>
    <dgm:pt modelId="{1A348BCC-A71F-44C0-BCA2-165EC2808FB1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Finanzas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6623590E-ED6F-455A-A6B6-FB04247AF05E}" type="parTrans" cxnId="{5B2566AD-94B8-4BE2-8AC9-85757295D14F}">
      <dgm:prSet/>
      <dgm:spPr/>
      <dgm:t>
        <a:bodyPr/>
        <a:lstStyle/>
        <a:p>
          <a:endParaRPr lang="es-AR"/>
        </a:p>
      </dgm:t>
    </dgm:pt>
    <dgm:pt modelId="{C4A3A121-56E3-4DB0-8587-10B145E3E194}" type="sibTrans" cxnId="{5B2566AD-94B8-4BE2-8AC9-85757295D14F}">
      <dgm:prSet/>
      <dgm:spPr/>
      <dgm:t>
        <a:bodyPr/>
        <a:lstStyle/>
        <a:p>
          <a:endParaRPr lang="es-AR"/>
        </a:p>
      </dgm:t>
    </dgm:pt>
    <dgm:pt modelId="{BEC6938D-6F31-49C9-B890-7EFFB4041128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Contabilidad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4D736217-E728-4D09-80B1-EB7F94280888}" type="parTrans" cxnId="{928E8C6A-8A35-4CB5-95D7-00D10134A5CD}">
      <dgm:prSet/>
      <dgm:spPr/>
      <dgm:t>
        <a:bodyPr/>
        <a:lstStyle/>
        <a:p>
          <a:endParaRPr lang="es-AR"/>
        </a:p>
      </dgm:t>
    </dgm:pt>
    <dgm:pt modelId="{5CC0607B-BAC6-4834-8A34-E3978FA43DF9}" type="sibTrans" cxnId="{928E8C6A-8A35-4CB5-95D7-00D10134A5CD}">
      <dgm:prSet/>
      <dgm:spPr/>
      <dgm:t>
        <a:bodyPr/>
        <a:lstStyle/>
        <a:p>
          <a:endParaRPr lang="es-AR"/>
        </a:p>
      </dgm:t>
    </dgm:pt>
    <dgm:pt modelId="{EDC1DDDD-958E-452D-BC86-163AD6E5512E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Presupuesto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3FEA17E7-ED4C-445E-9CE7-30AF0F54D70E}" type="parTrans" cxnId="{F83BD4CD-DAC1-4822-A5C8-10B7441B9D4F}">
      <dgm:prSet/>
      <dgm:spPr/>
      <dgm:t>
        <a:bodyPr/>
        <a:lstStyle/>
        <a:p>
          <a:endParaRPr lang="es-AR"/>
        </a:p>
      </dgm:t>
    </dgm:pt>
    <dgm:pt modelId="{791388F9-498B-4765-BC0C-8879B9899502}" type="sibTrans" cxnId="{F83BD4CD-DAC1-4822-A5C8-10B7441B9D4F}">
      <dgm:prSet/>
      <dgm:spPr/>
      <dgm:t>
        <a:bodyPr/>
        <a:lstStyle/>
        <a:p>
          <a:endParaRPr lang="es-AR"/>
        </a:p>
      </dgm:t>
    </dgm:pt>
    <dgm:pt modelId="{B545C1FC-ADF5-4DD0-83A1-CC2C4CFC4FC6}" type="pres">
      <dgm:prSet presAssocID="{CDEB9EAE-F6AB-4FF0-B08C-5D0EE336F30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CEB53B4-2113-4FF9-A0AE-245161F8959F}" type="pres">
      <dgm:prSet presAssocID="{CDEB9EAE-F6AB-4FF0-B08C-5D0EE336F30C}" presName="comp1" presStyleCnt="0"/>
      <dgm:spPr/>
    </dgm:pt>
    <dgm:pt modelId="{9517676F-FD94-4D87-B79B-22172270DFFD}" type="pres">
      <dgm:prSet presAssocID="{CDEB9EAE-F6AB-4FF0-B08C-5D0EE336F30C}" presName="circle1" presStyleLbl="node1" presStyleIdx="0" presStyleCnt="4"/>
      <dgm:spPr/>
      <dgm:t>
        <a:bodyPr/>
        <a:lstStyle/>
        <a:p>
          <a:endParaRPr lang="es-AR"/>
        </a:p>
      </dgm:t>
    </dgm:pt>
    <dgm:pt modelId="{943B894F-0EA6-47A2-8DA0-8ADFF95B22DB}" type="pres">
      <dgm:prSet presAssocID="{CDEB9EAE-F6AB-4FF0-B08C-5D0EE336F30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62EE47-AFBA-4D21-8803-6D4765D20AF1}" type="pres">
      <dgm:prSet presAssocID="{CDEB9EAE-F6AB-4FF0-B08C-5D0EE336F30C}" presName="comp2" presStyleCnt="0"/>
      <dgm:spPr/>
    </dgm:pt>
    <dgm:pt modelId="{00B21241-EB5C-4098-8446-20B8F0A4100E}" type="pres">
      <dgm:prSet presAssocID="{CDEB9EAE-F6AB-4FF0-B08C-5D0EE336F30C}" presName="circle2" presStyleLbl="node1" presStyleIdx="1" presStyleCnt="4" custScaleY="79733" custLinFactNeighborX="-673" custLinFactNeighborY="-2971"/>
      <dgm:spPr/>
      <dgm:t>
        <a:bodyPr/>
        <a:lstStyle/>
        <a:p>
          <a:endParaRPr lang="es-AR"/>
        </a:p>
      </dgm:t>
    </dgm:pt>
    <dgm:pt modelId="{B5258C68-C715-49BA-9B0D-C6EB4C1A7E20}" type="pres">
      <dgm:prSet presAssocID="{CDEB9EAE-F6AB-4FF0-B08C-5D0EE336F30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09CD56E-7AE3-408B-82E6-ABAFEC27BA54}" type="pres">
      <dgm:prSet presAssocID="{CDEB9EAE-F6AB-4FF0-B08C-5D0EE336F30C}" presName="comp3" presStyleCnt="0"/>
      <dgm:spPr/>
    </dgm:pt>
    <dgm:pt modelId="{4BA8D492-1738-48DA-A279-44759B4113DA}" type="pres">
      <dgm:prSet presAssocID="{CDEB9EAE-F6AB-4FF0-B08C-5D0EE336F30C}" presName="circle3" presStyleLbl="node1" presStyleIdx="2" presStyleCnt="4" custScaleY="85988" custLinFactNeighborX="-898" custLinFactNeighborY="-10118"/>
      <dgm:spPr/>
      <dgm:t>
        <a:bodyPr/>
        <a:lstStyle/>
        <a:p>
          <a:endParaRPr lang="es-AR"/>
        </a:p>
      </dgm:t>
    </dgm:pt>
    <dgm:pt modelId="{C3D30D95-F2A0-4601-9E56-FF9C7BC9FB58}" type="pres">
      <dgm:prSet presAssocID="{CDEB9EAE-F6AB-4FF0-B08C-5D0EE336F30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47D68FC-9C6C-4F5D-85AD-09180A680DF5}" type="pres">
      <dgm:prSet presAssocID="{CDEB9EAE-F6AB-4FF0-B08C-5D0EE336F30C}" presName="comp4" presStyleCnt="0"/>
      <dgm:spPr/>
    </dgm:pt>
    <dgm:pt modelId="{10FE753F-5AC0-4257-B73F-1BA9F6BB5169}" type="pres">
      <dgm:prSet presAssocID="{CDEB9EAE-F6AB-4FF0-B08C-5D0EE336F30C}" presName="circle4" presStyleLbl="node1" presStyleIdx="3" presStyleCnt="4" custScaleY="71960" custLinFactNeighborX="-2621" custLinFactNeighborY="-24391"/>
      <dgm:spPr/>
      <dgm:t>
        <a:bodyPr/>
        <a:lstStyle/>
        <a:p>
          <a:endParaRPr lang="es-AR"/>
        </a:p>
      </dgm:t>
    </dgm:pt>
    <dgm:pt modelId="{9A391699-FCE3-4767-A65D-284E10815F71}" type="pres">
      <dgm:prSet presAssocID="{CDEB9EAE-F6AB-4FF0-B08C-5D0EE336F30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28E8C6A-8A35-4CB5-95D7-00D10134A5CD}" srcId="{CDEB9EAE-F6AB-4FF0-B08C-5D0EE336F30C}" destId="{BEC6938D-6F31-49C9-B890-7EFFB4041128}" srcOrd="2" destOrd="0" parTransId="{4D736217-E728-4D09-80B1-EB7F94280888}" sibTransId="{5CC0607B-BAC6-4834-8A34-E3978FA43DF9}"/>
    <dgm:cxn modelId="{7390EFDD-D514-4432-9BA8-C4E98DFBE4D0}" type="presOf" srcId="{12EB9469-9E8B-45FC-87DE-517864159A17}" destId="{9517676F-FD94-4D87-B79B-22172270DFFD}" srcOrd="0" destOrd="0" presId="urn:microsoft.com/office/officeart/2005/8/layout/venn2"/>
    <dgm:cxn modelId="{690BA6BB-0008-4242-93E8-C2745095E9F8}" type="presOf" srcId="{BEC6938D-6F31-49C9-B890-7EFFB4041128}" destId="{4BA8D492-1738-48DA-A279-44759B4113DA}" srcOrd="0" destOrd="0" presId="urn:microsoft.com/office/officeart/2005/8/layout/venn2"/>
    <dgm:cxn modelId="{F83BD4CD-DAC1-4822-A5C8-10B7441B9D4F}" srcId="{CDEB9EAE-F6AB-4FF0-B08C-5D0EE336F30C}" destId="{EDC1DDDD-958E-452D-BC86-163AD6E5512E}" srcOrd="3" destOrd="0" parTransId="{3FEA17E7-ED4C-445E-9CE7-30AF0F54D70E}" sibTransId="{791388F9-498B-4765-BC0C-8879B9899502}"/>
    <dgm:cxn modelId="{32448AD3-7393-46C7-8E6E-98C26F6435BB}" type="presOf" srcId="{BEC6938D-6F31-49C9-B890-7EFFB4041128}" destId="{C3D30D95-F2A0-4601-9E56-FF9C7BC9FB58}" srcOrd="1" destOrd="0" presId="urn:microsoft.com/office/officeart/2005/8/layout/venn2"/>
    <dgm:cxn modelId="{D0101F0D-D978-4401-AAB3-AFB27421A07D}" type="presOf" srcId="{EDC1DDDD-958E-452D-BC86-163AD6E5512E}" destId="{10FE753F-5AC0-4257-B73F-1BA9F6BB5169}" srcOrd="0" destOrd="0" presId="urn:microsoft.com/office/officeart/2005/8/layout/venn2"/>
    <dgm:cxn modelId="{B5A9B228-8BBD-4CFE-BD60-2198F450D396}" type="presOf" srcId="{12EB9469-9E8B-45FC-87DE-517864159A17}" destId="{943B894F-0EA6-47A2-8DA0-8ADFF95B22DB}" srcOrd="1" destOrd="0" presId="urn:microsoft.com/office/officeart/2005/8/layout/venn2"/>
    <dgm:cxn modelId="{4CA3A769-05C5-4DEE-AB9B-1A3461FF8F1F}" type="presOf" srcId="{EDC1DDDD-958E-452D-BC86-163AD6E5512E}" destId="{9A391699-FCE3-4767-A65D-284E10815F71}" srcOrd="1" destOrd="0" presId="urn:microsoft.com/office/officeart/2005/8/layout/venn2"/>
    <dgm:cxn modelId="{203CDAB5-1634-4B80-B65F-1AC81141D8CA}" type="presOf" srcId="{1A348BCC-A71F-44C0-BCA2-165EC2808FB1}" destId="{00B21241-EB5C-4098-8446-20B8F0A4100E}" srcOrd="0" destOrd="0" presId="urn:microsoft.com/office/officeart/2005/8/layout/venn2"/>
    <dgm:cxn modelId="{991A3A14-4197-4751-BA2A-8D03161DA0B9}" type="presOf" srcId="{CDEB9EAE-F6AB-4FF0-B08C-5D0EE336F30C}" destId="{B545C1FC-ADF5-4DD0-83A1-CC2C4CFC4FC6}" srcOrd="0" destOrd="0" presId="urn:microsoft.com/office/officeart/2005/8/layout/venn2"/>
    <dgm:cxn modelId="{532F35E3-5D94-4762-B535-99C618AB5050}" type="presOf" srcId="{1A348BCC-A71F-44C0-BCA2-165EC2808FB1}" destId="{B5258C68-C715-49BA-9B0D-C6EB4C1A7E20}" srcOrd="1" destOrd="0" presId="urn:microsoft.com/office/officeart/2005/8/layout/venn2"/>
    <dgm:cxn modelId="{5B2566AD-94B8-4BE2-8AC9-85757295D14F}" srcId="{CDEB9EAE-F6AB-4FF0-B08C-5D0EE336F30C}" destId="{1A348BCC-A71F-44C0-BCA2-165EC2808FB1}" srcOrd="1" destOrd="0" parTransId="{6623590E-ED6F-455A-A6B6-FB04247AF05E}" sibTransId="{C4A3A121-56E3-4DB0-8587-10B145E3E194}"/>
    <dgm:cxn modelId="{29571ACA-2E5A-4DD3-9C10-53AF71F32B31}" srcId="{CDEB9EAE-F6AB-4FF0-B08C-5D0EE336F30C}" destId="{12EB9469-9E8B-45FC-87DE-517864159A17}" srcOrd="0" destOrd="0" parTransId="{40FCD11F-1571-4846-B986-63B29E5C4477}" sibTransId="{F0EF5A06-6828-4D15-9636-937F8DB8F673}"/>
    <dgm:cxn modelId="{83F5B392-709A-4010-89EB-EC11DB23B0AC}" type="presParOf" srcId="{B545C1FC-ADF5-4DD0-83A1-CC2C4CFC4FC6}" destId="{BCEB53B4-2113-4FF9-A0AE-245161F8959F}" srcOrd="0" destOrd="0" presId="urn:microsoft.com/office/officeart/2005/8/layout/venn2"/>
    <dgm:cxn modelId="{4B90FC37-B9EA-4778-853B-BEBF761E63E6}" type="presParOf" srcId="{BCEB53B4-2113-4FF9-A0AE-245161F8959F}" destId="{9517676F-FD94-4D87-B79B-22172270DFFD}" srcOrd="0" destOrd="0" presId="urn:microsoft.com/office/officeart/2005/8/layout/venn2"/>
    <dgm:cxn modelId="{12E4BFBA-32E3-4AF3-8D2A-BEF8B540B1D0}" type="presParOf" srcId="{BCEB53B4-2113-4FF9-A0AE-245161F8959F}" destId="{943B894F-0EA6-47A2-8DA0-8ADFF95B22DB}" srcOrd="1" destOrd="0" presId="urn:microsoft.com/office/officeart/2005/8/layout/venn2"/>
    <dgm:cxn modelId="{08553177-D3FD-42B7-951E-399B6CADD9FC}" type="presParOf" srcId="{B545C1FC-ADF5-4DD0-83A1-CC2C4CFC4FC6}" destId="{DA62EE47-AFBA-4D21-8803-6D4765D20AF1}" srcOrd="1" destOrd="0" presId="urn:microsoft.com/office/officeart/2005/8/layout/venn2"/>
    <dgm:cxn modelId="{7CD7D4DE-324C-41BB-953C-26805BBD258E}" type="presParOf" srcId="{DA62EE47-AFBA-4D21-8803-6D4765D20AF1}" destId="{00B21241-EB5C-4098-8446-20B8F0A4100E}" srcOrd="0" destOrd="0" presId="urn:microsoft.com/office/officeart/2005/8/layout/venn2"/>
    <dgm:cxn modelId="{30F0B8D2-1568-4ABC-AF66-3CB4CDF7243A}" type="presParOf" srcId="{DA62EE47-AFBA-4D21-8803-6D4765D20AF1}" destId="{B5258C68-C715-49BA-9B0D-C6EB4C1A7E20}" srcOrd="1" destOrd="0" presId="urn:microsoft.com/office/officeart/2005/8/layout/venn2"/>
    <dgm:cxn modelId="{6DDA996B-23A4-4520-9BAB-7F55E3FB2C87}" type="presParOf" srcId="{B545C1FC-ADF5-4DD0-83A1-CC2C4CFC4FC6}" destId="{909CD56E-7AE3-408B-82E6-ABAFEC27BA54}" srcOrd="2" destOrd="0" presId="urn:microsoft.com/office/officeart/2005/8/layout/venn2"/>
    <dgm:cxn modelId="{02702A33-0F98-4DD9-8AD2-EAEB531949E5}" type="presParOf" srcId="{909CD56E-7AE3-408B-82E6-ABAFEC27BA54}" destId="{4BA8D492-1738-48DA-A279-44759B4113DA}" srcOrd="0" destOrd="0" presId="urn:microsoft.com/office/officeart/2005/8/layout/venn2"/>
    <dgm:cxn modelId="{66A58229-96B5-4CF9-A2BC-F5E0E0E084AF}" type="presParOf" srcId="{909CD56E-7AE3-408B-82E6-ABAFEC27BA54}" destId="{C3D30D95-F2A0-4601-9E56-FF9C7BC9FB58}" srcOrd="1" destOrd="0" presId="urn:microsoft.com/office/officeart/2005/8/layout/venn2"/>
    <dgm:cxn modelId="{D97BC7E4-C5C5-4DE7-B96C-68B8ADE6C13F}" type="presParOf" srcId="{B545C1FC-ADF5-4DD0-83A1-CC2C4CFC4FC6}" destId="{B47D68FC-9C6C-4F5D-85AD-09180A680DF5}" srcOrd="3" destOrd="0" presId="urn:microsoft.com/office/officeart/2005/8/layout/venn2"/>
    <dgm:cxn modelId="{58223F24-5B14-4B3E-942F-53D0C0A61ED3}" type="presParOf" srcId="{B47D68FC-9C6C-4F5D-85AD-09180A680DF5}" destId="{10FE753F-5AC0-4257-B73F-1BA9F6BB5169}" srcOrd="0" destOrd="0" presId="urn:microsoft.com/office/officeart/2005/8/layout/venn2"/>
    <dgm:cxn modelId="{BB5532BE-954A-4C33-A166-48E06A6CB9B5}" type="presParOf" srcId="{B47D68FC-9C6C-4F5D-85AD-09180A680DF5}" destId="{9A391699-FCE3-4767-A65D-284E10815F7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57BD62-B360-44D0-9A77-D7F6ADE45E25}" type="doc">
      <dgm:prSet loTypeId="urn:microsoft.com/office/officeart/2011/layout/TabList" loCatId="list" qsTypeId="urn:microsoft.com/office/officeart/2005/8/quickstyle/3d7" qsCatId="3D" csTypeId="urn:microsoft.com/office/officeart/2005/8/colors/accent1_2" csCatId="accent1" phldr="1"/>
      <dgm:spPr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</dgm:spPr>
      <dgm:t>
        <a:bodyPr/>
        <a:lstStyle/>
        <a:p>
          <a:endParaRPr lang="es-AR"/>
        </a:p>
      </dgm:t>
    </dgm:pt>
    <dgm:pt modelId="{54FA9B8D-5CDF-4596-809C-CFDB44C4188C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Históricamente</a:t>
          </a:r>
          <a:endParaRPr lang="es-AR" dirty="0">
            <a:latin typeface="Nyala" pitchFamily="2" charset="0"/>
          </a:endParaRPr>
        </a:p>
      </dgm:t>
    </dgm:pt>
    <dgm:pt modelId="{3875A321-8128-4FEC-A3EF-B38078B489D4}" type="parTrans" cxnId="{E15FF02A-3AF6-43FF-9392-73BF981A8A2C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B9A3637E-DE6A-429B-8450-F26F33A2A7ED}" type="sibTrans" cxnId="{E15FF02A-3AF6-43FF-9392-73BF981A8A2C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495DC37-5D3D-4811-AA63-DF19595DA265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Herramienta fundamental: PRESUPUESTO </a:t>
          </a:r>
          <a:endParaRPr lang="es-AR" dirty="0">
            <a:latin typeface="Nyala" pitchFamily="2" charset="0"/>
          </a:endParaRPr>
        </a:p>
      </dgm:t>
    </dgm:pt>
    <dgm:pt modelId="{0375641F-BD01-41F9-8594-EBF1C4095B0B}" type="parTrans" cxnId="{91F219EA-B2B4-48C0-BE9C-281A29D1290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C7C232A5-7D4A-4D08-AF83-841901D2B135}" type="sibTrans" cxnId="{91F219EA-B2B4-48C0-BE9C-281A29D1290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5BD0CB1-DCD9-4444-BDCF-4BB88E4AF001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Hasta no hace demasiado tiempo</a:t>
          </a:r>
          <a:endParaRPr lang="es-AR" dirty="0">
            <a:latin typeface="Nyala" pitchFamily="2" charset="0"/>
          </a:endParaRPr>
        </a:p>
      </dgm:t>
    </dgm:pt>
    <dgm:pt modelId="{13455C98-0085-4977-A229-9BC1D70CB1AE}" type="parTrans" cxnId="{5EA62D33-8757-4EB8-AABE-94B9859743F6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FE4E059C-2872-4FF0-8BBA-BAA185D4B225}" type="sibTrans" cxnId="{5EA62D33-8757-4EB8-AABE-94B9859743F6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CFFFC0DF-1A53-4D7B-B4FC-AD663BBD5708}">
      <dgm:prSet phldrT="[Texto]" phldr="1"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63D5157D-9F2B-4415-AC9C-059859305407}" type="parTrans" cxnId="{11666211-4826-4F08-AC06-690A642E2DB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9E91BED-3C7B-4AE0-9D19-347214FC17E9}" type="sibTrans" cxnId="{11666211-4826-4F08-AC06-690A642E2DB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16052B0D-906F-4731-BD58-3FFACDE3634E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Información financiera histórica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160C667B-6AAD-4053-B7D1-886E11401AD0}" type="parTrans" cxnId="{9A7B5900-F709-4A93-9D15-81E13BAC1924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5B70EF7B-D377-4FAB-9A65-3917160F315F}" type="sibTrans" cxnId="{9A7B5900-F709-4A93-9D15-81E13BAC1924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82DC46BB-D8E4-428A-9B73-81A427ED9B0B}">
      <dgm:prSet phldrT="[Texto]"/>
      <dgm:spPr/>
      <dgm:t>
        <a:bodyPr/>
        <a:lstStyle/>
        <a:p>
          <a:r>
            <a:rPr lang="es-AR" dirty="0" smtClean="0">
              <a:latin typeface="Nyala" pitchFamily="2" charset="0"/>
            </a:rPr>
            <a:t>Década del ´90</a:t>
          </a:r>
          <a:endParaRPr lang="es-AR" dirty="0">
            <a:latin typeface="Nyala" pitchFamily="2" charset="0"/>
          </a:endParaRPr>
        </a:p>
      </dgm:t>
    </dgm:pt>
    <dgm:pt modelId="{4F52B062-BB88-4C2C-B785-5F9F9F05B4ED}" type="parTrans" cxnId="{E59B9037-AE05-482E-99CC-3F83B46728D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B5591D88-63F9-4DA9-9A4C-FC0331081F4E}" type="sibTrans" cxnId="{E59B9037-AE05-482E-99CC-3F83B46728DE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B21992D-A0DD-41BB-86D8-83E94840256F}">
      <dgm:prSet phldrT="[Texto]" phldr="1"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2942869C-D355-46A5-91AB-C5A4720A1DEB}" type="parTrans" cxnId="{2133594E-8286-4BE0-AB33-2679AF32774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B85DC257-CB39-4C70-8D5E-5545F45B25C2}" type="sibTrans" cxnId="{2133594E-8286-4BE0-AB33-2679AF327747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2C735273-C43F-4D70-993A-1FCC784B69BC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Necesidad de contar con un sistema que permitiera la captura, procesamiento, consolidación y agregación de la información.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629613EA-B22B-40F0-A647-F0B7A97F1C49}" type="parTrans" cxnId="{0D8A1C81-3B75-4A8B-BAE1-0D6CD32819D0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2B86BE9D-7C0B-4226-9B19-2B25C392BADA}" type="sibTrans" cxnId="{0D8A1C81-3B75-4A8B-BAE1-0D6CD32819D0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8A36364-BBAF-4D5E-B421-7616EFE35234}">
      <dgm:prSet phldrT="[Texto]" phldr="1"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B04E45AF-70A7-4A36-93E7-2A1FB11849A9}" type="sibTrans" cxnId="{F3D4406B-5EEC-494B-9CFF-5A8C36C6E06B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0DD345F6-1187-49FF-B9EA-3A5AF20C1E92}" type="parTrans" cxnId="{F3D4406B-5EEC-494B-9CFF-5A8C36C6E06B}">
      <dgm:prSet/>
      <dgm:spPr/>
      <dgm:t>
        <a:bodyPr/>
        <a:lstStyle/>
        <a:p>
          <a:endParaRPr lang="es-AR">
            <a:solidFill>
              <a:schemeClr val="tx1"/>
            </a:solidFill>
            <a:latin typeface="Nyala" pitchFamily="2" charset="0"/>
          </a:endParaRPr>
        </a:p>
      </dgm:t>
    </dgm:pt>
    <dgm:pt modelId="{3C3A9F1E-BFD6-48EF-8621-358691702606}">
      <dgm:prSet phldrT="[Texto]"/>
      <dgm:spPr/>
      <dgm:t>
        <a:bodyPr/>
        <a:lstStyle/>
        <a:p>
          <a:r>
            <a:rPr lang="es-AR" smtClean="0">
              <a:latin typeface="Nyala" pitchFamily="2" charset="0"/>
            </a:rPr>
            <a:t>Inconveniente: Registro tardío de las operaciones</a:t>
          </a:r>
          <a:endParaRPr lang="es-AR" dirty="0">
            <a:latin typeface="Nyala" pitchFamily="2" charset="0"/>
          </a:endParaRPr>
        </a:p>
      </dgm:t>
    </dgm:pt>
    <dgm:pt modelId="{8FC9B9F4-2B6E-4CFD-97B1-247595B076AD}" type="parTrans" cxnId="{5D128237-FF4C-459E-87CC-F004FF9B94A1}">
      <dgm:prSet/>
      <dgm:spPr/>
      <dgm:t>
        <a:bodyPr/>
        <a:lstStyle/>
        <a:p>
          <a:endParaRPr lang="es-AR"/>
        </a:p>
      </dgm:t>
    </dgm:pt>
    <dgm:pt modelId="{A40B2806-18F7-4B99-8C85-944284311D0D}" type="sibTrans" cxnId="{5D128237-FF4C-459E-87CC-F004FF9B94A1}">
      <dgm:prSet/>
      <dgm:spPr/>
      <dgm:t>
        <a:bodyPr/>
        <a:lstStyle/>
        <a:p>
          <a:endParaRPr lang="es-AR"/>
        </a:p>
      </dgm:t>
    </dgm:pt>
    <dgm:pt modelId="{959D9BA4-ED0A-400F-AEFE-3F015EB1299D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Soporte al control de legalidad y elaboración de estados periódicos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3B5D08D5-FA96-488D-9FB5-35FD84293E3B}" type="parTrans" cxnId="{B0F754B8-1461-4C91-BE63-07B1BB2F93D3}">
      <dgm:prSet/>
      <dgm:spPr/>
      <dgm:t>
        <a:bodyPr/>
        <a:lstStyle/>
        <a:p>
          <a:endParaRPr lang="es-AR"/>
        </a:p>
      </dgm:t>
    </dgm:pt>
    <dgm:pt modelId="{D1D30187-7C77-471E-A553-72C690ECFCDC}" type="sibTrans" cxnId="{B0F754B8-1461-4C91-BE63-07B1BB2F93D3}">
      <dgm:prSet/>
      <dgm:spPr/>
      <dgm:t>
        <a:bodyPr/>
        <a:lstStyle/>
        <a:p>
          <a:endParaRPr lang="es-AR"/>
        </a:p>
      </dgm:t>
    </dgm:pt>
    <dgm:pt modelId="{0607D216-EDD3-4FCF-ADA7-3D597E6151E5}">
      <dgm:prSet phldrT="[Texto]"/>
      <dgm:spPr/>
      <dgm:t>
        <a:bodyPr/>
        <a:lstStyle/>
        <a:p>
          <a:r>
            <a:rPr lang="es-AR" dirty="0" smtClean="0">
              <a:solidFill>
                <a:schemeClr val="tx1"/>
              </a:solidFill>
              <a:latin typeface="Nyala" pitchFamily="2" charset="0"/>
            </a:rPr>
            <a:t>Obtención de estados de gestión presupuestaria, financiera, contable y estadística coherentes, aptos para la toma de decisiones y formulación adecuada de políticas.</a:t>
          </a:r>
          <a:endParaRPr lang="es-AR" dirty="0">
            <a:solidFill>
              <a:schemeClr val="tx1"/>
            </a:solidFill>
            <a:latin typeface="Nyala" pitchFamily="2" charset="0"/>
          </a:endParaRPr>
        </a:p>
      </dgm:t>
    </dgm:pt>
    <dgm:pt modelId="{7BB9ACB4-8E08-48CB-BB7F-3B04975EA616}" type="parTrans" cxnId="{25B3C218-0239-467B-95D5-3F54F74DF1DE}">
      <dgm:prSet/>
      <dgm:spPr/>
      <dgm:t>
        <a:bodyPr/>
        <a:lstStyle/>
        <a:p>
          <a:endParaRPr lang="es-AR"/>
        </a:p>
      </dgm:t>
    </dgm:pt>
    <dgm:pt modelId="{DD94AD5C-D121-4723-A7B4-E64DB6F90E5F}" type="sibTrans" cxnId="{25B3C218-0239-467B-95D5-3F54F74DF1DE}">
      <dgm:prSet/>
      <dgm:spPr/>
      <dgm:t>
        <a:bodyPr/>
        <a:lstStyle/>
        <a:p>
          <a:endParaRPr lang="es-AR"/>
        </a:p>
      </dgm:t>
    </dgm:pt>
    <dgm:pt modelId="{309F5172-2DF1-4C7B-B69D-E4AD4BFA25E3}" type="pres">
      <dgm:prSet presAssocID="{0057BD62-B360-44D0-9A77-D7F6ADE45E2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5CCC1B09-64BA-4565-AA75-C9794B7EF857}" type="pres">
      <dgm:prSet presAssocID="{54FA9B8D-5CDF-4596-809C-CFDB44C4188C}" presName="composite" presStyleCnt="0"/>
      <dgm:spPr/>
    </dgm:pt>
    <dgm:pt modelId="{41746BD5-D76F-42CF-8CD1-925B93FD1BAB}" type="pres">
      <dgm:prSet presAssocID="{54FA9B8D-5CDF-4596-809C-CFDB44C4188C}" presName="FirstChild" presStyleLbl="revTx" presStyleIdx="0" presStyleCnt="6" custScaleX="54797" custScaleY="105332" custLinFactNeighborX="1318" custLinFactNeighborY="-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B1F9B5-C32B-4B01-9098-DE3ECABE97D5}" type="pres">
      <dgm:prSet presAssocID="{54FA9B8D-5CDF-4596-809C-CFDB44C4188C}" presName="Parent" presStyleLbl="alignNode1" presStyleIdx="0" presStyleCnt="3" custScaleX="250918" custLinFactNeighborX="23739" custLinFactNeighborY="342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E38C65B-59FD-4B36-8B99-979346427F78}" type="pres">
      <dgm:prSet presAssocID="{54FA9B8D-5CDF-4596-809C-CFDB44C4188C}" presName="Accent" presStyleLbl="parChTrans1D1" presStyleIdx="0" presStyleCnt="3" custSzY="45720" custScaleX="85450" custLinFactNeighborX="-4627"/>
      <dgm:spPr/>
    </dgm:pt>
    <dgm:pt modelId="{A2BB863E-68B2-45A9-A082-7443C718A474}" type="pres">
      <dgm:prSet presAssocID="{54FA9B8D-5CDF-4596-809C-CFDB44C4188C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41D8AC-415A-44B3-894D-0B5C0A1ED217}" type="pres">
      <dgm:prSet presAssocID="{B9A3637E-DE6A-429B-8450-F26F33A2A7ED}" presName="sibTrans" presStyleCnt="0"/>
      <dgm:spPr/>
    </dgm:pt>
    <dgm:pt modelId="{93352BE2-E7FF-40CE-A065-8F3B00B9A47D}" type="pres">
      <dgm:prSet presAssocID="{35BD0CB1-DCD9-4444-BDCF-4BB88E4AF001}" presName="composite" presStyleCnt="0"/>
      <dgm:spPr/>
    </dgm:pt>
    <dgm:pt modelId="{8345C8E1-5E5F-464B-9C14-D4F94C2FE198}" type="pres">
      <dgm:prSet presAssocID="{35BD0CB1-DCD9-4444-BDCF-4BB88E4AF001}" presName="FirstChild" presStyleLbl="revTx" presStyleIdx="2" presStyleCnt="6" custLinFactNeighborX="-11842" custLinFactNeighborY="-16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52867-3740-4CE6-A722-03B0AECDC47A}" type="pres">
      <dgm:prSet presAssocID="{35BD0CB1-DCD9-4444-BDCF-4BB88E4AF001}" presName="Parent" presStyleLbl="alignNode1" presStyleIdx="1" presStyleCnt="3" custScaleX="250978" custLinFactNeighborX="37745" custLinFactNeighborY="-1149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A94D4B-6A93-4359-AA43-D40300F16E8D}" type="pres">
      <dgm:prSet presAssocID="{35BD0CB1-DCD9-4444-BDCF-4BB88E4AF001}" presName="Accent" presStyleLbl="parChTrans1D1" presStyleIdx="1" presStyleCnt="3" custLinFactNeighborX="-15814"/>
      <dgm:spPr/>
    </dgm:pt>
    <dgm:pt modelId="{44FF1C33-ECDF-4051-8923-526C053E869D}" type="pres">
      <dgm:prSet presAssocID="{35BD0CB1-DCD9-4444-BDCF-4BB88E4AF001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E3D7519-9ED6-4735-AF9F-1E5C8D432B28}" type="pres">
      <dgm:prSet presAssocID="{FE4E059C-2872-4FF0-8BBA-BAA185D4B225}" presName="sibTrans" presStyleCnt="0"/>
      <dgm:spPr/>
    </dgm:pt>
    <dgm:pt modelId="{291B0014-CB14-42EA-ADB8-D08146445A36}" type="pres">
      <dgm:prSet presAssocID="{82DC46BB-D8E4-428A-9B73-81A427ED9B0B}" presName="composite" presStyleCnt="0"/>
      <dgm:spPr/>
    </dgm:pt>
    <dgm:pt modelId="{F027B4C5-6D03-4E53-B820-5D0B968B7150}" type="pres">
      <dgm:prSet presAssocID="{82DC46BB-D8E4-428A-9B73-81A427ED9B0B}" presName="FirstChild" presStyleLbl="revTx" presStyleIdx="4" presStyleCnt="6" custLinFactNeighborX="-389" custLinFactNeighborY="-401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554BB2-5FB9-4628-BC21-EF9E329955BC}" type="pres">
      <dgm:prSet presAssocID="{82DC46BB-D8E4-428A-9B73-81A427ED9B0B}" presName="Parent" presStyleLbl="alignNode1" presStyleIdx="2" presStyleCnt="3" custScaleX="252021" custLinFactNeighborX="3859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74F8DC-7508-4840-B6DE-18EA3E07073A}" type="pres">
      <dgm:prSet presAssocID="{82DC46BB-D8E4-428A-9B73-81A427ED9B0B}" presName="Accent" presStyleLbl="parChTrans1D1" presStyleIdx="2" presStyleCnt="3" custLinFactNeighborX="-11577"/>
      <dgm:spPr/>
    </dgm:pt>
    <dgm:pt modelId="{373717F5-C54B-4C3C-B4F9-1E6DAD52DD16}" type="pres">
      <dgm:prSet presAssocID="{82DC46BB-D8E4-428A-9B73-81A427ED9B0B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D8C2C46-12B5-4F06-B396-C47F4134E67E}" type="presOf" srcId="{35BD0CB1-DCD9-4444-BDCF-4BB88E4AF001}" destId="{CDE52867-3740-4CE6-A722-03B0AECDC47A}" srcOrd="0" destOrd="0" presId="urn:microsoft.com/office/officeart/2011/layout/TabList"/>
    <dgm:cxn modelId="{2133594E-8286-4BE0-AB33-2679AF327747}" srcId="{82DC46BB-D8E4-428A-9B73-81A427ED9B0B}" destId="{3B21992D-A0DD-41BB-86D8-83E94840256F}" srcOrd="0" destOrd="0" parTransId="{2942869C-D355-46A5-91AB-C5A4720A1DEB}" sibTransId="{B85DC257-CB39-4C70-8D5E-5545F45B25C2}"/>
    <dgm:cxn modelId="{91F219EA-B2B4-48C0-BE9C-281A29D12907}" srcId="{54FA9B8D-5CDF-4596-809C-CFDB44C4188C}" destId="{3495DC37-5D3D-4811-AA63-DF19595DA265}" srcOrd="1" destOrd="0" parTransId="{0375641F-BD01-41F9-8594-EBF1C4095B0B}" sibTransId="{C7C232A5-7D4A-4D08-AF83-841901D2B135}"/>
    <dgm:cxn modelId="{2C981E71-49AE-4EFE-8FC0-48FCC73F1CFE}" type="presOf" srcId="{82DC46BB-D8E4-428A-9B73-81A427ED9B0B}" destId="{C7554BB2-5FB9-4628-BC21-EF9E329955BC}" srcOrd="0" destOrd="0" presId="urn:microsoft.com/office/officeart/2011/layout/TabList"/>
    <dgm:cxn modelId="{12A86E7A-0B43-44D3-AB5B-1B313065973B}" type="presOf" srcId="{959D9BA4-ED0A-400F-AEFE-3F015EB1299D}" destId="{44FF1C33-ECDF-4051-8923-526C053E869D}" srcOrd="0" destOrd="1" presId="urn:microsoft.com/office/officeart/2011/layout/TabList"/>
    <dgm:cxn modelId="{E42D747B-72B9-4F03-902F-E3DCCC8948F7}" type="presOf" srcId="{2C735273-C43F-4D70-993A-1FCC784B69BC}" destId="{373717F5-C54B-4C3C-B4F9-1E6DAD52DD16}" srcOrd="0" destOrd="0" presId="urn:microsoft.com/office/officeart/2011/layout/TabList"/>
    <dgm:cxn modelId="{0D8A1C81-3B75-4A8B-BAE1-0D6CD32819D0}" srcId="{82DC46BB-D8E4-428A-9B73-81A427ED9B0B}" destId="{2C735273-C43F-4D70-993A-1FCC784B69BC}" srcOrd="1" destOrd="0" parTransId="{629613EA-B22B-40F0-A647-F0B7A97F1C49}" sibTransId="{2B86BE9D-7C0B-4226-9B19-2B25C392BADA}"/>
    <dgm:cxn modelId="{5D128237-FF4C-459E-87CC-F004FF9B94A1}" srcId="{54FA9B8D-5CDF-4596-809C-CFDB44C4188C}" destId="{3C3A9F1E-BFD6-48EF-8621-358691702606}" srcOrd="2" destOrd="0" parTransId="{8FC9B9F4-2B6E-4CFD-97B1-247595B076AD}" sibTransId="{A40B2806-18F7-4B99-8C85-944284311D0D}"/>
    <dgm:cxn modelId="{E060B7F0-218E-45C6-B008-920A87FD83C5}" type="presOf" srcId="{38A36364-BBAF-4D5E-B421-7616EFE35234}" destId="{41746BD5-D76F-42CF-8CD1-925B93FD1BAB}" srcOrd="0" destOrd="0" presId="urn:microsoft.com/office/officeart/2011/layout/TabList"/>
    <dgm:cxn modelId="{608EABA2-E2F3-4AE7-B757-D9E7329ED9CC}" type="presOf" srcId="{3495DC37-5D3D-4811-AA63-DF19595DA265}" destId="{A2BB863E-68B2-45A9-A082-7443C718A474}" srcOrd="0" destOrd="0" presId="urn:microsoft.com/office/officeart/2011/layout/TabList"/>
    <dgm:cxn modelId="{4D0E0231-D3B7-4CEB-98AB-57C96E057AA9}" type="presOf" srcId="{54FA9B8D-5CDF-4596-809C-CFDB44C4188C}" destId="{2FB1F9B5-C32B-4B01-9098-DE3ECABE97D5}" srcOrd="0" destOrd="0" presId="urn:microsoft.com/office/officeart/2011/layout/TabList"/>
    <dgm:cxn modelId="{3140C520-B84C-45B1-B520-01E6FD6BD7E5}" type="presOf" srcId="{16052B0D-906F-4731-BD58-3FFACDE3634E}" destId="{44FF1C33-ECDF-4051-8923-526C053E869D}" srcOrd="0" destOrd="0" presId="urn:microsoft.com/office/officeart/2011/layout/TabList"/>
    <dgm:cxn modelId="{E59B9037-AE05-482E-99CC-3F83B46728DE}" srcId="{0057BD62-B360-44D0-9A77-D7F6ADE45E25}" destId="{82DC46BB-D8E4-428A-9B73-81A427ED9B0B}" srcOrd="2" destOrd="0" parTransId="{4F52B062-BB88-4C2C-B785-5F9F9F05B4ED}" sibTransId="{B5591D88-63F9-4DA9-9A4C-FC0331081F4E}"/>
    <dgm:cxn modelId="{25B3C218-0239-467B-95D5-3F54F74DF1DE}" srcId="{82DC46BB-D8E4-428A-9B73-81A427ED9B0B}" destId="{0607D216-EDD3-4FCF-ADA7-3D597E6151E5}" srcOrd="2" destOrd="0" parTransId="{7BB9ACB4-8E08-48CB-BB7F-3B04975EA616}" sibTransId="{DD94AD5C-D121-4723-A7B4-E64DB6F90E5F}"/>
    <dgm:cxn modelId="{B0F754B8-1461-4C91-BE63-07B1BB2F93D3}" srcId="{35BD0CB1-DCD9-4444-BDCF-4BB88E4AF001}" destId="{959D9BA4-ED0A-400F-AEFE-3F015EB1299D}" srcOrd="2" destOrd="0" parTransId="{3B5D08D5-FA96-488D-9FB5-35FD84293E3B}" sibTransId="{D1D30187-7C77-471E-A553-72C690ECFCDC}"/>
    <dgm:cxn modelId="{F3D4406B-5EEC-494B-9CFF-5A8C36C6E06B}" srcId="{54FA9B8D-5CDF-4596-809C-CFDB44C4188C}" destId="{38A36364-BBAF-4D5E-B421-7616EFE35234}" srcOrd="0" destOrd="0" parTransId="{0DD345F6-1187-49FF-B9EA-3A5AF20C1E92}" sibTransId="{B04E45AF-70A7-4A36-93E7-2A1FB11849A9}"/>
    <dgm:cxn modelId="{7DD08630-FA7D-4776-90D8-64051E1721E7}" type="presOf" srcId="{0057BD62-B360-44D0-9A77-D7F6ADE45E25}" destId="{309F5172-2DF1-4C7B-B69D-E4AD4BFA25E3}" srcOrd="0" destOrd="0" presId="urn:microsoft.com/office/officeart/2011/layout/TabList"/>
    <dgm:cxn modelId="{E15FF02A-3AF6-43FF-9392-73BF981A8A2C}" srcId="{0057BD62-B360-44D0-9A77-D7F6ADE45E25}" destId="{54FA9B8D-5CDF-4596-809C-CFDB44C4188C}" srcOrd="0" destOrd="0" parTransId="{3875A321-8128-4FEC-A3EF-B38078B489D4}" sibTransId="{B9A3637E-DE6A-429B-8450-F26F33A2A7ED}"/>
    <dgm:cxn modelId="{5EA62D33-8757-4EB8-AABE-94B9859743F6}" srcId="{0057BD62-B360-44D0-9A77-D7F6ADE45E25}" destId="{35BD0CB1-DCD9-4444-BDCF-4BB88E4AF001}" srcOrd="1" destOrd="0" parTransId="{13455C98-0085-4977-A229-9BC1D70CB1AE}" sibTransId="{FE4E059C-2872-4FF0-8BBA-BAA185D4B225}"/>
    <dgm:cxn modelId="{11666211-4826-4F08-AC06-690A642E2DBE}" srcId="{35BD0CB1-DCD9-4444-BDCF-4BB88E4AF001}" destId="{CFFFC0DF-1A53-4D7B-B4FC-AD663BBD5708}" srcOrd="0" destOrd="0" parTransId="{63D5157D-9F2B-4415-AC9C-059859305407}" sibTransId="{39E91BED-3C7B-4AE0-9D19-347214FC17E9}"/>
    <dgm:cxn modelId="{D22234A8-7614-47D3-BA7C-747CF4A2F5A2}" type="presOf" srcId="{0607D216-EDD3-4FCF-ADA7-3D597E6151E5}" destId="{373717F5-C54B-4C3C-B4F9-1E6DAD52DD16}" srcOrd="0" destOrd="1" presId="urn:microsoft.com/office/officeart/2011/layout/TabList"/>
    <dgm:cxn modelId="{9A7B5900-F709-4A93-9D15-81E13BAC1924}" srcId="{35BD0CB1-DCD9-4444-BDCF-4BB88E4AF001}" destId="{16052B0D-906F-4731-BD58-3FFACDE3634E}" srcOrd="1" destOrd="0" parTransId="{160C667B-6AAD-4053-B7D1-886E11401AD0}" sibTransId="{5B70EF7B-D377-4FAB-9A65-3917160F315F}"/>
    <dgm:cxn modelId="{FE982952-EDA2-46AE-8EB8-0323CD215DDA}" type="presOf" srcId="{3C3A9F1E-BFD6-48EF-8621-358691702606}" destId="{A2BB863E-68B2-45A9-A082-7443C718A474}" srcOrd="0" destOrd="1" presId="urn:microsoft.com/office/officeart/2011/layout/TabList"/>
    <dgm:cxn modelId="{5E74F9AC-4936-41CB-A3BA-9A260F688635}" type="presOf" srcId="{CFFFC0DF-1A53-4D7B-B4FC-AD663BBD5708}" destId="{8345C8E1-5E5F-464B-9C14-D4F94C2FE198}" srcOrd="0" destOrd="0" presId="urn:microsoft.com/office/officeart/2011/layout/TabList"/>
    <dgm:cxn modelId="{5CD580A3-AC52-49A5-ABF9-6B23C5565934}" type="presOf" srcId="{3B21992D-A0DD-41BB-86D8-83E94840256F}" destId="{F027B4C5-6D03-4E53-B820-5D0B968B7150}" srcOrd="0" destOrd="0" presId="urn:microsoft.com/office/officeart/2011/layout/TabList"/>
    <dgm:cxn modelId="{863299F4-4F72-45CA-8A1E-0143966E1590}" type="presParOf" srcId="{309F5172-2DF1-4C7B-B69D-E4AD4BFA25E3}" destId="{5CCC1B09-64BA-4565-AA75-C9794B7EF857}" srcOrd="0" destOrd="0" presId="urn:microsoft.com/office/officeart/2011/layout/TabList"/>
    <dgm:cxn modelId="{5A9D8755-205D-48AF-A3FB-35605DBCEB3A}" type="presParOf" srcId="{5CCC1B09-64BA-4565-AA75-C9794B7EF857}" destId="{41746BD5-D76F-42CF-8CD1-925B93FD1BAB}" srcOrd="0" destOrd="0" presId="urn:microsoft.com/office/officeart/2011/layout/TabList"/>
    <dgm:cxn modelId="{9EA3E836-30CF-43D6-B897-701BFA6848DD}" type="presParOf" srcId="{5CCC1B09-64BA-4565-AA75-C9794B7EF857}" destId="{2FB1F9B5-C32B-4B01-9098-DE3ECABE97D5}" srcOrd="1" destOrd="0" presId="urn:microsoft.com/office/officeart/2011/layout/TabList"/>
    <dgm:cxn modelId="{9D364121-87EE-4373-A49A-9CF9E4813DD0}" type="presParOf" srcId="{5CCC1B09-64BA-4565-AA75-C9794B7EF857}" destId="{BE38C65B-59FD-4B36-8B99-979346427F78}" srcOrd="2" destOrd="0" presId="urn:microsoft.com/office/officeart/2011/layout/TabList"/>
    <dgm:cxn modelId="{1C3B4219-CBE8-4208-AB4E-63ED223EF277}" type="presParOf" srcId="{309F5172-2DF1-4C7B-B69D-E4AD4BFA25E3}" destId="{A2BB863E-68B2-45A9-A082-7443C718A474}" srcOrd="1" destOrd="0" presId="urn:microsoft.com/office/officeart/2011/layout/TabList"/>
    <dgm:cxn modelId="{4CC2C67B-25EF-4B98-9AEC-86D0509F5FB7}" type="presParOf" srcId="{309F5172-2DF1-4C7B-B69D-E4AD4BFA25E3}" destId="{F941D8AC-415A-44B3-894D-0B5C0A1ED217}" srcOrd="2" destOrd="0" presId="urn:microsoft.com/office/officeart/2011/layout/TabList"/>
    <dgm:cxn modelId="{E00166BB-B7C4-465E-B32F-E5C5B2FF326A}" type="presParOf" srcId="{309F5172-2DF1-4C7B-B69D-E4AD4BFA25E3}" destId="{93352BE2-E7FF-40CE-A065-8F3B00B9A47D}" srcOrd="3" destOrd="0" presId="urn:microsoft.com/office/officeart/2011/layout/TabList"/>
    <dgm:cxn modelId="{C203908F-5380-4204-9BA1-A00297366403}" type="presParOf" srcId="{93352BE2-E7FF-40CE-A065-8F3B00B9A47D}" destId="{8345C8E1-5E5F-464B-9C14-D4F94C2FE198}" srcOrd="0" destOrd="0" presId="urn:microsoft.com/office/officeart/2011/layout/TabList"/>
    <dgm:cxn modelId="{E8B79F3A-AE16-41AE-A3A7-0ACE57BBFC8D}" type="presParOf" srcId="{93352BE2-E7FF-40CE-A065-8F3B00B9A47D}" destId="{CDE52867-3740-4CE6-A722-03B0AECDC47A}" srcOrd="1" destOrd="0" presId="urn:microsoft.com/office/officeart/2011/layout/TabList"/>
    <dgm:cxn modelId="{E417A2D2-8397-46E0-874A-7C28C5EF9062}" type="presParOf" srcId="{93352BE2-E7FF-40CE-A065-8F3B00B9A47D}" destId="{1DA94D4B-6A93-4359-AA43-D40300F16E8D}" srcOrd="2" destOrd="0" presId="urn:microsoft.com/office/officeart/2011/layout/TabList"/>
    <dgm:cxn modelId="{C2ED456F-BB2E-47B8-9442-8EBA9AA0E85D}" type="presParOf" srcId="{309F5172-2DF1-4C7B-B69D-E4AD4BFA25E3}" destId="{44FF1C33-ECDF-4051-8923-526C053E869D}" srcOrd="4" destOrd="0" presId="urn:microsoft.com/office/officeart/2011/layout/TabList"/>
    <dgm:cxn modelId="{D827981B-22AB-4EC2-B43F-7AD74FAE1F5E}" type="presParOf" srcId="{309F5172-2DF1-4C7B-B69D-E4AD4BFA25E3}" destId="{DE3D7519-9ED6-4735-AF9F-1E5C8D432B28}" srcOrd="5" destOrd="0" presId="urn:microsoft.com/office/officeart/2011/layout/TabList"/>
    <dgm:cxn modelId="{E64E0599-A36B-458D-B96A-232112C023C6}" type="presParOf" srcId="{309F5172-2DF1-4C7B-B69D-E4AD4BFA25E3}" destId="{291B0014-CB14-42EA-ADB8-D08146445A36}" srcOrd="6" destOrd="0" presId="urn:microsoft.com/office/officeart/2011/layout/TabList"/>
    <dgm:cxn modelId="{C4871A68-B64E-41C6-BD70-71431E7BF607}" type="presParOf" srcId="{291B0014-CB14-42EA-ADB8-D08146445A36}" destId="{F027B4C5-6D03-4E53-B820-5D0B968B7150}" srcOrd="0" destOrd="0" presId="urn:microsoft.com/office/officeart/2011/layout/TabList"/>
    <dgm:cxn modelId="{5B83B2D3-4E48-4344-9A4C-0B34E71BF25D}" type="presParOf" srcId="{291B0014-CB14-42EA-ADB8-D08146445A36}" destId="{C7554BB2-5FB9-4628-BC21-EF9E329955BC}" srcOrd="1" destOrd="0" presId="urn:microsoft.com/office/officeart/2011/layout/TabList"/>
    <dgm:cxn modelId="{7AE38593-BB33-4B43-8B05-55D5310119AB}" type="presParOf" srcId="{291B0014-CB14-42EA-ADB8-D08146445A36}" destId="{E174F8DC-7508-4840-B6DE-18EA3E07073A}" srcOrd="2" destOrd="0" presId="urn:microsoft.com/office/officeart/2011/layout/TabList"/>
    <dgm:cxn modelId="{8B18D2D3-4B20-425E-B6C4-0FFEC3FF8D68}" type="presParOf" srcId="{309F5172-2DF1-4C7B-B69D-E4AD4BFA25E3}" destId="{373717F5-C54B-4C3C-B4F9-1E6DAD52DD16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EC038-4744-4BDD-ADAB-3698F752DDFA}">
      <dsp:nvSpPr>
        <dsp:cNvPr id="0" name=""/>
        <dsp:cNvSpPr/>
      </dsp:nvSpPr>
      <dsp:spPr>
        <a:xfrm>
          <a:off x="0" y="41498"/>
          <a:ext cx="5951984" cy="8225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smtClean="0">
              <a:solidFill>
                <a:schemeClr val="tx1"/>
              </a:solidFill>
              <a:latin typeface="Nyala" pitchFamily="2" charset="0"/>
            </a:rPr>
            <a:t>Situación Económica</a:t>
          </a:r>
          <a:endParaRPr lang="es-AR" sz="37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40152" y="81650"/>
        <a:ext cx="5871680" cy="742206"/>
      </dsp:txXfrm>
    </dsp:sp>
    <dsp:sp modelId="{8E6B99AC-4718-4E62-B433-89A1F2BCFA16}">
      <dsp:nvSpPr>
        <dsp:cNvPr id="0" name=""/>
        <dsp:cNvSpPr/>
      </dsp:nvSpPr>
      <dsp:spPr>
        <a:xfrm>
          <a:off x="0" y="864009"/>
          <a:ext cx="5951984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97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0" y="864009"/>
        <a:ext cx="5951984" cy="612720"/>
      </dsp:txXfrm>
    </dsp:sp>
    <dsp:sp modelId="{A0E54B62-E421-4B3B-8195-7D1D2B413482}">
      <dsp:nvSpPr>
        <dsp:cNvPr id="0" name=""/>
        <dsp:cNvSpPr/>
      </dsp:nvSpPr>
      <dsp:spPr>
        <a:xfrm>
          <a:off x="0" y="1476729"/>
          <a:ext cx="5951984" cy="8225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smtClean="0">
              <a:solidFill>
                <a:schemeClr val="tx1"/>
              </a:solidFill>
              <a:latin typeface="Nyala" pitchFamily="2" charset="0"/>
            </a:rPr>
            <a:t>Situación Financiera</a:t>
          </a:r>
          <a:endParaRPr lang="es-AR" sz="37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40152" y="1516881"/>
        <a:ext cx="5871680" cy="742206"/>
      </dsp:txXfrm>
    </dsp:sp>
    <dsp:sp modelId="{6017206D-6597-4764-8566-B211551F1A21}">
      <dsp:nvSpPr>
        <dsp:cNvPr id="0" name=""/>
        <dsp:cNvSpPr/>
      </dsp:nvSpPr>
      <dsp:spPr>
        <a:xfrm>
          <a:off x="0" y="2299239"/>
          <a:ext cx="5951984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97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0" y="2299239"/>
        <a:ext cx="5951984" cy="612720"/>
      </dsp:txXfrm>
    </dsp:sp>
    <dsp:sp modelId="{0B843223-1848-46E1-A598-D8DEF29F1E8E}">
      <dsp:nvSpPr>
        <dsp:cNvPr id="0" name=""/>
        <dsp:cNvSpPr/>
      </dsp:nvSpPr>
      <dsp:spPr>
        <a:xfrm>
          <a:off x="0" y="2911959"/>
          <a:ext cx="5951984" cy="8225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smtClean="0">
              <a:solidFill>
                <a:schemeClr val="tx1"/>
              </a:solidFill>
              <a:latin typeface="Nyala" pitchFamily="2" charset="0"/>
            </a:rPr>
            <a:t>Flujo de Operaciones</a:t>
          </a:r>
          <a:endParaRPr lang="es-AR" sz="37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40152" y="2952111"/>
        <a:ext cx="5871680" cy="742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AB3C6-286A-4788-8D6A-0028BC22C44A}">
      <dsp:nvSpPr>
        <dsp:cNvPr id="0" name=""/>
        <dsp:cNvSpPr/>
      </dsp:nvSpPr>
      <dsp:spPr>
        <a:xfrm rot="5400000">
          <a:off x="3529344" y="119922"/>
          <a:ext cx="1813638" cy="1577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solidFill>
                <a:schemeClr val="tx1"/>
              </a:solidFill>
              <a:latin typeface="Nyala" pitchFamily="2" charset="0"/>
            </a:rPr>
            <a:t>Estimación Presupuestaria</a:t>
          </a:r>
          <a:endParaRPr lang="es-AR" sz="1400" kern="1200" dirty="0">
            <a:solidFill>
              <a:schemeClr val="tx1"/>
            </a:solidFill>
            <a:latin typeface="Nyala" pitchFamily="2" charset="0"/>
          </a:endParaRPr>
        </a:p>
      </dsp:txBody>
      <dsp:txXfrm rot="-5400000">
        <a:off x="3893114" y="284661"/>
        <a:ext cx="1086097" cy="1248388"/>
      </dsp:txXfrm>
    </dsp:sp>
    <dsp:sp modelId="{BF957E94-9EB7-4E8A-B237-3875D895107D}">
      <dsp:nvSpPr>
        <dsp:cNvPr id="0" name=""/>
        <dsp:cNvSpPr/>
      </dsp:nvSpPr>
      <dsp:spPr>
        <a:xfrm>
          <a:off x="5272977" y="364763"/>
          <a:ext cx="2024021" cy="1088183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>
              <a:latin typeface="Nyala" pitchFamily="2" charset="0"/>
            </a:rPr>
            <a:t>Usuarios Externos</a:t>
          </a:r>
          <a:endParaRPr lang="es-AR" sz="1400" kern="1200" dirty="0">
            <a:latin typeface="Nyala" pitchFamily="2" charset="0"/>
          </a:endParaRPr>
        </a:p>
      </dsp:txBody>
      <dsp:txXfrm>
        <a:off x="5272977" y="364763"/>
        <a:ext cx="2024021" cy="1088183"/>
      </dsp:txXfrm>
    </dsp:sp>
    <dsp:sp modelId="{B4E96B2B-C901-440B-876F-9D7EFDE38E04}">
      <dsp:nvSpPr>
        <dsp:cNvPr id="0" name=""/>
        <dsp:cNvSpPr/>
      </dsp:nvSpPr>
      <dsp:spPr>
        <a:xfrm rot="5400000">
          <a:off x="1825249" y="119922"/>
          <a:ext cx="1813638" cy="1577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600" kern="1200">
            <a:solidFill>
              <a:schemeClr val="tx1"/>
            </a:solidFill>
            <a:latin typeface="Nyala" pitchFamily="2" charset="0"/>
          </a:endParaRPr>
        </a:p>
      </dsp:txBody>
      <dsp:txXfrm rot="-5400000">
        <a:off x="2189019" y="284661"/>
        <a:ext cx="1086097" cy="1248388"/>
      </dsp:txXfrm>
    </dsp:sp>
    <dsp:sp modelId="{13ED3BDF-BE5A-4823-B7D9-D2F86E508092}">
      <dsp:nvSpPr>
        <dsp:cNvPr id="0" name=""/>
        <dsp:cNvSpPr/>
      </dsp:nvSpPr>
      <dsp:spPr>
        <a:xfrm rot="5400000">
          <a:off x="2674032" y="1659339"/>
          <a:ext cx="1813638" cy="1577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>
              <a:solidFill>
                <a:schemeClr val="tx1"/>
              </a:solidFill>
              <a:latin typeface="Nyala" pitchFamily="2" charset="0"/>
            </a:rPr>
            <a:t>Ejecución Contable</a:t>
          </a:r>
          <a:endParaRPr lang="es-AR" sz="1400" kern="1200" dirty="0">
            <a:solidFill>
              <a:schemeClr val="tx1"/>
            </a:solidFill>
            <a:latin typeface="Nyala" pitchFamily="2" charset="0"/>
          </a:endParaRPr>
        </a:p>
      </dsp:txBody>
      <dsp:txXfrm rot="-5400000">
        <a:off x="3037802" y="1824078"/>
        <a:ext cx="1086097" cy="1248388"/>
      </dsp:txXfrm>
    </dsp:sp>
    <dsp:sp modelId="{089C583D-2317-48D9-86F5-AB86BD3C3F49}">
      <dsp:nvSpPr>
        <dsp:cNvPr id="0" name=""/>
        <dsp:cNvSpPr/>
      </dsp:nvSpPr>
      <dsp:spPr>
        <a:xfrm>
          <a:off x="767897" y="1904180"/>
          <a:ext cx="1958730" cy="1088183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>
              <a:latin typeface="Nyala" pitchFamily="2" charset="0"/>
            </a:rPr>
            <a:t>Ciudadanía</a:t>
          </a:r>
          <a:endParaRPr lang="es-AR" sz="1400" kern="1200" dirty="0">
            <a:latin typeface="Nyala" pitchFamily="2" charset="0"/>
          </a:endParaRPr>
        </a:p>
      </dsp:txBody>
      <dsp:txXfrm>
        <a:off x="767897" y="1904180"/>
        <a:ext cx="1958730" cy="1088183"/>
      </dsp:txXfrm>
    </dsp:sp>
    <dsp:sp modelId="{10967E91-9BA8-4079-BF4E-E3EB1DCB23BD}">
      <dsp:nvSpPr>
        <dsp:cNvPr id="0" name=""/>
        <dsp:cNvSpPr/>
      </dsp:nvSpPr>
      <dsp:spPr>
        <a:xfrm rot="5400000">
          <a:off x="4414509" y="1659339"/>
          <a:ext cx="1740875" cy="1577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600" kern="1200">
            <a:solidFill>
              <a:schemeClr val="tx1"/>
            </a:solidFill>
            <a:latin typeface="Nyala" pitchFamily="2" charset="0"/>
          </a:endParaRPr>
        </a:p>
      </dsp:txBody>
      <dsp:txXfrm rot="-5400000">
        <a:off x="4746679" y="1854396"/>
        <a:ext cx="1076535" cy="1187751"/>
      </dsp:txXfrm>
    </dsp:sp>
    <dsp:sp modelId="{8B9C4F2C-B3AD-4137-84A4-07CCDAF566D0}">
      <dsp:nvSpPr>
        <dsp:cNvPr id="0" name=""/>
        <dsp:cNvSpPr/>
      </dsp:nvSpPr>
      <dsp:spPr>
        <a:xfrm rot="5400000">
          <a:off x="3529344" y="3198755"/>
          <a:ext cx="1813638" cy="1577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>
              <a:solidFill>
                <a:schemeClr val="tx1"/>
              </a:solidFill>
              <a:latin typeface="Nyala" pitchFamily="2" charset="0"/>
            </a:rPr>
            <a:t>Ejecución Financiera</a:t>
          </a:r>
          <a:endParaRPr lang="es-AR" sz="1400" kern="1200" dirty="0">
            <a:solidFill>
              <a:schemeClr val="tx1"/>
            </a:solidFill>
            <a:latin typeface="Nyala" pitchFamily="2" charset="0"/>
          </a:endParaRPr>
        </a:p>
      </dsp:txBody>
      <dsp:txXfrm rot="-5400000">
        <a:off x="3893114" y="3363494"/>
        <a:ext cx="1086097" cy="1248388"/>
      </dsp:txXfrm>
    </dsp:sp>
    <dsp:sp modelId="{E91D7F43-4D75-4AE4-AB1B-37DAA394204C}">
      <dsp:nvSpPr>
        <dsp:cNvPr id="0" name=""/>
        <dsp:cNvSpPr/>
      </dsp:nvSpPr>
      <dsp:spPr>
        <a:xfrm>
          <a:off x="5272977" y="3443597"/>
          <a:ext cx="2024021" cy="1088183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>
              <a:latin typeface="Nyala" pitchFamily="2" charset="0"/>
            </a:rPr>
            <a:t>Funcionarios Públicos</a:t>
          </a:r>
          <a:endParaRPr lang="es-AR" sz="1400" kern="1200" dirty="0">
            <a:latin typeface="Nyala" pitchFamily="2" charset="0"/>
          </a:endParaRPr>
        </a:p>
      </dsp:txBody>
      <dsp:txXfrm>
        <a:off x="5272977" y="3443597"/>
        <a:ext cx="2024021" cy="1088183"/>
      </dsp:txXfrm>
    </dsp:sp>
    <dsp:sp modelId="{66C25A0A-6DBE-426B-B452-47143E4A10A3}">
      <dsp:nvSpPr>
        <dsp:cNvPr id="0" name=""/>
        <dsp:cNvSpPr/>
      </dsp:nvSpPr>
      <dsp:spPr>
        <a:xfrm rot="5400000">
          <a:off x="1825249" y="3198755"/>
          <a:ext cx="1813638" cy="1577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600" kern="1200">
            <a:solidFill>
              <a:schemeClr val="tx1"/>
            </a:solidFill>
            <a:latin typeface="Nyala" pitchFamily="2" charset="0"/>
          </a:endParaRPr>
        </a:p>
      </dsp:txBody>
      <dsp:txXfrm rot="-5400000">
        <a:off x="2189019" y="3363494"/>
        <a:ext cx="1086097" cy="12483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5992F-00DD-4040-ADEA-869F7A8E8001}">
      <dsp:nvSpPr>
        <dsp:cNvPr id="0" name=""/>
        <dsp:cNvSpPr/>
      </dsp:nvSpPr>
      <dsp:spPr>
        <a:xfrm>
          <a:off x="2342366" y="2251484"/>
          <a:ext cx="561249" cy="1604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624" y="0"/>
              </a:lnTo>
              <a:lnTo>
                <a:pt x="280624" y="1604182"/>
              </a:lnTo>
              <a:lnTo>
                <a:pt x="561249" y="1604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>
            <a:latin typeface="Nyala" pitchFamily="2" charset="0"/>
          </a:endParaRPr>
        </a:p>
      </dsp:txBody>
      <dsp:txXfrm>
        <a:off x="2580503" y="3011086"/>
        <a:ext cx="84976" cy="84976"/>
      </dsp:txXfrm>
    </dsp:sp>
    <dsp:sp modelId="{5840A8B7-35A2-46B6-B842-D85C76DC5DA9}">
      <dsp:nvSpPr>
        <dsp:cNvPr id="0" name=""/>
        <dsp:cNvSpPr/>
      </dsp:nvSpPr>
      <dsp:spPr>
        <a:xfrm>
          <a:off x="2342366" y="2251484"/>
          <a:ext cx="535881" cy="4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940" y="0"/>
              </a:lnTo>
              <a:lnTo>
                <a:pt x="267940" y="447015"/>
              </a:lnTo>
              <a:lnTo>
                <a:pt x="535881" y="4470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>
            <a:solidFill>
              <a:schemeClr val="tx1"/>
            </a:solidFill>
            <a:latin typeface="Nyala" pitchFamily="2" charset="0"/>
          </a:endParaRPr>
        </a:p>
      </dsp:txBody>
      <dsp:txXfrm>
        <a:off x="2592861" y="2457545"/>
        <a:ext cx="34892" cy="34892"/>
      </dsp:txXfrm>
    </dsp:sp>
    <dsp:sp modelId="{5E652772-7A6A-4CFE-B79E-494C0B58D9F2}">
      <dsp:nvSpPr>
        <dsp:cNvPr id="0" name=""/>
        <dsp:cNvSpPr/>
      </dsp:nvSpPr>
      <dsp:spPr>
        <a:xfrm>
          <a:off x="2342366" y="1546370"/>
          <a:ext cx="537958" cy="705113"/>
        </a:xfrm>
        <a:custGeom>
          <a:avLst/>
          <a:gdLst/>
          <a:ahLst/>
          <a:cxnLst/>
          <a:rect l="0" t="0" r="0" b="0"/>
          <a:pathLst>
            <a:path>
              <a:moveTo>
                <a:pt x="0" y="705113"/>
              </a:moveTo>
              <a:lnTo>
                <a:pt x="268979" y="705113"/>
              </a:lnTo>
              <a:lnTo>
                <a:pt x="268979" y="0"/>
              </a:lnTo>
              <a:lnTo>
                <a:pt x="5379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>
            <a:solidFill>
              <a:schemeClr val="tx1"/>
            </a:solidFill>
            <a:latin typeface="Nyala" pitchFamily="2" charset="0"/>
          </a:endParaRPr>
        </a:p>
      </dsp:txBody>
      <dsp:txXfrm>
        <a:off x="2589173" y="1876755"/>
        <a:ext cx="44344" cy="44344"/>
      </dsp:txXfrm>
    </dsp:sp>
    <dsp:sp modelId="{8ABFFC6F-5384-4FFD-BA05-2207D8440752}">
      <dsp:nvSpPr>
        <dsp:cNvPr id="0" name=""/>
        <dsp:cNvSpPr/>
      </dsp:nvSpPr>
      <dsp:spPr>
        <a:xfrm>
          <a:off x="2342366" y="427781"/>
          <a:ext cx="535881" cy="1823702"/>
        </a:xfrm>
        <a:custGeom>
          <a:avLst/>
          <a:gdLst/>
          <a:ahLst/>
          <a:cxnLst/>
          <a:rect l="0" t="0" r="0" b="0"/>
          <a:pathLst>
            <a:path>
              <a:moveTo>
                <a:pt x="0" y="1823702"/>
              </a:moveTo>
              <a:lnTo>
                <a:pt x="267940" y="1823702"/>
              </a:lnTo>
              <a:lnTo>
                <a:pt x="267940" y="0"/>
              </a:lnTo>
              <a:lnTo>
                <a:pt x="53588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>
            <a:solidFill>
              <a:schemeClr val="tx1"/>
            </a:solidFill>
            <a:latin typeface="Nyala" pitchFamily="2" charset="0"/>
          </a:endParaRPr>
        </a:p>
      </dsp:txBody>
      <dsp:txXfrm>
        <a:off x="2562787" y="1292112"/>
        <a:ext cx="95040" cy="95040"/>
      </dsp:txXfrm>
    </dsp:sp>
    <dsp:sp modelId="{4DA49840-BB21-451D-9B33-ECEBFAA5F8DF}">
      <dsp:nvSpPr>
        <dsp:cNvPr id="0" name=""/>
        <dsp:cNvSpPr/>
      </dsp:nvSpPr>
      <dsp:spPr>
        <a:xfrm rot="16200000">
          <a:off x="-336899" y="1823702"/>
          <a:ext cx="4502968" cy="85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>
              <a:solidFill>
                <a:schemeClr val="tx1"/>
              </a:solidFill>
              <a:latin typeface="Nyala" pitchFamily="2" charset="0"/>
            </a:rPr>
            <a:t>VECTORES DE GESTIÓN</a:t>
          </a:r>
          <a:endParaRPr lang="es-AR" sz="36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-336899" y="1823702"/>
        <a:ext cx="4502968" cy="855563"/>
      </dsp:txXfrm>
    </dsp:sp>
    <dsp:sp modelId="{2E33F6AF-7458-490E-886F-B82A015BD15C}">
      <dsp:nvSpPr>
        <dsp:cNvPr id="0" name=""/>
        <dsp:cNvSpPr/>
      </dsp:nvSpPr>
      <dsp:spPr>
        <a:xfrm>
          <a:off x="2878248" y="0"/>
          <a:ext cx="3962508" cy="85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>
              <a:solidFill>
                <a:schemeClr val="tx1"/>
              </a:solidFill>
              <a:latin typeface="Nyala" pitchFamily="2" charset="0"/>
            </a:rPr>
            <a:t>Centralización Normativa</a:t>
          </a:r>
          <a:endParaRPr lang="es-AR" sz="2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878248" y="0"/>
        <a:ext cx="3962508" cy="855563"/>
      </dsp:txXfrm>
    </dsp:sp>
    <dsp:sp modelId="{6CDD36B9-EAF6-47F2-ACBA-BED3C6A26E90}">
      <dsp:nvSpPr>
        <dsp:cNvPr id="0" name=""/>
        <dsp:cNvSpPr/>
      </dsp:nvSpPr>
      <dsp:spPr>
        <a:xfrm>
          <a:off x="2880324" y="1118589"/>
          <a:ext cx="3958355" cy="85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>
              <a:solidFill>
                <a:schemeClr val="tx1"/>
              </a:solidFill>
              <a:latin typeface="Nyala" pitchFamily="2" charset="0"/>
            </a:rPr>
            <a:t>Descentralización Operativa</a:t>
          </a:r>
          <a:endParaRPr lang="es-AR" sz="2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880324" y="1118589"/>
        <a:ext cx="3958355" cy="855563"/>
      </dsp:txXfrm>
    </dsp:sp>
    <dsp:sp modelId="{98F16DAA-8D27-492D-AF8A-BB55C0250921}">
      <dsp:nvSpPr>
        <dsp:cNvPr id="0" name=""/>
        <dsp:cNvSpPr/>
      </dsp:nvSpPr>
      <dsp:spPr>
        <a:xfrm>
          <a:off x="2878248" y="2270717"/>
          <a:ext cx="3962508" cy="85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>
              <a:solidFill>
                <a:schemeClr val="tx1"/>
              </a:solidFill>
              <a:latin typeface="Nyala" pitchFamily="2" charset="0"/>
            </a:rPr>
            <a:t>Ajuste al mandato presupuestario</a:t>
          </a:r>
          <a:endParaRPr lang="es-AR" sz="2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878248" y="2270717"/>
        <a:ext cx="3962508" cy="855563"/>
      </dsp:txXfrm>
    </dsp:sp>
    <dsp:sp modelId="{5B14CCB9-B896-4F74-BE31-123E40431F77}">
      <dsp:nvSpPr>
        <dsp:cNvPr id="0" name=""/>
        <dsp:cNvSpPr/>
      </dsp:nvSpPr>
      <dsp:spPr>
        <a:xfrm>
          <a:off x="2903616" y="3427884"/>
          <a:ext cx="3911771" cy="85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>
              <a:solidFill>
                <a:schemeClr val="tx1"/>
              </a:solidFill>
              <a:latin typeface="Nyala" pitchFamily="2" charset="0"/>
            </a:rPr>
            <a:t>Ajuste a las disponibilidades financieras</a:t>
          </a:r>
          <a:endParaRPr lang="es-AR" sz="2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903616" y="3427884"/>
        <a:ext cx="3911771" cy="85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9D7B-C15E-4100-AFD7-BA65304FEB41}">
      <dsp:nvSpPr>
        <dsp:cNvPr id="0" name=""/>
        <dsp:cNvSpPr/>
      </dsp:nvSpPr>
      <dsp:spPr>
        <a:xfrm>
          <a:off x="1006454" y="1653477"/>
          <a:ext cx="3696397" cy="2199887"/>
        </a:xfrm>
        <a:custGeom>
          <a:avLst/>
          <a:gdLst/>
          <a:ahLst/>
          <a:cxnLst/>
          <a:rect l="0" t="0" r="0" b="0"/>
          <a:pathLst>
            <a:path>
              <a:moveTo>
                <a:pt x="3696397" y="2199887"/>
              </a:moveTo>
              <a:lnTo>
                <a:pt x="0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>
        <a:off x="2747116" y="2645884"/>
        <a:ext cx="215074" cy="215074"/>
      </dsp:txXfrm>
    </dsp:sp>
    <dsp:sp modelId="{15F7C8BC-B061-4BA5-AD25-AD0D8DF341FE}">
      <dsp:nvSpPr>
        <dsp:cNvPr id="0" name=""/>
        <dsp:cNvSpPr/>
      </dsp:nvSpPr>
      <dsp:spPr>
        <a:xfrm>
          <a:off x="4657131" y="1653477"/>
          <a:ext cx="91440" cy="2199887"/>
        </a:xfrm>
        <a:custGeom>
          <a:avLst/>
          <a:gdLst/>
          <a:ahLst/>
          <a:cxnLst/>
          <a:rect l="0" t="0" r="0" b="0"/>
          <a:pathLst>
            <a:path>
              <a:moveTo>
                <a:pt x="45720" y="2199887"/>
              </a:moveTo>
              <a:lnTo>
                <a:pt x="58835" y="2199887"/>
              </a:lnTo>
              <a:lnTo>
                <a:pt x="58835" y="0"/>
              </a:lnTo>
              <a:lnTo>
                <a:pt x="71951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>
            <a:solidFill>
              <a:schemeClr val="tx1"/>
            </a:solidFill>
            <a:latin typeface="Nyala" pitchFamily="2" charset="0"/>
          </a:endParaRPr>
        </a:p>
      </dsp:txBody>
      <dsp:txXfrm>
        <a:off x="4647850" y="2698420"/>
        <a:ext cx="110002" cy="110002"/>
      </dsp:txXfrm>
    </dsp:sp>
    <dsp:sp modelId="{2A7B094E-BE21-4C05-B2F5-80FB846E45C9}">
      <dsp:nvSpPr>
        <dsp:cNvPr id="0" name=""/>
        <dsp:cNvSpPr/>
      </dsp:nvSpPr>
      <dsp:spPr>
        <a:xfrm>
          <a:off x="2222003" y="1653477"/>
          <a:ext cx="2480848" cy="2199887"/>
        </a:xfrm>
        <a:custGeom>
          <a:avLst/>
          <a:gdLst/>
          <a:ahLst/>
          <a:cxnLst/>
          <a:rect l="0" t="0" r="0" b="0"/>
          <a:pathLst>
            <a:path>
              <a:moveTo>
                <a:pt x="2480848" y="2199887"/>
              </a:moveTo>
              <a:lnTo>
                <a:pt x="0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>
            <a:solidFill>
              <a:schemeClr val="tx1"/>
            </a:solidFill>
            <a:latin typeface="Nyala" pitchFamily="2" charset="0"/>
          </a:endParaRPr>
        </a:p>
      </dsp:txBody>
      <dsp:txXfrm>
        <a:off x="3379534" y="2670527"/>
        <a:ext cx="165786" cy="165786"/>
      </dsp:txXfrm>
    </dsp:sp>
    <dsp:sp modelId="{14590F3C-081A-48FC-840E-A8578EEC75A9}">
      <dsp:nvSpPr>
        <dsp:cNvPr id="0" name=""/>
        <dsp:cNvSpPr/>
      </dsp:nvSpPr>
      <dsp:spPr>
        <a:xfrm>
          <a:off x="3437552" y="1653477"/>
          <a:ext cx="1265299" cy="2199887"/>
        </a:xfrm>
        <a:custGeom>
          <a:avLst/>
          <a:gdLst/>
          <a:ahLst/>
          <a:cxnLst/>
          <a:rect l="0" t="0" r="0" b="0"/>
          <a:pathLst>
            <a:path>
              <a:moveTo>
                <a:pt x="1265299" y="2199887"/>
              </a:moveTo>
              <a:lnTo>
                <a:pt x="0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>
            <a:solidFill>
              <a:schemeClr val="tx1"/>
            </a:solidFill>
            <a:latin typeface="Nyala" pitchFamily="2" charset="0"/>
          </a:endParaRPr>
        </a:p>
      </dsp:txBody>
      <dsp:txXfrm>
        <a:off x="4006756" y="2689976"/>
        <a:ext cx="126890" cy="126890"/>
      </dsp:txXfrm>
    </dsp:sp>
    <dsp:sp modelId="{C06BB544-7126-417A-9085-413607BC019A}">
      <dsp:nvSpPr>
        <dsp:cNvPr id="0" name=""/>
        <dsp:cNvSpPr/>
      </dsp:nvSpPr>
      <dsp:spPr>
        <a:xfrm>
          <a:off x="1980741" y="3418742"/>
          <a:ext cx="4574976" cy="86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>
              <a:solidFill>
                <a:schemeClr val="tx1"/>
              </a:solidFill>
              <a:latin typeface="Nyala" pitchFamily="2" charset="0"/>
            </a:rPr>
            <a:t>FUENTE DE FINANCIAMIENTO</a:t>
          </a:r>
          <a:endParaRPr lang="es-AR" sz="34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1980741" y="3418742"/>
        <a:ext cx="4574976" cy="869245"/>
      </dsp:txXfrm>
    </dsp:sp>
    <dsp:sp modelId="{6CCA9FA8-C5B8-47D3-AECB-64925EFDA427}">
      <dsp:nvSpPr>
        <dsp:cNvPr id="0" name=""/>
        <dsp:cNvSpPr/>
      </dsp:nvSpPr>
      <dsp:spPr>
        <a:xfrm rot="16200000">
          <a:off x="3437552" y="1218855"/>
          <a:ext cx="2851125" cy="86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>
              <a:solidFill>
                <a:schemeClr val="tx1"/>
              </a:solidFill>
              <a:latin typeface="Nyala" pitchFamily="2" charset="0"/>
            </a:rPr>
            <a:t>Por su Carácter Económico </a:t>
          </a:r>
          <a:endParaRPr lang="es-AR" sz="34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3437552" y="1218855"/>
        <a:ext cx="2851125" cy="869245"/>
      </dsp:txXfrm>
    </dsp:sp>
    <dsp:sp modelId="{59DE5179-74F9-435E-842E-45BAAC798090}">
      <dsp:nvSpPr>
        <dsp:cNvPr id="0" name=""/>
        <dsp:cNvSpPr/>
      </dsp:nvSpPr>
      <dsp:spPr>
        <a:xfrm rot="16200000">
          <a:off x="2222003" y="1218855"/>
          <a:ext cx="2851125" cy="86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>
              <a:solidFill>
                <a:schemeClr val="tx1"/>
              </a:solidFill>
              <a:latin typeface="Nyala" pitchFamily="2" charset="0"/>
            </a:rPr>
            <a:t>Por Rubro</a:t>
          </a:r>
          <a:endParaRPr lang="es-AR" sz="34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222003" y="1218855"/>
        <a:ext cx="2851125" cy="869245"/>
      </dsp:txXfrm>
    </dsp:sp>
    <dsp:sp modelId="{431B4914-6D03-44CF-9C61-C347FA85E7B4}">
      <dsp:nvSpPr>
        <dsp:cNvPr id="0" name=""/>
        <dsp:cNvSpPr/>
      </dsp:nvSpPr>
      <dsp:spPr>
        <a:xfrm rot="16200000">
          <a:off x="4729083" y="1218855"/>
          <a:ext cx="2851125" cy="86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>
              <a:solidFill>
                <a:schemeClr val="tx1"/>
              </a:solidFill>
              <a:latin typeface="Nyala" pitchFamily="2" charset="0"/>
            </a:rPr>
            <a:t>Por procedencia</a:t>
          </a:r>
          <a:endParaRPr lang="es-AR" sz="34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4729083" y="1218855"/>
        <a:ext cx="2851125" cy="869245"/>
      </dsp:txXfrm>
    </dsp:sp>
    <dsp:sp modelId="{93C63508-AD6D-4E16-927E-7515DBDB249D}">
      <dsp:nvSpPr>
        <dsp:cNvPr id="0" name=""/>
        <dsp:cNvSpPr/>
      </dsp:nvSpPr>
      <dsp:spPr>
        <a:xfrm rot="16200000">
          <a:off x="1006454" y="1218855"/>
          <a:ext cx="2851125" cy="86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>
              <a:solidFill>
                <a:schemeClr val="tx1"/>
              </a:solidFill>
              <a:latin typeface="Nyala" pitchFamily="2" charset="0"/>
            </a:rPr>
            <a:t>Institucional</a:t>
          </a:r>
          <a:endParaRPr lang="es-AR" sz="34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1006454" y="1218855"/>
        <a:ext cx="2851125" cy="8692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72B64-4991-4605-938A-83C404DA0C1E}">
      <dsp:nvSpPr>
        <dsp:cNvPr id="0" name=""/>
        <dsp:cNvSpPr/>
      </dsp:nvSpPr>
      <dsp:spPr>
        <a:xfrm rot="1088415">
          <a:off x="2731401" y="2727348"/>
          <a:ext cx="2111356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2111356" y="287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C9DCB-FA40-4B20-BB70-D555E77C98D5}">
      <dsp:nvSpPr>
        <dsp:cNvPr id="0" name=""/>
        <dsp:cNvSpPr/>
      </dsp:nvSpPr>
      <dsp:spPr>
        <a:xfrm rot="20416008">
          <a:off x="2726132" y="1436991"/>
          <a:ext cx="1966429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966429" y="287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E50D5-11D7-4993-B612-92FD052E0210}">
      <dsp:nvSpPr>
        <dsp:cNvPr id="0" name=""/>
        <dsp:cNvSpPr/>
      </dsp:nvSpPr>
      <dsp:spPr>
        <a:xfrm>
          <a:off x="555681" y="816113"/>
          <a:ext cx="2621400" cy="26214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426EB-AF90-4BD2-883B-2C6DFEF71EF6}">
      <dsp:nvSpPr>
        <dsp:cNvPr id="0" name=""/>
        <dsp:cNvSpPr/>
      </dsp:nvSpPr>
      <dsp:spPr>
        <a:xfrm>
          <a:off x="4574226" y="-38068"/>
          <a:ext cx="1839830" cy="1727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>
              <a:solidFill>
                <a:schemeClr val="tx1"/>
              </a:solidFill>
              <a:latin typeface="Nyala" pitchFamily="2" charset="0"/>
            </a:rPr>
            <a:t>Rentas del Tesoro</a:t>
          </a:r>
          <a:endParaRPr lang="es-AR" sz="26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4843663" y="214870"/>
        <a:ext cx="1300956" cy="1221291"/>
      </dsp:txXfrm>
    </dsp:sp>
    <dsp:sp modelId="{9A78D026-CB4C-4E8B-9B84-72EAC3986507}">
      <dsp:nvSpPr>
        <dsp:cNvPr id="0" name=""/>
        <dsp:cNvSpPr/>
      </dsp:nvSpPr>
      <dsp:spPr>
        <a:xfrm>
          <a:off x="4742701" y="2558866"/>
          <a:ext cx="1685502" cy="1572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>
              <a:solidFill>
                <a:schemeClr val="tx1"/>
              </a:solidFill>
              <a:latin typeface="Nyala" pitchFamily="2" charset="0"/>
            </a:rPr>
            <a:t>Fuentes Afectadas</a:t>
          </a:r>
          <a:endParaRPr lang="es-AR" sz="26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4989537" y="2789203"/>
        <a:ext cx="1191830" cy="11121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5997E-25FD-4006-A09A-514D983BD191}">
      <dsp:nvSpPr>
        <dsp:cNvPr id="0" name=""/>
        <dsp:cNvSpPr/>
      </dsp:nvSpPr>
      <dsp:spPr>
        <a:xfrm>
          <a:off x="583264" y="0"/>
          <a:ext cx="6610334" cy="43362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C8039D-2136-4457-96F6-C8DE44D6380E}">
      <dsp:nvSpPr>
        <dsp:cNvPr id="0" name=""/>
        <dsp:cNvSpPr/>
      </dsp:nvSpPr>
      <dsp:spPr>
        <a:xfrm>
          <a:off x="3892" y="1300876"/>
          <a:ext cx="1872067" cy="17345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smtClean="0">
              <a:solidFill>
                <a:schemeClr val="tx1"/>
              </a:solidFill>
              <a:latin typeface="Nyala" pitchFamily="2" charset="0"/>
            </a:rPr>
            <a:t>Oportunidad de registro</a:t>
          </a:r>
          <a:endParaRPr lang="es-AR" sz="23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88563" y="1385547"/>
        <a:ext cx="1702725" cy="1565160"/>
      </dsp:txXfrm>
    </dsp:sp>
    <dsp:sp modelId="{AD1C9528-E1C6-43C6-9BEA-E10FE3D6C836}">
      <dsp:nvSpPr>
        <dsp:cNvPr id="0" name=""/>
        <dsp:cNvSpPr/>
      </dsp:nvSpPr>
      <dsp:spPr>
        <a:xfrm>
          <a:off x="1969562" y="1300876"/>
          <a:ext cx="1872067" cy="17345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>
              <a:solidFill>
                <a:schemeClr val="tx1"/>
              </a:solidFill>
              <a:latin typeface="Nyala" pitchFamily="2" charset="0"/>
            </a:rPr>
            <a:t>Toma de conocimiento</a:t>
          </a:r>
          <a:endParaRPr lang="es-AR" sz="23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054233" y="1385547"/>
        <a:ext cx="1702725" cy="1565160"/>
      </dsp:txXfrm>
    </dsp:sp>
    <dsp:sp modelId="{9E5CE1A8-597C-4159-AAA2-0052AE753243}">
      <dsp:nvSpPr>
        <dsp:cNvPr id="0" name=""/>
        <dsp:cNvSpPr/>
      </dsp:nvSpPr>
      <dsp:spPr>
        <a:xfrm>
          <a:off x="3935233" y="1300876"/>
          <a:ext cx="1872067" cy="17345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smtClean="0">
              <a:solidFill>
                <a:schemeClr val="tx1"/>
              </a:solidFill>
              <a:latin typeface="Nyala" pitchFamily="2" charset="0"/>
            </a:rPr>
            <a:t>Oportunidad en la gestión</a:t>
          </a:r>
          <a:endParaRPr lang="es-AR" sz="23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4019904" y="1385547"/>
        <a:ext cx="1702725" cy="1565160"/>
      </dsp:txXfrm>
    </dsp:sp>
    <dsp:sp modelId="{BD073C99-AC67-481F-9FF8-A82E73B56433}">
      <dsp:nvSpPr>
        <dsp:cNvPr id="0" name=""/>
        <dsp:cNvSpPr/>
      </dsp:nvSpPr>
      <dsp:spPr>
        <a:xfrm>
          <a:off x="5900904" y="1300876"/>
          <a:ext cx="1872067" cy="17345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>
              <a:solidFill>
                <a:schemeClr val="tx1"/>
              </a:solidFill>
              <a:latin typeface="Nyala" pitchFamily="2" charset="0"/>
            </a:rPr>
            <a:t>Colaboración con la ejecución del plan de gobierno</a:t>
          </a:r>
          <a:endParaRPr lang="es-AR" sz="23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5985575" y="1385547"/>
        <a:ext cx="1702725" cy="1565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ECABA-ED67-4A91-A372-18485B88B502}">
      <dsp:nvSpPr>
        <dsp:cNvPr id="0" name=""/>
        <dsp:cNvSpPr/>
      </dsp:nvSpPr>
      <dsp:spPr>
        <a:xfrm>
          <a:off x="3081" y="1090197"/>
          <a:ext cx="1593690" cy="131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>
              <a:latin typeface="Nyala" pitchFamily="2" charset="0"/>
            </a:rPr>
            <a:t>Marco Normativo</a:t>
          </a:r>
          <a:endParaRPr lang="es-AR" sz="1600" kern="1200" dirty="0">
            <a:latin typeface="Nyala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>
              <a:latin typeface="Nyala" pitchFamily="2" charset="0"/>
            </a:rPr>
            <a:t>Ppios</a:t>
          </a:r>
          <a:r>
            <a:rPr lang="es-AR" sz="1600" kern="1200" dirty="0" smtClean="0">
              <a:latin typeface="Nyala" pitchFamily="2" charset="0"/>
            </a:rPr>
            <a:t>. Contables</a:t>
          </a:r>
          <a:endParaRPr lang="es-AR" sz="1600" kern="1200" dirty="0">
            <a:latin typeface="Nyala" pitchFamily="2" charset="0"/>
          </a:endParaRPr>
        </a:p>
      </dsp:txBody>
      <dsp:txXfrm>
        <a:off x="33330" y="1120446"/>
        <a:ext cx="1533192" cy="972293"/>
      </dsp:txXfrm>
    </dsp:sp>
    <dsp:sp modelId="{A04178D4-90E3-4479-B10C-D6EFE5FAB9D3}">
      <dsp:nvSpPr>
        <dsp:cNvPr id="0" name=""/>
        <dsp:cNvSpPr/>
      </dsp:nvSpPr>
      <dsp:spPr>
        <a:xfrm>
          <a:off x="911674" y="1449879"/>
          <a:ext cx="1688675" cy="1688675"/>
        </a:xfrm>
        <a:prstGeom prst="leftCircularArrow">
          <a:avLst>
            <a:gd name="adj1" fmla="val 2749"/>
            <a:gd name="adj2" fmla="val 335146"/>
            <a:gd name="adj3" fmla="val 2110657"/>
            <a:gd name="adj4" fmla="val 9024489"/>
            <a:gd name="adj5" fmla="val 320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E999-5481-4BBD-A24E-19773ACC4F5B}">
      <dsp:nvSpPr>
        <dsp:cNvPr id="0" name=""/>
        <dsp:cNvSpPr/>
      </dsp:nvSpPr>
      <dsp:spPr>
        <a:xfrm>
          <a:off x="357234" y="2122988"/>
          <a:ext cx="1416614" cy="563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smtClean="0">
              <a:latin typeface="Nyala" pitchFamily="2" charset="0"/>
            </a:rPr>
            <a:t>Información contable</a:t>
          </a:r>
          <a:endParaRPr lang="es-AR" sz="2000" kern="1200" dirty="0">
            <a:latin typeface="Nyala" pitchFamily="2" charset="0"/>
          </a:endParaRPr>
        </a:p>
      </dsp:txBody>
      <dsp:txXfrm>
        <a:off x="373734" y="2139488"/>
        <a:ext cx="1383614" cy="530340"/>
      </dsp:txXfrm>
    </dsp:sp>
    <dsp:sp modelId="{EF089424-CBE5-4CFA-9E7A-AE444EC1A86E}">
      <dsp:nvSpPr>
        <dsp:cNvPr id="0" name=""/>
        <dsp:cNvSpPr/>
      </dsp:nvSpPr>
      <dsp:spPr>
        <a:xfrm>
          <a:off x="1994936" y="1090197"/>
          <a:ext cx="1593690" cy="131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>
              <a:latin typeface="Nyala" pitchFamily="2" charset="0"/>
            </a:rPr>
            <a:t>Marco Normativo</a:t>
          </a:r>
          <a:endParaRPr lang="es-AR" sz="1600" kern="1200" dirty="0">
            <a:latin typeface="Nyala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>
              <a:latin typeface="Nyala" pitchFamily="2" charset="0"/>
            </a:rPr>
            <a:t>Ppios</a:t>
          </a:r>
          <a:r>
            <a:rPr lang="es-AR" sz="1600" kern="1200" dirty="0" smtClean="0">
              <a:latin typeface="Nyala" pitchFamily="2" charset="0"/>
            </a:rPr>
            <a:t>. Contables</a:t>
          </a:r>
          <a:endParaRPr lang="es-AR" sz="1600" kern="1200" dirty="0">
            <a:latin typeface="Nyala" pitchFamily="2" charset="0"/>
          </a:endParaRPr>
        </a:p>
      </dsp:txBody>
      <dsp:txXfrm>
        <a:off x="2025185" y="1402116"/>
        <a:ext cx="1533192" cy="972293"/>
      </dsp:txXfrm>
    </dsp:sp>
    <dsp:sp modelId="{ED79A9F8-FE2E-41A3-9DB0-136B4CFD945A}">
      <dsp:nvSpPr>
        <dsp:cNvPr id="0" name=""/>
        <dsp:cNvSpPr/>
      </dsp:nvSpPr>
      <dsp:spPr>
        <a:xfrm>
          <a:off x="2890248" y="304761"/>
          <a:ext cx="1892313" cy="1892313"/>
        </a:xfrm>
        <a:prstGeom prst="circularArrow">
          <a:avLst>
            <a:gd name="adj1" fmla="val 2454"/>
            <a:gd name="adj2" fmla="val 297030"/>
            <a:gd name="adj3" fmla="val 19527459"/>
            <a:gd name="adj4" fmla="val 12575511"/>
            <a:gd name="adj5" fmla="val 286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1107F0-0A5F-403F-AEAB-4025C14E5433}">
      <dsp:nvSpPr>
        <dsp:cNvPr id="0" name=""/>
        <dsp:cNvSpPr/>
      </dsp:nvSpPr>
      <dsp:spPr>
        <a:xfrm>
          <a:off x="2349089" y="808526"/>
          <a:ext cx="1416614" cy="563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smtClean="0">
              <a:latin typeface="Nyala" pitchFamily="2" charset="0"/>
            </a:rPr>
            <a:t>Información Contable</a:t>
          </a:r>
          <a:endParaRPr lang="es-AR" sz="2000" kern="1200" dirty="0">
            <a:latin typeface="Nyala" pitchFamily="2" charset="0"/>
          </a:endParaRPr>
        </a:p>
      </dsp:txBody>
      <dsp:txXfrm>
        <a:off x="2365589" y="825026"/>
        <a:ext cx="1383614" cy="530340"/>
      </dsp:txXfrm>
    </dsp:sp>
    <dsp:sp modelId="{33C926A2-F89A-4B72-94E1-D7475F796C27}">
      <dsp:nvSpPr>
        <dsp:cNvPr id="0" name=""/>
        <dsp:cNvSpPr/>
      </dsp:nvSpPr>
      <dsp:spPr>
        <a:xfrm>
          <a:off x="3986790" y="1090197"/>
          <a:ext cx="1593690" cy="131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600" kern="1200" dirty="0">
            <a:latin typeface="Nyala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>
              <a:latin typeface="Nyala" pitchFamily="2" charset="0"/>
            </a:rPr>
            <a:t>Marco Normativo</a:t>
          </a:r>
          <a:endParaRPr lang="es-AR" sz="1600" kern="1200" dirty="0">
            <a:latin typeface="Nyala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>
              <a:latin typeface="Nyala" pitchFamily="2" charset="0"/>
            </a:rPr>
            <a:t>Ppios</a:t>
          </a:r>
          <a:r>
            <a:rPr lang="es-AR" sz="1600" kern="1200" dirty="0" smtClean="0">
              <a:latin typeface="Nyala" pitchFamily="2" charset="0"/>
            </a:rPr>
            <a:t>. Contables</a:t>
          </a:r>
          <a:endParaRPr lang="es-AR" sz="1600" kern="1200" dirty="0">
            <a:latin typeface="Nyala" pitchFamily="2" charset="0"/>
          </a:endParaRPr>
        </a:p>
      </dsp:txBody>
      <dsp:txXfrm>
        <a:off x="4017039" y="1120446"/>
        <a:ext cx="1533192" cy="972293"/>
      </dsp:txXfrm>
    </dsp:sp>
    <dsp:sp modelId="{ACE220DE-F913-462A-96F6-941DB72057F5}">
      <dsp:nvSpPr>
        <dsp:cNvPr id="0" name=""/>
        <dsp:cNvSpPr/>
      </dsp:nvSpPr>
      <dsp:spPr>
        <a:xfrm>
          <a:off x="4340944" y="2122988"/>
          <a:ext cx="1416614" cy="563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smtClean="0">
              <a:latin typeface="Nyala" pitchFamily="2" charset="0"/>
            </a:rPr>
            <a:t>Información Contable</a:t>
          </a:r>
          <a:endParaRPr lang="es-AR" sz="2000" kern="1200" dirty="0">
            <a:latin typeface="Nyala" pitchFamily="2" charset="0"/>
          </a:endParaRPr>
        </a:p>
      </dsp:txBody>
      <dsp:txXfrm>
        <a:off x="4357444" y="2139488"/>
        <a:ext cx="1383614" cy="530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6AF90-5C7E-4849-847A-2955031DF6FE}">
      <dsp:nvSpPr>
        <dsp:cNvPr id="0" name=""/>
        <dsp:cNvSpPr/>
      </dsp:nvSpPr>
      <dsp:spPr>
        <a:xfrm>
          <a:off x="0" y="0"/>
          <a:ext cx="4680520" cy="468052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BF3A9-B9AB-4A6F-A669-5FE125C9836C}">
      <dsp:nvSpPr>
        <dsp:cNvPr id="0" name=""/>
        <dsp:cNvSpPr/>
      </dsp:nvSpPr>
      <dsp:spPr>
        <a:xfrm>
          <a:off x="2340260" y="0"/>
          <a:ext cx="5652628" cy="46805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smtClean="0">
              <a:latin typeface="Nyala" pitchFamily="2" charset="0"/>
            </a:rPr>
            <a:t>Acompañe el proceso de administración de la Hacienda Pública</a:t>
          </a:r>
          <a:endParaRPr lang="es-AR" sz="2700" kern="1200" dirty="0">
            <a:latin typeface="Nyala" pitchFamily="2" charset="0"/>
          </a:endParaRPr>
        </a:p>
      </dsp:txBody>
      <dsp:txXfrm>
        <a:off x="2340260" y="0"/>
        <a:ext cx="5652628" cy="1404159"/>
      </dsp:txXfrm>
    </dsp:sp>
    <dsp:sp modelId="{CDE0D86B-B883-45E8-B9FC-61297DF042FF}">
      <dsp:nvSpPr>
        <dsp:cNvPr id="0" name=""/>
        <dsp:cNvSpPr/>
      </dsp:nvSpPr>
      <dsp:spPr>
        <a:xfrm>
          <a:off x="819092" y="1404159"/>
          <a:ext cx="3042334" cy="304233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E504B-1089-44B3-95B0-63456F91AB3B}">
      <dsp:nvSpPr>
        <dsp:cNvPr id="0" name=""/>
        <dsp:cNvSpPr/>
      </dsp:nvSpPr>
      <dsp:spPr>
        <a:xfrm>
          <a:off x="2340260" y="1404159"/>
          <a:ext cx="5652628" cy="30423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smtClean="0">
              <a:latin typeface="Nyala" pitchFamily="2" charset="0"/>
            </a:rPr>
            <a:t>Sirve de herramienta a sus ejecutores y a los responsables del control</a:t>
          </a:r>
          <a:endParaRPr lang="es-AR" sz="2700" kern="1200" dirty="0">
            <a:latin typeface="Nyala" pitchFamily="2" charset="0"/>
          </a:endParaRPr>
        </a:p>
      </dsp:txBody>
      <dsp:txXfrm>
        <a:off x="2340260" y="1404159"/>
        <a:ext cx="5652628" cy="1404154"/>
      </dsp:txXfrm>
    </dsp:sp>
    <dsp:sp modelId="{53CD77D7-9EA8-4406-83A5-AB6E5B655C83}">
      <dsp:nvSpPr>
        <dsp:cNvPr id="0" name=""/>
        <dsp:cNvSpPr/>
      </dsp:nvSpPr>
      <dsp:spPr>
        <a:xfrm>
          <a:off x="1638182" y="2808313"/>
          <a:ext cx="1404154" cy="140415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1072C-538F-4CFE-83E6-6B00039325B7}">
      <dsp:nvSpPr>
        <dsp:cNvPr id="0" name=""/>
        <dsp:cNvSpPr/>
      </dsp:nvSpPr>
      <dsp:spPr>
        <a:xfrm>
          <a:off x="2340260" y="2808313"/>
          <a:ext cx="5652628" cy="1404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smtClean="0">
              <a:latin typeface="Nyala" pitchFamily="2" charset="0"/>
            </a:rPr>
            <a:t>Hacer posible el cumplimiento del marco normativo, ajustado al presupuesto y a la disponibilidad financiera de las fuentes</a:t>
          </a:r>
          <a:endParaRPr lang="es-AR" sz="2700" kern="1200" dirty="0">
            <a:latin typeface="Nyala" pitchFamily="2" charset="0"/>
          </a:endParaRPr>
        </a:p>
      </dsp:txBody>
      <dsp:txXfrm>
        <a:off x="2340260" y="2808313"/>
        <a:ext cx="5652628" cy="1404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73F4-66E1-44F9-BA8A-9BF892A49AC0}">
      <dsp:nvSpPr>
        <dsp:cNvPr id="0" name=""/>
        <dsp:cNvSpPr/>
      </dsp:nvSpPr>
      <dsp:spPr>
        <a:xfrm>
          <a:off x="3279" y="0"/>
          <a:ext cx="3756792" cy="4536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smtClean="0">
              <a:latin typeface="Nyala" pitchFamily="2" charset="0"/>
            </a:rPr>
            <a:t>Presupuesto</a:t>
          </a:r>
          <a:endParaRPr lang="es-AR" sz="3600" kern="1200" dirty="0">
            <a:latin typeface="Nyala" pitchFamily="2" charset="0"/>
          </a:endParaRPr>
        </a:p>
      </dsp:txBody>
      <dsp:txXfrm>
        <a:off x="3279" y="1814601"/>
        <a:ext cx="3756792" cy="1814601"/>
      </dsp:txXfrm>
    </dsp:sp>
    <dsp:sp modelId="{A078A65E-9670-4EE0-92E9-E2384E07BA19}">
      <dsp:nvSpPr>
        <dsp:cNvPr id="0" name=""/>
        <dsp:cNvSpPr/>
      </dsp:nvSpPr>
      <dsp:spPr>
        <a:xfrm>
          <a:off x="1126348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B22478-61E6-4099-8CBB-64AC4C20C5A6}">
      <dsp:nvSpPr>
        <dsp:cNvPr id="0" name=""/>
        <dsp:cNvSpPr/>
      </dsp:nvSpPr>
      <dsp:spPr>
        <a:xfrm>
          <a:off x="3872775" y="0"/>
          <a:ext cx="3756792" cy="4536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smtClean="0">
              <a:latin typeface="Nyala" pitchFamily="2" charset="0"/>
            </a:rPr>
            <a:t>Administración ordenada de las finanzas</a:t>
          </a:r>
          <a:endParaRPr lang="es-AR" sz="3600" kern="1200" dirty="0">
            <a:latin typeface="Nyala" pitchFamily="2" charset="0"/>
          </a:endParaRPr>
        </a:p>
      </dsp:txBody>
      <dsp:txXfrm>
        <a:off x="3872775" y="1814601"/>
        <a:ext cx="3756792" cy="1814601"/>
      </dsp:txXfrm>
    </dsp:sp>
    <dsp:sp modelId="{A058158A-CECC-4C26-8A14-B3A96D560E01}">
      <dsp:nvSpPr>
        <dsp:cNvPr id="0" name=""/>
        <dsp:cNvSpPr/>
      </dsp:nvSpPr>
      <dsp:spPr>
        <a:xfrm>
          <a:off x="4995844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34ABF6-6459-449C-AC87-18C7F04A80A7}">
      <dsp:nvSpPr>
        <dsp:cNvPr id="0" name=""/>
        <dsp:cNvSpPr/>
      </dsp:nvSpPr>
      <dsp:spPr>
        <a:xfrm>
          <a:off x="305313" y="3629203"/>
          <a:ext cx="7022220" cy="680475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F788C-EDBA-47F0-8984-7EC740DA65D0}">
      <dsp:nvSpPr>
        <dsp:cNvPr id="0" name=""/>
        <dsp:cNvSpPr/>
      </dsp:nvSpPr>
      <dsp:spPr>
        <a:xfrm>
          <a:off x="1305290" y="141648"/>
          <a:ext cx="2643558" cy="91807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D0D81-4EF1-4D03-B2F1-DF204029701B}">
      <dsp:nvSpPr>
        <dsp:cNvPr id="0" name=""/>
        <dsp:cNvSpPr/>
      </dsp:nvSpPr>
      <dsp:spPr>
        <a:xfrm rot="19781880">
          <a:off x="2259990" y="2465488"/>
          <a:ext cx="512317" cy="3278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8318C-7806-4EF6-93EF-5A49C81454CD}">
      <dsp:nvSpPr>
        <dsp:cNvPr id="0" name=""/>
        <dsp:cNvSpPr/>
      </dsp:nvSpPr>
      <dsp:spPr>
        <a:xfrm>
          <a:off x="1542746" y="2643558"/>
          <a:ext cx="2459124" cy="614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200" kern="1200"/>
        </a:p>
      </dsp:txBody>
      <dsp:txXfrm>
        <a:off x="1542746" y="2643558"/>
        <a:ext cx="2459124" cy="614781"/>
      </dsp:txXfrm>
    </dsp:sp>
    <dsp:sp modelId="{39258813-2E83-42E3-A0A5-A1105FB468AB}">
      <dsp:nvSpPr>
        <dsp:cNvPr id="0" name=""/>
        <dsp:cNvSpPr/>
      </dsp:nvSpPr>
      <dsp:spPr>
        <a:xfrm>
          <a:off x="2311226" y="1129280"/>
          <a:ext cx="922171" cy="922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err="1" smtClean="0">
              <a:solidFill>
                <a:schemeClr val="tx1"/>
              </a:solidFill>
              <a:latin typeface="Nyala" pitchFamily="2" charset="0"/>
            </a:rPr>
            <a:t>Inf</a:t>
          </a:r>
          <a:r>
            <a:rPr lang="es-AR" sz="3700" kern="1200" dirty="0" smtClean="0">
              <a:solidFill>
                <a:schemeClr val="tx1"/>
              </a:solidFill>
              <a:latin typeface="Nyala" pitchFamily="2" charset="0"/>
            </a:rPr>
            <a:t>.</a:t>
          </a:r>
          <a:endParaRPr lang="es-AR" sz="37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446275" y="1264329"/>
        <a:ext cx="652073" cy="652073"/>
      </dsp:txXfrm>
    </dsp:sp>
    <dsp:sp modelId="{CB53BD5C-640C-4515-904B-6A1762EDE249}">
      <dsp:nvSpPr>
        <dsp:cNvPr id="0" name=""/>
        <dsp:cNvSpPr/>
      </dsp:nvSpPr>
      <dsp:spPr>
        <a:xfrm>
          <a:off x="1538303" y="374029"/>
          <a:ext cx="922171" cy="922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err="1" smtClean="0">
              <a:solidFill>
                <a:schemeClr val="tx1"/>
              </a:solidFill>
              <a:latin typeface="Nyala" pitchFamily="2" charset="0"/>
            </a:rPr>
            <a:t>Inf</a:t>
          </a:r>
          <a:r>
            <a:rPr lang="es-AR" sz="3700" kern="1200" dirty="0" smtClean="0">
              <a:solidFill>
                <a:schemeClr val="tx1"/>
              </a:solidFill>
              <a:latin typeface="Nyala" pitchFamily="2" charset="0"/>
            </a:rPr>
            <a:t>.</a:t>
          </a:r>
          <a:endParaRPr lang="es-AR" sz="37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1673352" y="509078"/>
        <a:ext cx="652073" cy="652073"/>
      </dsp:txXfrm>
    </dsp:sp>
    <dsp:sp modelId="{D7BC75AA-9FFA-4858-9C85-8E20140A2570}">
      <dsp:nvSpPr>
        <dsp:cNvPr id="0" name=""/>
        <dsp:cNvSpPr/>
      </dsp:nvSpPr>
      <dsp:spPr>
        <a:xfrm>
          <a:off x="2690337" y="207386"/>
          <a:ext cx="922171" cy="922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err="1" smtClean="0">
              <a:solidFill>
                <a:schemeClr val="tx1"/>
              </a:solidFill>
              <a:latin typeface="Nyala" pitchFamily="2" charset="0"/>
            </a:rPr>
            <a:t>Inf</a:t>
          </a:r>
          <a:r>
            <a:rPr lang="es-AR" sz="3700" kern="1200" dirty="0" smtClean="0">
              <a:solidFill>
                <a:schemeClr val="tx1"/>
              </a:solidFill>
              <a:latin typeface="Nyala" pitchFamily="2" charset="0"/>
            </a:rPr>
            <a:t>.</a:t>
          </a:r>
          <a:endParaRPr lang="es-AR" sz="37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825386" y="342435"/>
        <a:ext cx="652073" cy="652073"/>
      </dsp:txXfrm>
    </dsp:sp>
    <dsp:sp modelId="{ABF0E2B7-7046-4A8D-A161-9CD306930ADF}">
      <dsp:nvSpPr>
        <dsp:cNvPr id="0" name=""/>
        <dsp:cNvSpPr/>
      </dsp:nvSpPr>
      <dsp:spPr>
        <a:xfrm>
          <a:off x="1264717" y="38463"/>
          <a:ext cx="2868978" cy="229518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D7EAA-A640-48B6-AE44-51C7440217D6}">
      <dsp:nvSpPr>
        <dsp:cNvPr id="0" name=""/>
        <dsp:cNvSpPr/>
      </dsp:nvSpPr>
      <dsp:spPr>
        <a:xfrm rot="3225763">
          <a:off x="954907" y="689993"/>
          <a:ext cx="1629819" cy="113659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B754D-C737-4AA3-9CFA-33C4C7554E41}">
      <dsp:nvSpPr>
        <dsp:cNvPr id="0" name=""/>
        <dsp:cNvSpPr/>
      </dsp:nvSpPr>
      <dsp:spPr>
        <a:xfrm>
          <a:off x="1565442" y="524104"/>
          <a:ext cx="41158" cy="4115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9AA79-48B1-471C-8AD3-FBC2AF1AC368}">
      <dsp:nvSpPr>
        <dsp:cNvPr id="0" name=""/>
        <dsp:cNvSpPr/>
      </dsp:nvSpPr>
      <dsp:spPr>
        <a:xfrm>
          <a:off x="1847262" y="751417"/>
          <a:ext cx="41158" cy="4115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CA536-1F0E-4F9E-AC26-8B2D28593FE5}">
      <dsp:nvSpPr>
        <dsp:cNvPr id="0" name=""/>
        <dsp:cNvSpPr/>
      </dsp:nvSpPr>
      <dsp:spPr>
        <a:xfrm>
          <a:off x="2058470" y="1017245"/>
          <a:ext cx="41158" cy="4115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427BD-A898-4B29-A7B1-FD0644B6AD70}">
      <dsp:nvSpPr>
        <dsp:cNvPr id="0" name=""/>
        <dsp:cNvSpPr/>
      </dsp:nvSpPr>
      <dsp:spPr>
        <a:xfrm>
          <a:off x="845648" y="0"/>
          <a:ext cx="768409" cy="30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 dirty="0"/>
        </a:p>
      </dsp:txBody>
      <dsp:txXfrm>
        <a:off x="845648" y="0"/>
        <a:ext cx="768409" cy="302077"/>
      </dsp:txXfrm>
    </dsp:sp>
    <dsp:sp modelId="{4FBB89C0-751A-4BA7-9174-9B4FEA3BBFF7}">
      <dsp:nvSpPr>
        <dsp:cNvPr id="0" name=""/>
        <dsp:cNvSpPr/>
      </dsp:nvSpPr>
      <dsp:spPr>
        <a:xfrm>
          <a:off x="1800968" y="393644"/>
          <a:ext cx="1121462" cy="30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>
        <a:off x="1800968" y="393644"/>
        <a:ext cx="1121462" cy="302077"/>
      </dsp:txXfrm>
    </dsp:sp>
    <dsp:sp modelId="{9F7214C9-E1E0-4485-934D-AAAF57AD3C3A}">
      <dsp:nvSpPr>
        <dsp:cNvPr id="0" name=""/>
        <dsp:cNvSpPr/>
      </dsp:nvSpPr>
      <dsp:spPr>
        <a:xfrm>
          <a:off x="845648" y="620957"/>
          <a:ext cx="893016" cy="30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>
              <a:latin typeface="Nyala" pitchFamily="2" charset="0"/>
            </a:rPr>
            <a:t>Registro</a:t>
          </a:r>
          <a:endParaRPr lang="es-AR" sz="1600" kern="1200" dirty="0">
            <a:latin typeface="Nyala" pitchFamily="2" charset="0"/>
          </a:endParaRPr>
        </a:p>
      </dsp:txBody>
      <dsp:txXfrm>
        <a:off x="845648" y="620957"/>
        <a:ext cx="893016" cy="302077"/>
      </dsp:txXfrm>
    </dsp:sp>
    <dsp:sp modelId="{53203C4C-CA60-4C27-A260-09F7665F0FD3}">
      <dsp:nvSpPr>
        <dsp:cNvPr id="0" name=""/>
        <dsp:cNvSpPr/>
      </dsp:nvSpPr>
      <dsp:spPr>
        <a:xfrm>
          <a:off x="2237093" y="886786"/>
          <a:ext cx="685338" cy="30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>
              <a:latin typeface="Nyala" pitchFamily="2" charset="0"/>
            </a:rPr>
            <a:t>Registro</a:t>
          </a:r>
          <a:endParaRPr lang="es-AR" sz="1600" kern="1200" dirty="0">
            <a:latin typeface="Nyala" pitchFamily="2" charset="0"/>
          </a:endParaRPr>
        </a:p>
      </dsp:txBody>
      <dsp:txXfrm>
        <a:off x="2237093" y="886786"/>
        <a:ext cx="685338" cy="302077"/>
      </dsp:txXfrm>
    </dsp:sp>
    <dsp:sp modelId="{CBBCCBBE-5D03-47C0-A9D1-552E91582793}">
      <dsp:nvSpPr>
        <dsp:cNvPr id="0" name=""/>
        <dsp:cNvSpPr/>
      </dsp:nvSpPr>
      <dsp:spPr>
        <a:xfrm>
          <a:off x="1884040" y="1585906"/>
          <a:ext cx="1038391" cy="30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>
              <a:latin typeface="Nyala" pitchFamily="2" charset="0"/>
            </a:rPr>
            <a:t>Registro</a:t>
          </a:r>
          <a:endParaRPr lang="es-AR" sz="1600" kern="1200" dirty="0">
            <a:latin typeface="Nyala" pitchFamily="2" charset="0"/>
          </a:endParaRPr>
        </a:p>
      </dsp:txBody>
      <dsp:txXfrm>
        <a:off x="1884040" y="1585906"/>
        <a:ext cx="1038391" cy="302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35C65-6561-4BD4-816F-E663E25A462A}">
      <dsp:nvSpPr>
        <dsp:cNvPr id="0" name=""/>
        <dsp:cNvSpPr/>
      </dsp:nvSpPr>
      <dsp:spPr>
        <a:xfrm>
          <a:off x="5357" y="859618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>
              <a:latin typeface="Nyala" pitchFamily="2" charset="0"/>
            </a:rPr>
            <a:t>Información</a:t>
          </a:r>
          <a:endParaRPr lang="es-AR" sz="2400" kern="1200" dirty="0">
            <a:latin typeface="Nyala" pitchFamily="2" charset="0"/>
          </a:endParaRPr>
        </a:p>
      </dsp:txBody>
      <dsp:txXfrm>
        <a:off x="33499" y="887760"/>
        <a:ext cx="1545106" cy="904550"/>
      </dsp:txXfrm>
    </dsp:sp>
    <dsp:sp modelId="{95D8C5C8-0585-4AFD-9535-654E3A8E0D75}">
      <dsp:nvSpPr>
        <dsp:cNvPr id="0" name=""/>
        <dsp:cNvSpPr/>
      </dsp:nvSpPr>
      <dsp:spPr>
        <a:xfrm>
          <a:off x="1766887" y="1141463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800" kern="1200"/>
        </a:p>
      </dsp:txBody>
      <dsp:txXfrm>
        <a:off x="1766887" y="1220892"/>
        <a:ext cx="237646" cy="238286"/>
      </dsp:txXfrm>
    </dsp:sp>
    <dsp:sp modelId="{921B780D-4140-4C71-82D2-B6D774AF4D66}">
      <dsp:nvSpPr>
        <dsp:cNvPr id="0" name=""/>
        <dsp:cNvSpPr/>
      </dsp:nvSpPr>
      <dsp:spPr>
        <a:xfrm>
          <a:off x="2247304" y="859618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>
              <a:latin typeface="Nyala" pitchFamily="2" charset="0"/>
            </a:rPr>
            <a:t>Información</a:t>
          </a:r>
          <a:endParaRPr lang="es-AR" sz="2400" kern="1200" dirty="0">
            <a:latin typeface="Nyala" pitchFamily="2" charset="0"/>
          </a:endParaRPr>
        </a:p>
      </dsp:txBody>
      <dsp:txXfrm>
        <a:off x="2275446" y="887760"/>
        <a:ext cx="1545106" cy="904550"/>
      </dsp:txXfrm>
    </dsp:sp>
    <dsp:sp modelId="{00426D96-B100-487A-A169-2D3411747F8D}">
      <dsp:nvSpPr>
        <dsp:cNvPr id="0" name=""/>
        <dsp:cNvSpPr/>
      </dsp:nvSpPr>
      <dsp:spPr>
        <a:xfrm>
          <a:off x="4008834" y="1141463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800" kern="1200"/>
        </a:p>
      </dsp:txBody>
      <dsp:txXfrm>
        <a:off x="4008834" y="1220892"/>
        <a:ext cx="237646" cy="238286"/>
      </dsp:txXfrm>
    </dsp:sp>
    <dsp:sp modelId="{F678E164-F99E-4E13-B1FB-A7F57F7AFBDC}">
      <dsp:nvSpPr>
        <dsp:cNvPr id="0" name=""/>
        <dsp:cNvSpPr/>
      </dsp:nvSpPr>
      <dsp:spPr>
        <a:xfrm>
          <a:off x="4489251" y="859618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>
              <a:latin typeface="Nyala" pitchFamily="2" charset="0"/>
            </a:rPr>
            <a:t>Información</a:t>
          </a:r>
          <a:endParaRPr lang="es-AR" sz="2400" kern="1200" dirty="0">
            <a:latin typeface="Nyala" pitchFamily="2" charset="0"/>
          </a:endParaRPr>
        </a:p>
      </dsp:txBody>
      <dsp:txXfrm>
        <a:off x="4517393" y="887760"/>
        <a:ext cx="1545106" cy="904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7676F-FD94-4D87-B79B-22172270DFFD}">
      <dsp:nvSpPr>
        <dsp:cNvPr id="0" name=""/>
        <dsp:cNvSpPr/>
      </dsp:nvSpPr>
      <dsp:spPr>
        <a:xfrm>
          <a:off x="695614" y="0"/>
          <a:ext cx="4064000" cy="4064000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>
              <a:solidFill>
                <a:schemeClr val="tx1"/>
              </a:solidFill>
              <a:latin typeface="Nyala" pitchFamily="2" charset="0"/>
            </a:rPr>
            <a:t>Sistema de Gestión</a:t>
          </a:r>
          <a:endParaRPr lang="es-AR" sz="22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159467" y="203199"/>
        <a:ext cx="1136294" cy="609600"/>
      </dsp:txXfrm>
    </dsp:sp>
    <dsp:sp modelId="{00B21241-EB5C-4098-8446-20B8F0A4100E}">
      <dsp:nvSpPr>
        <dsp:cNvPr id="0" name=""/>
        <dsp:cNvSpPr/>
      </dsp:nvSpPr>
      <dsp:spPr>
        <a:xfrm>
          <a:off x="1080133" y="1045667"/>
          <a:ext cx="3251200" cy="25922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tx1"/>
              </a:solidFill>
              <a:latin typeface="Nyala" pitchFamily="2" charset="0"/>
            </a:rPr>
            <a:t>Finanzas</a:t>
          </a:r>
          <a:endParaRPr lang="es-AR" sz="15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137586" y="1201203"/>
        <a:ext cx="1136294" cy="466610"/>
      </dsp:txXfrm>
    </dsp:sp>
    <dsp:sp modelId="{4BA8D492-1738-48DA-A279-44759B4113DA}">
      <dsp:nvSpPr>
        <dsp:cNvPr id="0" name=""/>
        <dsp:cNvSpPr/>
      </dsp:nvSpPr>
      <dsp:spPr>
        <a:xfrm>
          <a:off x="1486517" y="1549716"/>
          <a:ext cx="2438400" cy="2096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tx1"/>
              </a:solidFill>
              <a:latin typeface="Nyala" pitchFamily="2" charset="0"/>
            </a:rPr>
            <a:t>Contabilidad</a:t>
          </a:r>
          <a:endParaRPr lang="es-AR" sz="15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137570" y="1706971"/>
        <a:ext cx="1136294" cy="471764"/>
      </dsp:txXfrm>
    </dsp:sp>
    <dsp:sp modelId="{10FE753F-5AC0-4257-B73F-1BA9F6BB5169}">
      <dsp:nvSpPr>
        <dsp:cNvPr id="0" name=""/>
        <dsp:cNvSpPr/>
      </dsp:nvSpPr>
      <dsp:spPr>
        <a:xfrm>
          <a:off x="1872207" y="2269809"/>
          <a:ext cx="1625600" cy="1169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tx1"/>
              </a:solidFill>
              <a:latin typeface="Nyala" pitchFamily="2" charset="0"/>
            </a:rPr>
            <a:t>Presupuesto</a:t>
          </a:r>
          <a:endParaRPr lang="es-AR" sz="15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2110271" y="2562254"/>
        <a:ext cx="1149472" cy="5848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4F8DC-7508-4840-B6DE-18EA3E07073A}">
      <dsp:nvSpPr>
        <dsp:cNvPr id="0" name=""/>
        <dsp:cNvSpPr/>
      </dsp:nvSpPr>
      <dsp:spPr>
        <a:xfrm>
          <a:off x="0" y="3828375"/>
          <a:ext cx="871296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94D4B-6A93-4359-AA43-D40300F16E8D}">
      <dsp:nvSpPr>
        <dsp:cNvPr id="0" name=""/>
        <dsp:cNvSpPr/>
      </dsp:nvSpPr>
      <dsp:spPr>
        <a:xfrm>
          <a:off x="0" y="2199782"/>
          <a:ext cx="871296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8C65B-59FD-4B36-8B99-979346427F78}">
      <dsp:nvSpPr>
        <dsp:cNvPr id="0" name=""/>
        <dsp:cNvSpPr/>
      </dsp:nvSpPr>
      <dsp:spPr>
        <a:xfrm>
          <a:off x="1402367" y="525470"/>
          <a:ext cx="7445231" cy="4572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BD5-D76F-42CF-8CD1-925B93FD1BAB}">
      <dsp:nvSpPr>
        <dsp:cNvPr id="0" name=""/>
        <dsp:cNvSpPr/>
      </dsp:nvSpPr>
      <dsp:spPr>
        <a:xfrm>
          <a:off x="4979252" y="0"/>
          <a:ext cx="3533089" cy="562380"/>
        </a:xfrm>
        <a:prstGeom prst="rect">
          <a:avLst/>
        </a:prstGeom>
        <a:noFill/>
        <a:ln>
          <a:noFill/>
        </a:ln>
        <a:effectLst/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900" kern="1200">
            <a:solidFill>
              <a:schemeClr val="tx1"/>
            </a:solidFill>
            <a:latin typeface="Nyala" pitchFamily="2" charset="0"/>
          </a:endParaRPr>
        </a:p>
      </dsp:txBody>
      <dsp:txXfrm>
        <a:off x="4979252" y="0"/>
        <a:ext cx="3533089" cy="562380"/>
      </dsp:txXfrm>
    </dsp:sp>
    <dsp:sp modelId="{2FB1F9B5-C32B-4B01-9098-DE3ECABE97D5}">
      <dsp:nvSpPr>
        <dsp:cNvPr id="0" name=""/>
        <dsp:cNvSpPr/>
      </dsp:nvSpPr>
      <dsp:spPr>
        <a:xfrm>
          <a:off x="-2" y="32688"/>
          <a:ext cx="5684225" cy="533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smtClean="0">
              <a:latin typeface="Nyala" pitchFamily="2" charset="0"/>
            </a:rPr>
            <a:t>Históricamente</a:t>
          </a:r>
          <a:endParaRPr lang="es-AR" sz="2900" kern="1200" dirty="0">
            <a:latin typeface="Nyala" pitchFamily="2" charset="0"/>
          </a:endParaRPr>
        </a:p>
      </dsp:txBody>
      <dsp:txXfrm>
        <a:off x="26066" y="58756"/>
        <a:ext cx="5632089" cy="507844"/>
      </dsp:txXfrm>
    </dsp:sp>
    <dsp:sp modelId="{A2BB863E-68B2-45A9-A082-7443C718A474}">
      <dsp:nvSpPr>
        <dsp:cNvPr id="0" name=""/>
        <dsp:cNvSpPr/>
      </dsp:nvSpPr>
      <dsp:spPr>
        <a:xfrm>
          <a:off x="0" y="571190"/>
          <a:ext cx="8712968" cy="1067984"/>
        </a:xfrm>
        <a:prstGeom prst="rect">
          <a:avLst/>
        </a:prstGeom>
        <a:noFill/>
        <a:ln>
          <a:noFill/>
        </a:ln>
        <a:effectLst/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smtClean="0">
              <a:latin typeface="Nyala" pitchFamily="2" charset="0"/>
            </a:rPr>
            <a:t>Herramienta fundamental: PRESUPUESTO </a:t>
          </a:r>
          <a:endParaRPr lang="es-AR" sz="1900" kern="1200" dirty="0">
            <a:latin typeface="Nyala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smtClean="0">
              <a:latin typeface="Nyala" pitchFamily="2" charset="0"/>
            </a:rPr>
            <a:t>Inconveniente: Registro tardío de las operaciones</a:t>
          </a:r>
          <a:endParaRPr lang="es-AR" sz="1900" kern="1200" dirty="0">
            <a:latin typeface="Nyala" pitchFamily="2" charset="0"/>
          </a:endParaRPr>
        </a:p>
      </dsp:txBody>
      <dsp:txXfrm>
        <a:off x="0" y="571190"/>
        <a:ext cx="8712968" cy="1067984"/>
      </dsp:txXfrm>
    </dsp:sp>
    <dsp:sp modelId="{8345C8E1-5E5F-464B-9C14-D4F94C2FE198}">
      <dsp:nvSpPr>
        <dsp:cNvPr id="0" name=""/>
        <dsp:cNvSpPr/>
      </dsp:nvSpPr>
      <dsp:spPr>
        <a:xfrm>
          <a:off x="2356900" y="1577107"/>
          <a:ext cx="6447596" cy="533912"/>
        </a:xfrm>
        <a:prstGeom prst="rect">
          <a:avLst/>
        </a:prstGeom>
        <a:noFill/>
        <a:ln>
          <a:noFill/>
        </a:ln>
        <a:effectLst/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900" kern="1200">
            <a:solidFill>
              <a:schemeClr val="tx1"/>
            </a:solidFill>
            <a:latin typeface="Nyala" pitchFamily="2" charset="0"/>
          </a:endParaRPr>
        </a:p>
      </dsp:txBody>
      <dsp:txXfrm>
        <a:off x="2356900" y="1577107"/>
        <a:ext cx="6447596" cy="533912"/>
      </dsp:txXfrm>
    </dsp:sp>
    <dsp:sp modelId="{CDE52867-3740-4CE6-A722-03B0AECDC47A}">
      <dsp:nvSpPr>
        <dsp:cNvPr id="0" name=""/>
        <dsp:cNvSpPr/>
      </dsp:nvSpPr>
      <dsp:spPr>
        <a:xfrm>
          <a:off x="11" y="1604513"/>
          <a:ext cx="5685584" cy="533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smtClean="0">
              <a:latin typeface="Nyala" pitchFamily="2" charset="0"/>
            </a:rPr>
            <a:t>Hasta no hace demasiado tiempo</a:t>
          </a:r>
          <a:endParaRPr lang="es-AR" sz="2900" kern="1200" dirty="0">
            <a:latin typeface="Nyala" pitchFamily="2" charset="0"/>
          </a:endParaRPr>
        </a:p>
      </dsp:txBody>
      <dsp:txXfrm>
        <a:off x="26079" y="1630581"/>
        <a:ext cx="5633448" cy="507844"/>
      </dsp:txXfrm>
    </dsp:sp>
    <dsp:sp modelId="{44FF1C33-ECDF-4051-8923-526C053E869D}">
      <dsp:nvSpPr>
        <dsp:cNvPr id="0" name=""/>
        <dsp:cNvSpPr/>
      </dsp:nvSpPr>
      <dsp:spPr>
        <a:xfrm>
          <a:off x="0" y="2199782"/>
          <a:ext cx="8712968" cy="1067984"/>
        </a:xfrm>
        <a:prstGeom prst="rect">
          <a:avLst/>
        </a:prstGeom>
        <a:noFill/>
        <a:ln>
          <a:noFill/>
        </a:ln>
        <a:effectLst/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>
              <a:solidFill>
                <a:schemeClr val="tx1"/>
              </a:solidFill>
              <a:latin typeface="Nyala" pitchFamily="2" charset="0"/>
            </a:rPr>
            <a:t>Información financiera histórica</a:t>
          </a:r>
          <a:endParaRPr lang="es-AR" sz="1900" kern="1200" dirty="0">
            <a:solidFill>
              <a:schemeClr val="tx1"/>
            </a:solidFill>
            <a:latin typeface="Nyala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>
              <a:solidFill>
                <a:schemeClr val="tx1"/>
              </a:solidFill>
              <a:latin typeface="Nyala" pitchFamily="2" charset="0"/>
            </a:rPr>
            <a:t>Soporte al control de legalidad y elaboración de estados periódicos</a:t>
          </a:r>
          <a:endParaRPr lang="es-AR" sz="1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0" y="2199782"/>
        <a:ext cx="8712968" cy="1067984"/>
      </dsp:txXfrm>
    </dsp:sp>
    <dsp:sp modelId="{F027B4C5-6D03-4E53-B820-5D0B968B7150}">
      <dsp:nvSpPr>
        <dsp:cNvPr id="0" name=""/>
        <dsp:cNvSpPr/>
      </dsp:nvSpPr>
      <dsp:spPr>
        <a:xfrm>
          <a:off x="3101250" y="3079905"/>
          <a:ext cx="6447596" cy="533912"/>
        </a:xfrm>
        <a:prstGeom prst="rect">
          <a:avLst/>
        </a:prstGeom>
        <a:noFill/>
        <a:ln>
          <a:noFill/>
        </a:ln>
        <a:effectLst/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900" kern="1200">
            <a:solidFill>
              <a:schemeClr val="tx1"/>
            </a:solidFill>
            <a:latin typeface="Nyala" pitchFamily="2" charset="0"/>
          </a:endParaRPr>
        </a:p>
      </dsp:txBody>
      <dsp:txXfrm>
        <a:off x="3101250" y="3079905"/>
        <a:ext cx="6447596" cy="533912"/>
      </dsp:txXfrm>
    </dsp:sp>
    <dsp:sp modelId="{C7554BB2-5FB9-4628-BC21-EF9E329955BC}">
      <dsp:nvSpPr>
        <dsp:cNvPr id="0" name=""/>
        <dsp:cNvSpPr/>
      </dsp:nvSpPr>
      <dsp:spPr>
        <a:xfrm>
          <a:off x="13292" y="3294463"/>
          <a:ext cx="5709212" cy="533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>
              <a:latin typeface="Nyala" pitchFamily="2" charset="0"/>
            </a:rPr>
            <a:t>Década del ´90</a:t>
          </a:r>
          <a:endParaRPr lang="es-AR" sz="2900" kern="1200" dirty="0">
            <a:latin typeface="Nyala" pitchFamily="2" charset="0"/>
          </a:endParaRPr>
        </a:p>
      </dsp:txBody>
      <dsp:txXfrm>
        <a:off x="39360" y="3320531"/>
        <a:ext cx="5657076" cy="507844"/>
      </dsp:txXfrm>
    </dsp:sp>
    <dsp:sp modelId="{373717F5-C54B-4C3C-B4F9-1E6DAD52DD16}">
      <dsp:nvSpPr>
        <dsp:cNvPr id="0" name=""/>
        <dsp:cNvSpPr/>
      </dsp:nvSpPr>
      <dsp:spPr>
        <a:xfrm>
          <a:off x="0" y="3828375"/>
          <a:ext cx="8712968" cy="1067984"/>
        </a:xfrm>
        <a:prstGeom prst="rect">
          <a:avLst/>
        </a:prstGeom>
        <a:noFill/>
        <a:ln>
          <a:noFill/>
        </a:ln>
        <a:effectLst/>
        <a:scene3d>
          <a:camera prst="perspectiveLeft" fov="1800000" zoom="91000">
            <a:rot lat="0" lon="0" rev="0"/>
          </a:camera>
          <a:lightRig rig="threePt" dir="t">
            <a:rot lat="0" lon="0" rev="2064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>
              <a:solidFill>
                <a:schemeClr val="tx1"/>
              </a:solidFill>
              <a:latin typeface="Nyala" pitchFamily="2" charset="0"/>
            </a:rPr>
            <a:t>Necesidad de contar con un sistema que permitiera la captura, procesamiento, consolidación y agregación de la información.</a:t>
          </a:r>
          <a:endParaRPr lang="es-AR" sz="1900" kern="1200" dirty="0">
            <a:solidFill>
              <a:schemeClr val="tx1"/>
            </a:solidFill>
            <a:latin typeface="Nyala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>
              <a:solidFill>
                <a:schemeClr val="tx1"/>
              </a:solidFill>
              <a:latin typeface="Nyala" pitchFamily="2" charset="0"/>
            </a:rPr>
            <a:t>Obtención de estados de gestión presupuestaria, financiera, contable y estadística coherentes, aptos para la toma de decisiones y formulación adecuada de políticas.</a:t>
          </a:r>
          <a:endParaRPr lang="es-AR" sz="1900" kern="1200" dirty="0">
            <a:solidFill>
              <a:schemeClr val="tx1"/>
            </a:solidFill>
            <a:latin typeface="Nyala" pitchFamily="2" charset="0"/>
          </a:endParaRPr>
        </a:p>
      </dsp:txBody>
      <dsp:txXfrm>
        <a:off x="0" y="3828375"/>
        <a:ext cx="8712968" cy="1067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PROVINCIA DE ENTRE RIOS CONTADURIA GENERAL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FCDF7-EFC7-48C6-835D-BB4FD485F9AC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0A93B-A445-4A40-A3A4-D38D9A286C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32508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PROVINCIA DE ENTRE RIOS CONTADURIA GENERAL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235B-6DA9-4A1A-9882-2E001422ED78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3E76-7BE5-4A8F-9206-31BB62138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87217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PROVINCIA DE ENTRE RIOS CONTADURIA GENERAL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36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636-C7E3-465D-8119-D09F21B09E12}" type="datetime1">
              <a:rPr lang="es-AR" smtClean="0"/>
              <a:t>30/05/2013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52B-B379-4764-88D8-77A65ADB81B5}" type="datetime1">
              <a:rPr lang="es-AR" smtClean="0"/>
              <a:t>30/05/2013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ECD-F328-4FDE-8E65-60203DB1243D}" type="datetime1">
              <a:rPr lang="es-AR" smtClean="0"/>
              <a:t>30/05/2013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D4A-6A92-42BE-A432-CC5643E3CF3C}" type="datetime1">
              <a:rPr lang="es-AR" smtClean="0"/>
              <a:t>30/05/2013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1590-2267-4C3D-BFFC-EF1F48C5AA82}" type="datetime1">
              <a:rPr lang="es-AR" smtClean="0"/>
              <a:t>30/05/2013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62B0-2057-4489-A211-C69EFAC94695}" type="datetime1">
              <a:rPr lang="es-AR" smtClean="0"/>
              <a:t>30/05/2013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C5F-731F-43AA-B301-A3860C6D301F}" type="datetime1">
              <a:rPr lang="es-AR" smtClean="0"/>
              <a:t>30/05/2013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479-6F46-46C1-B22A-49F6DA311E22}" type="datetime1">
              <a:rPr lang="es-AR" smtClean="0"/>
              <a:t>30/05/2013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010-7FFC-4309-BC13-23494E1D61BE}" type="datetime1">
              <a:rPr lang="es-AR" smtClean="0"/>
              <a:t>30/05/2013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8E1-E1D2-4FF9-BA59-F65AE868807C}" type="datetime1">
              <a:rPr lang="es-AR" smtClean="0"/>
              <a:t>30/05/2013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4E8-7DFF-4253-8FC1-FF7307C54E65}" type="datetime1">
              <a:rPr lang="es-AR" smtClean="0"/>
              <a:t>30/05/2013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A3DDD6B-F841-44E0-B2E8-F0625CAD3D22}" type="datetime1">
              <a:rPr lang="es-AR" smtClean="0"/>
              <a:t>30/05/2013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4BF33C8-113C-4B93-A9F0-3155161D244F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424" y="1023176"/>
            <a:ext cx="2712072" cy="1757752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51520" y="2780928"/>
            <a:ext cx="6912768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yala" pitchFamily="2" charset="0"/>
              </a:rPr>
              <a:t>LA CONTABILIDAD COMO INSTRUMENTO DE GESTIÓN</a:t>
            </a:r>
            <a:endParaRPr lang="es-AR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722358922"/>
              </p:ext>
            </p:extLst>
          </p:nvPr>
        </p:nvGraphicFramePr>
        <p:xfrm>
          <a:off x="1524000" y="1397000"/>
          <a:ext cx="6096000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5" name="14 Conector recto"/>
          <p:cNvCxnSpPr/>
          <p:nvPr/>
        </p:nvCxnSpPr>
        <p:spPr>
          <a:xfrm flipH="1">
            <a:off x="5220072" y="1412776"/>
            <a:ext cx="1080120" cy="2736304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Flecha abajo"/>
          <p:cNvSpPr/>
          <p:nvPr/>
        </p:nvSpPr>
        <p:spPr>
          <a:xfrm>
            <a:off x="5364088" y="3573016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Proceso predefinido"/>
          <p:cNvSpPr/>
          <p:nvPr/>
        </p:nvSpPr>
        <p:spPr>
          <a:xfrm>
            <a:off x="4932040" y="4725144"/>
            <a:ext cx="2664296" cy="1008112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  <a:latin typeface="Nyala" pitchFamily="2" charset="0"/>
              </a:rPr>
              <a:t>Información con iguales características</a:t>
            </a:r>
            <a:endParaRPr lang="es-AR" dirty="0">
              <a:solidFill>
                <a:schemeClr val="tx1"/>
              </a:solidFill>
              <a:latin typeface="Nyala" pitchFamily="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21561">
            <a:off x="4114167" y="3823382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Elipse"/>
          <p:cNvSpPr/>
          <p:nvPr/>
        </p:nvSpPr>
        <p:spPr>
          <a:xfrm>
            <a:off x="899592" y="1988840"/>
            <a:ext cx="2088232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1259632" y="2349750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200" dirty="0" smtClean="0">
                <a:latin typeface="Nyala" pitchFamily="2" charset="0"/>
              </a:rPr>
              <a:t>Sistema de Registro</a:t>
            </a:r>
            <a:endParaRPr lang="es-AR" sz="2200" dirty="0">
              <a:latin typeface="Nyala" pitchFamily="2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3568" y="4372284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200" dirty="0" smtClean="0">
                <a:latin typeface="Nyala" pitchFamily="2" charset="0"/>
              </a:rPr>
              <a:t>Operaciones</a:t>
            </a:r>
            <a:endParaRPr lang="es-AR" sz="2200" dirty="0">
              <a:latin typeface="Nyala" pitchFamily="2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899592" y="3356992"/>
            <a:ext cx="466725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 flipV="1">
            <a:off x="1727684" y="3429000"/>
            <a:ext cx="3600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 flipV="1">
            <a:off x="2177734" y="3429000"/>
            <a:ext cx="162018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 flipV="1">
            <a:off x="2483768" y="3356992"/>
            <a:ext cx="50405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Flecha derecha"/>
          <p:cNvSpPr/>
          <p:nvPr/>
        </p:nvSpPr>
        <p:spPr>
          <a:xfrm>
            <a:off x="3131840" y="2372989"/>
            <a:ext cx="1368152" cy="8280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6" name="25 Diagrama"/>
          <p:cNvGraphicFramePr/>
          <p:nvPr>
            <p:extLst>
              <p:ext uri="{D42A27DB-BD31-4B8C-83A1-F6EECF244321}">
                <p14:modId xmlns:p14="http://schemas.microsoft.com/office/powerpoint/2010/main" val="2979861989"/>
              </p:ext>
            </p:extLst>
          </p:nvPr>
        </p:nvGraphicFramePr>
        <p:xfrm>
          <a:off x="3923928" y="1087191"/>
          <a:ext cx="54552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91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25" grpId="0" animBg="1"/>
      <p:bldGraphic spid="2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532480236"/>
              </p:ext>
            </p:extLst>
          </p:nvPr>
        </p:nvGraphicFramePr>
        <p:xfrm>
          <a:off x="179512" y="908720"/>
          <a:ext cx="87129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57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350329929"/>
              </p:ext>
            </p:extLst>
          </p:nvPr>
        </p:nvGraphicFramePr>
        <p:xfrm>
          <a:off x="611560" y="1046392"/>
          <a:ext cx="806489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99592" y="1628800"/>
            <a:ext cx="156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Nyala" pitchFamily="2" charset="0"/>
              </a:rPr>
              <a:t>Organismos de control</a:t>
            </a:r>
            <a:endParaRPr lang="es-AR" sz="1400" dirty="0">
              <a:latin typeface="Nyala" pitchFamily="2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64088" y="328498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Nyala" pitchFamily="2" charset="0"/>
              </a:rPr>
              <a:t>Instrumento de trabajo</a:t>
            </a:r>
            <a:endParaRPr lang="es-AR" sz="1400" dirty="0">
              <a:latin typeface="Nyala" pitchFamily="2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5248" y="472514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Nyala" pitchFamily="2" charset="0"/>
              </a:rPr>
              <a:t>Tutor de decisiones</a:t>
            </a:r>
            <a:endParaRPr lang="es-AR" sz="1400" dirty="0">
              <a:latin typeface="Nyala" pitchFamily="2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771800" y="155353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Nyala" pitchFamily="2" charset="0"/>
              </a:rPr>
              <a:t>Herramienta de transparencia</a:t>
            </a:r>
            <a:endParaRPr lang="es-AR" sz="14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439714354"/>
              </p:ext>
            </p:extLst>
          </p:nvPr>
        </p:nvGraphicFramePr>
        <p:xfrm>
          <a:off x="683568" y="1196752"/>
          <a:ext cx="8352928" cy="450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94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366317" y="1700808"/>
            <a:ext cx="6408712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yala" pitchFamily="2" charset="0"/>
              </a:rPr>
              <a:t>LA CONTABILIDAD DE RECURSOS AFECTADOS</a:t>
            </a:r>
            <a:endParaRPr lang="es-AR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979676895"/>
              </p:ext>
            </p:extLst>
          </p:nvPr>
        </p:nvGraphicFramePr>
        <p:xfrm>
          <a:off x="467544" y="1014264"/>
          <a:ext cx="8856984" cy="457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07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901015736"/>
              </p:ext>
            </p:extLst>
          </p:nvPr>
        </p:nvGraphicFramePr>
        <p:xfrm>
          <a:off x="467544" y="1268760"/>
          <a:ext cx="820891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6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33474"/>
            <a:ext cx="2000250" cy="229552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0968"/>
            <a:ext cx="5400600" cy="2161406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3923928" y="1196752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 smtClean="0">
                <a:latin typeface="Nyala" pitchFamily="2" charset="0"/>
              </a:rPr>
              <a:t>RENTAS GENERALES</a:t>
            </a:r>
            <a:endParaRPr lang="es-AR" sz="3000" dirty="0">
              <a:latin typeface="Nyala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411760" y="4963234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000" dirty="0" smtClean="0">
                <a:latin typeface="Nyala" pitchFamily="2" charset="0"/>
              </a:rPr>
              <a:t>RENTAS AFECTADAS</a:t>
            </a:r>
            <a:endParaRPr lang="es-AR" sz="30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683569" y="1289660"/>
            <a:ext cx="7848872" cy="39395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5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yala" pitchFamily="2" charset="0"/>
              </a:rPr>
              <a:t>CAUSAS QUE PROVOCAN DISOCIACIÓN ENTRE LA PERCEPCIÓN DE LOS RECURSOS Y EL PROCESO DE EJECUCIÓN DEL GASTO</a:t>
            </a:r>
            <a:endParaRPr lang="es-AR" sz="5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620921088"/>
              </p:ext>
            </p:extLst>
          </p:nvPr>
        </p:nvGraphicFramePr>
        <p:xfrm>
          <a:off x="1644352" y="2132856"/>
          <a:ext cx="5951984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251520" y="1196752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latin typeface="Nyala" pitchFamily="2" charset="0"/>
              </a:rPr>
              <a:t>La </a:t>
            </a:r>
            <a:r>
              <a:rPr lang="es-AR" sz="4000" dirty="0" smtClean="0">
                <a:latin typeface="Nyala" pitchFamily="2" charset="0"/>
              </a:rPr>
              <a:t>contabilidad en el Sector Público </a:t>
            </a:r>
            <a:r>
              <a:rPr lang="es-AR" sz="4000" dirty="0" smtClean="0">
                <a:latin typeface="Nyala" pitchFamily="2" charset="0"/>
              </a:rPr>
              <a:t>expone:</a:t>
            </a:r>
            <a:endParaRPr lang="es-AR" sz="40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539552" y="1268760"/>
            <a:ext cx="799288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200" dirty="0" smtClean="0">
                <a:latin typeface="Nyala" pitchFamily="2" charset="0"/>
              </a:rPr>
              <a:t>Recursos tributarios y tasas</a:t>
            </a:r>
            <a:endParaRPr lang="es-AR" sz="2200" dirty="0">
              <a:latin typeface="Nyala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39552" y="1916832"/>
            <a:ext cx="8064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AR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ala" pitchFamily="2" charset="0"/>
              </a:rPr>
              <a:t>Estimación de los recursos</a:t>
            </a:r>
            <a:r>
              <a:rPr lang="es-AR" sz="2200" dirty="0" smtClean="0">
                <a:latin typeface="Nyala" pitchFamily="2" charset="0"/>
              </a:rPr>
              <a:t>: Dificultad a la hora de realizar la estimación de la cuantía requerida en contraposición a la necesidad del gasto.</a:t>
            </a:r>
          </a:p>
          <a:p>
            <a:endParaRPr lang="es-AR" sz="2200" dirty="0" smtClean="0">
              <a:latin typeface="Nyala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s-AR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ala" pitchFamily="2" charset="0"/>
              </a:rPr>
              <a:t>Flujos  dispares: </a:t>
            </a:r>
            <a:r>
              <a:rPr lang="es-AR" sz="2200" dirty="0" smtClean="0">
                <a:latin typeface="Nyala" pitchFamily="2" charset="0"/>
              </a:rPr>
              <a:t> Ingreso de fondos conforme a su propia dinámica, independientemente al proceso del gasto.</a:t>
            </a:r>
            <a:endParaRPr lang="es-AR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yala" pitchFamily="2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11560" y="3995772"/>
            <a:ext cx="792088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200" dirty="0" smtClean="0">
                <a:latin typeface="Nyala" pitchFamily="2" charset="0"/>
              </a:rPr>
              <a:t>Financiamiento por préstamos o aporte de gobiernos superiores</a:t>
            </a:r>
            <a:endParaRPr lang="es-AR" sz="2200" dirty="0">
              <a:latin typeface="Nyala" pitchFamily="2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1560" y="4571836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AR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ala" pitchFamily="2" charset="0"/>
              </a:rPr>
              <a:t>Flujo de desembolsos:</a:t>
            </a:r>
            <a:r>
              <a:rPr lang="es-AR" sz="2200" dirty="0" smtClean="0">
                <a:latin typeface="Nyala" pitchFamily="2" charset="0"/>
              </a:rPr>
              <a:t> suelen darse con menor premura que su aplicación.</a:t>
            </a:r>
            <a:endParaRPr lang="es-AR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683568" y="1182788"/>
            <a:ext cx="7111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b="1" dirty="0" smtClean="0">
                <a:latin typeface="Nyala" pitchFamily="2" charset="0"/>
              </a:rPr>
              <a:t>Ley 5.140 Art. </a:t>
            </a:r>
            <a:r>
              <a:rPr lang="es-AR" sz="2600" b="1" dirty="0" smtClean="0">
                <a:latin typeface="Nyala" pitchFamily="2" charset="0"/>
              </a:rPr>
              <a:t>16</a:t>
            </a:r>
            <a:r>
              <a:rPr lang="es-AR" sz="2600" b="1" dirty="0" smtClean="0">
                <a:latin typeface="Nyala" pitchFamily="2" charset="0"/>
              </a:rPr>
              <a:t> </a:t>
            </a:r>
            <a:endParaRPr lang="es-AR" sz="2600" b="1" dirty="0">
              <a:latin typeface="Nyala" pitchFamily="2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18566" y="1916832"/>
            <a:ext cx="781387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600" dirty="0" smtClean="0">
                <a:latin typeface="Nyala" pitchFamily="2" charset="0"/>
              </a:rPr>
              <a:t>“No </a:t>
            </a:r>
            <a:r>
              <a:rPr lang="es-AR" sz="2600" dirty="0">
                <a:latin typeface="Nyala" pitchFamily="2" charset="0"/>
              </a:rPr>
              <a:t>podrán contraerse compromisos cuando el uso de los créditos esté condicionado a la existencia de recursos especiales, sino en la medida de su realización salvo que, por su naturaleza, se tenga la certeza de la realización del recurso dentro del </a:t>
            </a:r>
            <a:r>
              <a:rPr lang="es-AR" sz="2600" dirty="0" smtClean="0">
                <a:latin typeface="Nyala" pitchFamily="2" charset="0"/>
              </a:rPr>
              <a:t>ejercicio…”</a:t>
            </a:r>
            <a:endParaRPr lang="es-AR" sz="26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683568" y="1299532"/>
            <a:ext cx="7848871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yala" pitchFamily="2" charset="0"/>
              </a:rPr>
              <a:t>¿CUÁL ES EL APORTE QUE UN SISTEMA DE GESTIÓN FINANCIERO CONTABLE BRINDA A ESTA PROBLEMÁTICA?</a:t>
            </a:r>
            <a:endParaRPr lang="es-AR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218008704"/>
              </p:ext>
            </p:extLst>
          </p:nvPr>
        </p:nvGraphicFramePr>
        <p:xfrm>
          <a:off x="683568" y="1124744"/>
          <a:ext cx="7776864" cy="433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4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683567" y="2636912"/>
            <a:ext cx="7848871" cy="9079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53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yala" pitchFamily="2" charset="0"/>
              </a:rPr>
              <a:t>MUCHAS GRACIAS</a:t>
            </a:r>
            <a:endParaRPr lang="es-AR" sz="5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11 Diagrama"/>
          <p:cNvGraphicFramePr/>
          <p:nvPr>
            <p:extLst>
              <p:ext uri="{D42A27DB-BD31-4B8C-83A1-F6EECF244321}">
                <p14:modId xmlns:p14="http://schemas.microsoft.com/office/powerpoint/2010/main" val="452601958"/>
              </p:ext>
            </p:extLst>
          </p:nvPr>
        </p:nvGraphicFramePr>
        <p:xfrm>
          <a:off x="0" y="710474"/>
          <a:ext cx="5760640" cy="3494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12 Flecha derecha"/>
          <p:cNvSpPr/>
          <p:nvPr/>
        </p:nvSpPr>
        <p:spPr>
          <a:xfrm rot="1890181">
            <a:off x="6156176" y="26369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5292080" y="3789040"/>
            <a:ext cx="3616643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 smtClean="0">
                <a:solidFill>
                  <a:schemeClr val="tx1"/>
                </a:solidFill>
                <a:latin typeface="Nyala" pitchFamily="2" charset="0"/>
              </a:rPr>
              <a:t>PROCESO DE GESTIÓN FINANCIERA Y PRESUPUESTARIA</a:t>
            </a:r>
            <a:endParaRPr lang="es-AR" sz="2400" dirty="0">
              <a:solidFill>
                <a:schemeClr val="tx1"/>
              </a:solidFill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253277311"/>
              </p:ext>
            </p:extLst>
          </p:nvPr>
        </p:nvGraphicFramePr>
        <p:xfrm>
          <a:off x="611560" y="1196752"/>
          <a:ext cx="79928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11560" y="2293129"/>
            <a:ext cx="2520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600" dirty="0" smtClean="0">
                <a:latin typeface="Nyala" pitchFamily="2" charset="0"/>
              </a:rPr>
              <a:t>SISTEMA DE GESTIÓN</a:t>
            </a:r>
            <a:endParaRPr lang="es-AR" sz="46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9189">
            <a:off x="1935756" y="3371857"/>
            <a:ext cx="4196643" cy="2299151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772815"/>
            <a:ext cx="1656184" cy="1656184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72816"/>
            <a:ext cx="1656184" cy="1656184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72815"/>
            <a:ext cx="1656184" cy="1656184"/>
          </a:xfrm>
          <a:prstGeom prst="rect">
            <a:avLst/>
          </a:prstGeom>
        </p:spPr>
      </p:pic>
      <p:sp>
        <p:nvSpPr>
          <p:cNvPr id="19" name="18 CuadroTexto"/>
          <p:cNvSpPr txBox="1"/>
          <p:nvPr/>
        </p:nvSpPr>
        <p:spPr>
          <a:xfrm>
            <a:off x="467545" y="1412776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Nyala" pitchFamily="2" charset="0"/>
              </a:rPr>
              <a:t>Marco Normativo</a:t>
            </a:r>
            <a:endParaRPr lang="es-AR" sz="2000" dirty="0">
              <a:latin typeface="Nyala" pitchFamily="2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444208" y="120894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latin typeface="Nyala" pitchFamily="2" charset="0"/>
              </a:rPr>
              <a:t>Disponibilidad Financiera</a:t>
            </a:r>
            <a:endParaRPr lang="es-AR" sz="2000" dirty="0">
              <a:latin typeface="Nyala" pitchFamily="2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491880" y="1277131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latin typeface="Nyala" pitchFamily="2" charset="0"/>
              </a:rPr>
              <a:t>Mandato Presupuestario</a:t>
            </a:r>
            <a:endParaRPr lang="es-AR" sz="2000" dirty="0">
              <a:latin typeface="Nyala" pitchFamily="2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595648" y="3992707"/>
            <a:ext cx="334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dirty="0" smtClean="0">
                <a:latin typeface="Nyala" pitchFamily="2" charset="0"/>
              </a:rPr>
              <a:t>Sistema de Información Contable</a:t>
            </a:r>
            <a:endParaRPr lang="es-AR" sz="25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251520" y="1182789"/>
            <a:ext cx="7111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b="1" dirty="0" smtClean="0">
                <a:latin typeface="Nyala" pitchFamily="2" charset="0"/>
              </a:rPr>
              <a:t>Ley 5.140 Art. 44 </a:t>
            </a:r>
            <a:endParaRPr lang="es-AR" sz="2600" b="1" dirty="0">
              <a:latin typeface="Nyala" pitchFamily="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91683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000" dirty="0" smtClean="0">
                <a:latin typeface="Nyala" pitchFamily="2" charset="0"/>
              </a:rPr>
              <a:t>“ Todos </a:t>
            </a:r>
            <a:r>
              <a:rPr lang="es-AR" sz="3000" dirty="0">
                <a:latin typeface="Nyala" pitchFamily="2" charset="0"/>
              </a:rPr>
              <a:t>los actos u operaciones comprendidos en la presente ley deben hallarse respaldados por medio de documentos y registrarse contablemente de modo que permita la confección de cuentas, estados demostrativos y balances que hagan factibles su medición y </a:t>
            </a:r>
            <a:r>
              <a:rPr lang="es-AR" sz="3000" dirty="0" smtClean="0">
                <a:latin typeface="Nyala" pitchFamily="2" charset="0"/>
              </a:rPr>
              <a:t>juzgamiento</a:t>
            </a:r>
            <a:r>
              <a:rPr lang="es-AR" sz="3000" dirty="0" smtClean="0">
                <a:latin typeface="Nyala" pitchFamily="2" charset="0"/>
              </a:rPr>
              <a:t>…”</a:t>
            </a:r>
            <a:endParaRPr lang="es-AR" sz="30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251520" y="1182789"/>
            <a:ext cx="7111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b="1" dirty="0" smtClean="0">
                <a:latin typeface="Nyala" pitchFamily="2" charset="0"/>
              </a:rPr>
              <a:t>Ley 5.140 Art. 44 </a:t>
            </a:r>
            <a:endParaRPr lang="es-AR" sz="2600" b="1" dirty="0">
              <a:latin typeface="Nyala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flipH="1">
            <a:off x="530599" y="1727893"/>
            <a:ext cx="8073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>
                <a:latin typeface="Nyala" pitchFamily="2" charset="0"/>
                <a:cs typeface="Rod" pitchFamily="49" charset="-79"/>
              </a:rPr>
              <a:t>“</a:t>
            </a:r>
            <a:r>
              <a:rPr lang="es-AR" sz="2400" dirty="0" smtClean="0">
                <a:latin typeface="Nyala" pitchFamily="2" charset="0"/>
                <a:cs typeface="Rod" pitchFamily="49" charset="-79"/>
              </a:rPr>
              <a:t>…</a:t>
            </a:r>
            <a:r>
              <a:rPr lang="es-AR" sz="2400" dirty="0" smtClean="0">
                <a:latin typeface="Nyala" pitchFamily="2" charset="0"/>
                <a:cs typeface="Rod" pitchFamily="49" charset="-79"/>
              </a:rPr>
              <a:t>El </a:t>
            </a:r>
            <a:r>
              <a:rPr lang="es-AR" sz="2400" dirty="0">
                <a:latin typeface="Nyala" pitchFamily="2" charset="0"/>
                <a:cs typeface="Rod" pitchFamily="49" charset="-79"/>
              </a:rPr>
              <a:t>sistema de contabilidad gubernamental tendrá las siguientes características generales: </a:t>
            </a:r>
            <a:endParaRPr lang="es-AR" sz="2400" dirty="0" smtClean="0">
              <a:latin typeface="Nyala" pitchFamily="2" charset="0"/>
              <a:cs typeface="Rod" pitchFamily="49" charset="-79"/>
            </a:endParaRPr>
          </a:p>
          <a:p>
            <a:pPr algn="just"/>
            <a:r>
              <a:rPr lang="es-AR" sz="2400" dirty="0" smtClean="0">
                <a:latin typeface="Nyala" pitchFamily="2" charset="0"/>
                <a:cs typeface="Rod" pitchFamily="49" charset="-79"/>
              </a:rPr>
              <a:t>a</a:t>
            </a:r>
            <a:r>
              <a:rPr lang="es-AR" sz="2400" dirty="0">
                <a:latin typeface="Nyala" pitchFamily="2" charset="0"/>
                <a:cs typeface="Rod" pitchFamily="49" charset="-79"/>
              </a:rPr>
              <a:t>) Será común, único, uniforme y aplicable a todos los organismos del sector público provincial.</a:t>
            </a:r>
          </a:p>
          <a:p>
            <a:pPr algn="just"/>
            <a:r>
              <a:rPr lang="es-AR" sz="2400" dirty="0">
                <a:latin typeface="Nyala" pitchFamily="2" charset="0"/>
                <a:cs typeface="Rod" pitchFamily="49" charset="-79"/>
              </a:rPr>
              <a:t>b) Permitirá integrar las informaciones presupuestarias, del Tesoro y patrimoniales de cada entidad entre sí y, a su vez, con las cuentas provinciales.</a:t>
            </a:r>
          </a:p>
          <a:p>
            <a:pPr algn="just"/>
            <a:r>
              <a:rPr lang="es-AR" sz="2400" dirty="0">
                <a:latin typeface="Nyala" pitchFamily="2" charset="0"/>
                <a:cs typeface="Rod" pitchFamily="49" charset="-79"/>
              </a:rPr>
              <a:t>c) Expondrá la ejecución presupuestaria, los movimientos y situaciones del Tesoro y las variaciones, composición y situación del patrimonio de las entidades públicas.</a:t>
            </a:r>
          </a:p>
          <a:p>
            <a:pPr algn="just"/>
            <a:r>
              <a:rPr lang="es-AR" sz="2400" dirty="0">
                <a:latin typeface="Nyala" pitchFamily="2" charset="0"/>
                <a:cs typeface="Rod" pitchFamily="49" charset="-79"/>
              </a:rPr>
              <a:t>d) estará basado en normas contables, aplicables en el sector público</a:t>
            </a:r>
            <a:r>
              <a:rPr lang="es-AR" sz="2400" dirty="0" smtClean="0">
                <a:latin typeface="Nyala" pitchFamily="2" charset="0"/>
                <a:cs typeface="Rod" pitchFamily="49" charset="-79"/>
              </a:rPr>
              <a:t>.”</a:t>
            </a:r>
            <a:endParaRPr lang="es-AR" sz="2400" dirty="0">
              <a:latin typeface="Nyala" pitchFamily="2" charset="0"/>
              <a:cs typeface="Ro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4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72348220"/>
              </p:ext>
            </p:extLst>
          </p:nvPr>
        </p:nvGraphicFramePr>
        <p:xfrm>
          <a:off x="899592" y="1124744"/>
          <a:ext cx="763284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691680" y="4869160"/>
            <a:ext cx="5904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600" dirty="0" smtClean="0">
                <a:latin typeface="Nyala" pitchFamily="2" charset="0"/>
              </a:rPr>
              <a:t>Sistema </a:t>
            </a:r>
            <a:r>
              <a:rPr lang="es-AR" sz="2600" dirty="0" smtClean="0">
                <a:latin typeface="Nyala" pitchFamily="2" charset="0"/>
              </a:rPr>
              <a:t>de Información Contable</a:t>
            </a:r>
            <a:endParaRPr lang="es-AR" sz="26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48600" cy="5452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1224000"/>
            <a:r>
              <a:rPr lang="es-AR" sz="1200" dirty="0" smtClean="0"/>
              <a:t>	</a:t>
            </a:r>
            <a:r>
              <a:rPr lang="es-AR" sz="1500" b="1" dirty="0" smtClean="0"/>
              <a:t>PROVINCIA </a:t>
            </a:r>
            <a:r>
              <a:rPr lang="es-AR" sz="1500" b="1" dirty="0"/>
              <a:t>DE ENTRE </a:t>
            </a:r>
            <a:r>
              <a:rPr lang="es-AR" sz="1500" b="1" dirty="0" smtClean="0"/>
              <a:t>RIOS CONTADURÍA </a:t>
            </a:r>
            <a:r>
              <a:rPr lang="es-AR" sz="1500" b="1" dirty="0"/>
              <a:t>GENERAL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161442"/>
            <a:ext cx="5552256" cy="365125"/>
          </a:xfrm>
        </p:spPr>
        <p:txBody>
          <a:bodyPr/>
          <a:lstStyle/>
          <a:p>
            <a:pPr algn="r"/>
            <a:r>
              <a:rPr lang="es-AR" dirty="0" smtClean="0">
                <a:solidFill>
                  <a:schemeClr val="tx1"/>
                </a:solidFill>
              </a:rPr>
              <a:t>X JORNADAS NACIONALES DEL SECTOR PUBLICO – SALTA 2013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3 Imagen" descr="Descripción: EscudoSinBorde - cop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466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Multidocumento"/>
          <p:cNvSpPr/>
          <p:nvPr/>
        </p:nvSpPr>
        <p:spPr>
          <a:xfrm>
            <a:off x="5652120" y="4869160"/>
            <a:ext cx="2808312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/>
          <p:nvPr/>
        </p:nvCxnSpPr>
        <p:spPr>
          <a:xfrm>
            <a:off x="1366317" y="1628800"/>
            <a:ext cx="7022107" cy="3960440"/>
          </a:xfrm>
          <a:prstGeom prst="line">
            <a:avLst/>
          </a:prstGeom>
          <a:ln w="349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1366317" y="1628800"/>
            <a:ext cx="6662067" cy="3960440"/>
          </a:xfrm>
          <a:prstGeom prst="line">
            <a:avLst/>
          </a:prstGeom>
          <a:ln w="349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2746109149"/>
              </p:ext>
            </p:extLst>
          </p:nvPr>
        </p:nvGraphicFramePr>
        <p:xfrm>
          <a:off x="2915816" y="1806352"/>
          <a:ext cx="5544616" cy="327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15 Diagrama"/>
          <p:cNvGraphicFramePr/>
          <p:nvPr>
            <p:extLst>
              <p:ext uri="{D42A27DB-BD31-4B8C-83A1-F6EECF244321}">
                <p14:modId xmlns:p14="http://schemas.microsoft.com/office/powerpoint/2010/main" val="89305007"/>
              </p:ext>
            </p:extLst>
          </p:nvPr>
        </p:nvGraphicFramePr>
        <p:xfrm>
          <a:off x="1884040" y="409925"/>
          <a:ext cx="3768080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796136" y="512205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200" dirty="0" smtClean="0">
                <a:latin typeface="Nyala" pitchFamily="2" charset="0"/>
              </a:rPr>
              <a:t>ESTADOS CONTABLES</a:t>
            </a:r>
            <a:endParaRPr lang="es-AR" sz="22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15" grpId="0">
        <p:bldAsOne/>
      </p:bldGraphic>
      <p:bldGraphic spid="16" grpId="0">
        <p:bldAsOne/>
      </p:bldGraphic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449</TotalTime>
  <Words>970</Words>
  <Application>Microsoft Office PowerPoint</Application>
  <PresentationFormat>Presentación en pantalla (4:3)</PresentationFormat>
  <Paragraphs>172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Viajes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  <vt:lpstr> PROVINCIA DE ENTRE RIOS CONTADURÍA GENERAL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PROVINCIA DE ENTRE RIOS CONTADURÍA GENERAL</dc:title>
  <dc:creator>coclaudk</dc:creator>
  <cp:lastModifiedBy>Andres Zabala</cp:lastModifiedBy>
  <cp:revision>60</cp:revision>
  <dcterms:created xsi:type="dcterms:W3CDTF">2013-05-24T11:06:01Z</dcterms:created>
  <dcterms:modified xsi:type="dcterms:W3CDTF">2013-05-30T21:49:31Z</dcterms:modified>
</cp:coreProperties>
</file>