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2" r:id="rId3"/>
    <p:sldId id="270" r:id="rId4"/>
    <p:sldId id="284" r:id="rId5"/>
    <p:sldId id="278" r:id="rId6"/>
    <p:sldId id="271" r:id="rId7"/>
    <p:sldId id="279" r:id="rId8"/>
    <p:sldId id="273" r:id="rId9"/>
    <p:sldId id="280" r:id="rId10"/>
    <p:sldId id="281" r:id="rId11"/>
    <p:sldId id="26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4" autoAdjust="0"/>
    <p:restoredTop sz="94660"/>
  </p:normalViewPr>
  <p:slideViewPr>
    <p:cSldViewPr>
      <p:cViewPr varScale="1">
        <p:scale>
          <a:sx n="72" d="100"/>
          <a:sy n="72" d="100"/>
        </p:scale>
        <p:origin x="270" y="4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421" y="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F4D54-A356-4B3D-8F37-F9892D3B9315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4B50D-E4CB-4000-AFDE-462CA1905867}">
      <dgm:prSet/>
      <dgm:spPr/>
      <dgm:t>
        <a:bodyPr/>
        <a:lstStyle/>
        <a:p>
          <a:r>
            <a:rPr lang="en-GB" dirty="0"/>
            <a:t>The research aims to understand pollutant pattern over the region of Maharashtra, India.</a:t>
          </a:r>
          <a:endParaRPr lang="en-US" dirty="0"/>
        </a:p>
      </dgm:t>
    </dgm:pt>
    <dgm:pt modelId="{BD35860A-7AED-4DF8-B8BE-043AC485A6F2}" type="parTrans" cxnId="{B1952C10-087A-46D1-A05A-30B33BAEFC94}">
      <dgm:prSet/>
      <dgm:spPr/>
      <dgm:t>
        <a:bodyPr/>
        <a:lstStyle/>
        <a:p>
          <a:endParaRPr lang="en-US"/>
        </a:p>
      </dgm:t>
    </dgm:pt>
    <dgm:pt modelId="{776AA70D-8E05-4D6D-97C7-0C9D0C08870B}" type="sibTrans" cxnId="{B1952C10-087A-46D1-A05A-30B33BAEFC94}">
      <dgm:prSet/>
      <dgm:spPr/>
      <dgm:t>
        <a:bodyPr/>
        <a:lstStyle/>
        <a:p>
          <a:endParaRPr lang="en-US"/>
        </a:p>
      </dgm:t>
    </dgm:pt>
    <dgm:pt modelId="{19198F95-C837-4FC8-8164-5B7FF5606A88}">
      <dgm:prSet custT="1"/>
      <dgm:spPr/>
      <dgm:t>
        <a:bodyPr/>
        <a:lstStyle/>
        <a:p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spread</a:t>
          </a:r>
          <a:endParaRPr lang="en-US" sz="24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00869FA4-F24C-498E-82E1-5D765F02ABDE}" type="parTrans" cxnId="{1CDCBEAF-CB02-496D-853C-C13DC6333918}">
      <dgm:prSet/>
      <dgm:spPr/>
      <dgm:t>
        <a:bodyPr/>
        <a:lstStyle/>
        <a:p>
          <a:endParaRPr lang="en-US"/>
        </a:p>
      </dgm:t>
    </dgm:pt>
    <dgm:pt modelId="{6563327E-9BE1-47A9-859F-4BF083CEE304}" type="sibTrans" cxnId="{1CDCBEAF-CB02-496D-853C-C13DC6333918}">
      <dgm:prSet/>
      <dgm:spPr/>
      <dgm:t>
        <a:bodyPr/>
        <a:lstStyle/>
        <a:p>
          <a:endParaRPr lang="en-US"/>
        </a:p>
      </dgm:t>
    </dgm:pt>
    <dgm:pt modelId="{7E67A158-DE40-4F2C-9B90-7F4BBFFF67D1}">
      <dgm:prSet custT="1"/>
      <dgm:spPr/>
      <dgm:t>
        <a:bodyPr/>
        <a:lstStyle/>
        <a:p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correlation</a:t>
          </a:r>
          <a:endParaRPr lang="en-US" sz="24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41759A6-FAA0-4FB2-94CB-F65C2F4F3C73}" type="parTrans" cxnId="{FA1A5AE9-A4DF-4784-9905-21F8B018082A}">
      <dgm:prSet/>
      <dgm:spPr/>
      <dgm:t>
        <a:bodyPr/>
        <a:lstStyle/>
        <a:p>
          <a:endParaRPr lang="en-US"/>
        </a:p>
      </dgm:t>
    </dgm:pt>
    <dgm:pt modelId="{90D6168F-B86E-48B5-A0A3-27E959B33B1F}" type="sibTrans" cxnId="{FA1A5AE9-A4DF-4784-9905-21F8B018082A}">
      <dgm:prSet/>
      <dgm:spPr/>
      <dgm:t>
        <a:bodyPr/>
        <a:lstStyle/>
        <a:p>
          <a:endParaRPr lang="en-US"/>
        </a:p>
      </dgm:t>
    </dgm:pt>
    <dgm:pt modelId="{870CB8EF-B4D8-4974-B0AD-8938349E58B5}">
      <dgm:prSet custT="1"/>
      <dgm:spPr/>
      <dgm:t>
        <a:bodyPr/>
        <a:lstStyle/>
        <a:p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seasonal</a:t>
          </a:r>
          <a:r>
            <a:rPr lang="en-GB" sz="2900" kern="1200" dirty="0"/>
            <a:t> </a:t>
          </a:r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pattern</a:t>
          </a:r>
          <a:endParaRPr lang="en-US" sz="24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68B1C622-F510-46C9-9A8F-CBA69FBAB10E}" type="parTrans" cxnId="{6493F52B-831D-42A0-AE92-8353E9AAE2C7}">
      <dgm:prSet/>
      <dgm:spPr/>
      <dgm:t>
        <a:bodyPr/>
        <a:lstStyle/>
        <a:p>
          <a:endParaRPr lang="en-US"/>
        </a:p>
      </dgm:t>
    </dgm:pt>
    <dgm:pt modelId="{C680983D-D2B0-4C0B-89F7-038A1AC9DE0B}" type="sibTrans" cxnId="{6493F52B-831D-42A0-AE92-8353E9AAE2C7}">
      <dgm:prSet/>
      <dgm:spPr/>
      <dgm:t>
        <a:bodyPr/>
        <a:lstStyle/>
        <a:p>
          <a:endParaRPr lang="en-US"/>
        </a:p>
      </dgm:t>
    </dgm:pt>
    <dgm:pt modelId="{B3AAD856-D07E-452E-BBA5-0178C46C2BF9}">
      <dgm:prSet/>
      <dgm:spPr/>
      <dgm:t>
        <a:bodyPr/>
        <a:lstStyle/>
        <a:p>
          <a:r>
            <a:rPr lang="en-GB"/>
            <a:t>15% of SO2 hotspot located in india</a:t>
          </a:r>
          <a:endParaRPr lang="en-US"/>
        </a:p>
      </dgm:t>
    </dgm:pt>
    <dgm:pt modelId="{092AE6B6-C569-44DF-86F9-3FC1B1500BD2}" type="parTrans" cxnId="{C6FC8504-63FB-4FEC-82F2-E1EFEFE1E413}">
      <dgm:prSet/>
      <dgm:spPr/>
      <dgm:t>
        <a:bodyPr/>
        <a:lstStyle/>
        <a:p>
          <a:endParaRPr lang="en-US"/>
        </a:p>
      </dgm:t>
    </dgm:pt>
    <dgm:pt modelId="{347E3458-A8AE-452F-9A88-A307359FDAB6}" type="sibTrans" cxnId="{C6FC8504-63FB-4FEC-82F2-E1EFEFE1E413}">
      <dgm:prSet/>
      <dgm:spPr/>
      <dgm:t>
        <a:bodyPr/>
        <a:lstStyle/>
        <a:p>
          <a:endParaRPr lang="en-US"/>
        </a:p>
      </dgm:t>
    </dgm:pt>
    <dgm:pt modelId="{6F765B59-3605-48DE-98AA-36146816349D}">
      <dgm:prSet custT="1"/>
      <dgm:spPr/>
      <dgm:t>
        <a:bodyPr/>
        <a:lstStyle/>
        <a:p>
          <a:r>
            <a:rPr lang="en-GB" sz="1600" dirty="0"/>
            <a:t>fossil fuel-based power generation - Chandrapur </a:t>
          </a:r>
          <a:endParaRPr lang="en-US" sz="1600" dirty="0"/>
        </a:p>
      </dgm:t>
    </dgm:pt>
    <dgm:pt modelId="{A876B5BC-772D-452D-AF55-11134D13E2FF}" type="parTrans" cxnId="{13A22679-CD63-4F12-989B-3BDC44021E0D}">
      <dgm:prSet/>
      <dgm:spPr/>
      <dgm:t>
        <a:bodyPr/>
        <a:lstStyle/>
        <a:p>
          <a:endParaRPr lang="en-US"/>
        </a:p>
      </dgm:t>
    </dgm:pt>
    <dgm:pt modelId="{60E3B3E6-26DD-4548-9352-B74C5A621E30}" type="sibTrans" cxnId="{13A22679-CD63-4F12-989B-3BDC44021E0D}">
      <dgm:prSet/>
      <dgm:spPr/>
      <dgm:t>
        <a:bodyPr/>
        <a:lstStyle/>
        <a:p>
          <a:endParaRPr lang="en-US"/>
        </a:p>
      </dgm:t>
    </dgm:pt>
    <dgm:pt modelId="{C9CB994B-951A-4661-AD68-19DF1BD9A082}">
      <dgm:prSet custT="1"/>
      <dgm:spPr/>
      <dgm:t>
        <a:bodyPr/>
        <a:lstStyle/>
        <a:p>
          <a:r>
            <a:rPr lang="en-GB" sz="1800" dirty="0"/>
            <a:t>other Industrial use case</a:t>
          </a:r>
          <a:endParaRPr lang="en-US" sz="1800" dirty="0"/>
        </a:p>
      </dgm:t>
    </dgm:pt>
    <dgm:pt modelId="{5791DA30-4322-40F7-8342-F9972A55232A}" type="parTrans" cxnId="{8B0C68BB-01D1-47D4-95A3-0553D985395C}">
      <dgm:prSet/>
      <dgm:spPr/>
      <dgm:t>
        <a:bodyPr/>
        <a:lstStyle/>
        <a:p>
          <a:endParaRPr lang="en-US"/>
        </a:p>
      </dgm:t>
    </dgm:pt>
    <dgm:pt modelId="{A70EC4F6-8105-4361-ABD8-BDD8CD2B9562}" type="sibTrans" cxnId="{8B0C68BB-01D1-47D4-95A3-0553D985395C}">
      <dgm:prSet/>
      <dgm:spPr/>
      <dgm:t>
        <a:bodyPr/>
        <a:lstStyle/>
        <a:p>
          <a:endParaRPr lang="en-US"/>
        </a:p>
      </dgm:t>
    </dgm:pt>
    <dgm:pt modelId="{3E22B304-339A-4EE6-A930-A9B54FBD94F4}" type="pres">
      <dgm:prSet presAssocID="{DD5F4D54-A356-4B3D-8F37-F9892D3B9315}" presName="theList" presStyleCnt="0">
        <dgm:presLayoutVars>
          <dgm:dir/>
          <dgm:animLvl val="lvl"/>
          <dgm:resizeHandles val="exact"/>
        </dgm:presLayoutVars>
      </dgm:prSet>
      <dgm:spPr/>
    </dgm:pt>
    <dgm:pt modelId="{3407A6A7-31C7-48B2-8023-6484F0EB82B8}" type="pres">
      <dgm:prSet presAssocID="{1174B50D-E4CB-4000-AFDE-462CA1905867}" presName="compNode" presStyleCnt="0"/>
      <dgm:spPr/>
    </dgm:pt>
    <dgm:pt modelId="{45B7A7BD-2FA2-454A-95BC-1E5575025D33}" type="pres">
      <dgm:prSet presAssocID="{1174B50D-E4CB-4000-AFDE-462CA1905867}" presName="aNode" presStyleLbl="bgShp" presStyleIdx="0" presStyleCnt="2"/>
      <dgm:spPr/>
    </dgm:pt>
    <dgm:pt modelId="{B3E7B0E0-EF6B-4DB6-98E9-ABD4E87908DB}" type="pres">
      <dgm:prSet presAssocID="{1174B50D-E4CB-4000-AFDE-462CA1905867}" presName="textNode" presStyleLbl="bgShp" presStyleIdx="0" presStyleCnt="2"/>
      <dgm:spPr/>
    </dgm:pt>
    <dgm:pt modelId="{F36590B7-1F2D-4F27-B3A7-ABF847BFFCCB}" type="pres">
      <dgm:prSet presAssocID="{1174B50D-E4CB-4000-AFDE-462CA1905867}" presName="compChildNode" presStyleCnt="0"/>
      <dgm:spPr/>
    </dgm:pt>
    <dgm:pt modelId="{34D13BBF-9EBA-4849-A875-F278A1E1BE2D}" type="pres">
      <dgm:prSet presAssocID="{1174B50D-E4CB-4000-AFDE-462CA1905867}" presName="theInnerList" presStyleCnt="0"/>
      <dgm:spPr/>
    </dgm:pt>
    <dgm:pt modelId="{708B54AB-67C4-4CE2-BDF1-AD5CB3E6896B}" type="pres">
      <dgm:prSet presAssocID="{19198F95-C837-4FC8-8164-5B7FF5606A88}" presName="childNode" presStyleLbl="node1" presStyleIdx="0" presStyleCnt="5">
        <dgm:presLayoutVars>
          <dgm:bulletEnabled val="1"/>
        </dgm:presLayoutVars>
      </dgm:prSet>
      <dgm:spPr/>
    </dgm:pt>
    <dgm:pt modelId="{CEBD02BD-0C90-499C-8987-AA945AF2612B}" type="pres">
      <dgm:prSet presAssocID="{19198F95-C837-4FC8-8164-5B7FF5606A88}" presName="aSpace2" presStyleCnt="0"/>
      <dgm:spPr/>
    </dgm:pt>
    <dgm:pt modelId="{B396B2AB-E966-4E08-8F26-A772F8F89690}" type="pres">
      <dgm:prSet presAssocID="{7E67A158-DE40-4F2C-9B90-7F4BBFFF67D1}" presName="childNode" presStyleLbl="node1" presStyleIdx="1" presStyleCnt="5">
        <dgm:presLayoutVars>
          <dgm:bulletEnabled val="1"/>
        </dgm:presLayoutVars>
      </dgm:prSet>
      <dgm:spPr/>
    </dgm:pt>
    <dgm:pt modelId="{4097DC99-9840-472B-9475-0AA0EA2AD493}" type="pres">
      <dgm:prSet presAssocID="{7E67A158-DE40-4F2C-9B90-7F4BBFFF67D1}" presName="aSpace2" presStyleCnt="0"/>
      <dgm:spPr/>
    </dgm:pt>
    <dgm:pt modelId="{43BFD243-E2DE-455F-94D7-CCD46D001EA2}" type="pres">
      <dgm:prSet presAssocID="{870CB8EF-B4D8-4974-B0AD-8938349E58B5}" presName="childNode" presStyleLbl="node1" presStyleIdx="2" presStyleCnt="5">
        <dgm:presLayoutVars>
          <dgm:bulletEnabled val="1"/>
        </dgm:presLayoutVars>
      </dgm:prSet>
      <dgm:spPr/>
    </dgm:pt>
    <dgm:pt modelId="{00B01AC0-C057-41F9-996A-550D174CB099}" type="pres">
      <dgm:prSet presAssocID="{1174B50D-E4CB-4000-AFDE-462CA1905867}" presName="aSpace" presStyleCnt="0"/>
      <dgm:spPr/>
    </dgm:pt>
    <dgm:pt modelId="{02128D88-208C-4CD2-890F-E35113A7A4DD}" type="pres">
      <dgm:prSet presAssocID="{B3AAD856-D07E-452E-BBA5-0178C46C2BF9}" presName="compNode" presStyleCnt="0"/>
      <dgm:spPr/>
    </dgm:pt>
    <dgm:pt modelId="{79D9B38B-8386-45A6-A93E-DBB214AF0C3C}" type="pres">
      <dgm:prSet presAssocID="{B3AAD856-D07E-452E-BBA5-0178C46C2BF9}" presName="aNode" presStyleLbl="bgShp" presStyleIdx="1" presStyleCnt="2"/>
      <dgm:spPr/>
    </dgm:pt>
    <dgm:pt modelId="{EBB2B071-A4C1-46EE-9416-4A649450FE24}" type="pres">
      <dgm:prSet presAssocID="{B3AAD856-D07E-452E-BBA5-0178C46C2BF9}" presName="textNode" presStyleLbl="bgShp" presStyleIdx="1" presStyleCnt="2"/>
      <dgm:spPr/>
    </dgm:pt>
    <dgm:pt modelId="{C45510AB-E414-48F6-A1AB-761114C28330}" type="pres">
      <dgm:prSet presAssocID="{B3AAD856-D07E-452E-BBA5-0178C46C2BF9}" presName="compChildNode" presStyleCnt="0"/>
      <dgm:spPr/>
    </dgm:pt>
    <dgm:pt modelId="{F68CD775-7761-46CA-A7AF-314D93CD9339}" type="pres">
      <dgm:prSet presAssocID="{B3AAD856-D07E-452E-BBA5-0178C46C2BF9}" presName="theInnerList" presStyleCnt="0"/>
      <dgm:spPr/>
    </dgm:pt>
    <dgm:pt modelId="{3A59D2C8-C98F-4177-A868-2129F74E09D6}" type="pres">
      <dgm:prSet presAssocID="{6F765B59-3605-48DE-98AA-36146816349D}" presName="childNode" presStyleLbl="node1" presStyleIdx="3" presStyleCnt="5">
        <dgm:presLayoutVars>
          <dgm:bulletEnabled val="1"/>
        </dgm:presLayoutVars>
      </dgm:prSet>
      <dgm:spPr/>
    </dgm:pt>
    <dgm:pt modelId="{68B7ACED-FA0F-456D-AFD2-29B2F9A38C86}" type="pres">
      <dgm:prSet presAssocID="{6F765B59-3605-48DE-98AA-36146816349D}" presName="aSpace2" presStyleCnt="0"/>
      <dgm:spPr/>
    </dgm:pt>
    <dgm:pt modelId="{0FDA9E97-BDF9-4183-B673-FDA93D1B3B2F}" type="pres">
      <dgm:prSet presAssocID="{C9CB994B-951A-4661-AD68-19DF1BD9A08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C6FC8504-63FB-4FEC-82F2-E1EFEFE1E413}" srcId="{DD5F4D54-A356-4B3D-8F37-F9892D3B9315}" destId="{B3AAD856-D07E-452E-BBA5-0178C46C2BF9}" srcOrd="1" destOrd="0" parTransId="{092AE6B6-C569-44DF-86F9-3FC1B1500BD2}" sibTransId="{347E3458-A8AE-452F-9A88-A307359FDAB6}"/>
    <dgm:cxn modelId="{11255C0B-0432-4A72-AFD1-34D384A7FE2B}" type="presOf" srcId="{1174B50D-E4CB-4000-AFDE-462CA1905867}" destId="{B3E7B0E0-EF6B-4DB6-98E9-ABD4E87908DB}" srcOrd="1" destOrd="0" presId="urn:microsoft.com/office/officeart/2005/8/layout/lProcess2"/>
    <dgm:cxn modelId="{4E327F0F-4F84-4B44-B751-26C6C6349D4F}" type="presOf" srcId="{B3AAD856-D07E-452E-BBA5-0178C46C2BF9}" destId="{EBB2B071-A4C1-46EE-9416-4A649450FE24}" srcOrd="1" destOrd="0" presId="urn:microsoft.com/office/officeart/2005/8/layout/lProcess2"/>
    <dgm:cxn modelId="{B1952C10-087A-46D1-A05A-30B33BAEFC94}" srcId="{DD5F4D54-A356-4B3D-8F37-F9892D3B9315}" destId="{1174B50D-E4CB-4000-AFDE-462CA1905867}" srcOrd="0" destOrd="0" parTransId="{BD35860A-7AED-4DF8-B8BE-043AC485A6F2}" sibTransId="{776AA70D-8E05-4D6D-97C7-0C9D0C08870B}"/>
    <dgm:cxn modelId="{6493F52B-831D-42A0-AE92-8353E9AAE2C7}" srcId="{1174B50D-E4CB-4000-AFDE-462CA1905867}" destId="{870CB8EF-B4D8-4974-B0AD-8938349E58B5}" srcOrd="2" destOrd="0" parTransId="{68B1C622-F510-46C9-9A8F-CBA69FBAB10E}" sibTransId="{C680983D-D2B0-4C0B-89F7-038A1AC9DE0B}"/>
    <dgm:cxn modelId="{4E8CDE68-FACB-4584-BFE8-4AF7B767958D}" type="presOf" srcId="{1174B50D-E4CB-4000-AFDE-462CA1905867}" destId="{45B7A7BD-2FA2-454A-95BC-1E5575025D33}" srcOrd="0" destOrd="0" presId="urn:microsoft.com/office/officeart/2005/8/layout/lProcess2"/>
    <dgm:cxn modelId="{BD3F456A-879B-4B51-B4DE-CF073F5B39D2}" type="presOf" srcId="{870CB8EF-B4D8-4974-B0AD-8938349E58B5}" destId="{43BFD243-E2DE-455F-94D7-CCD46D001EA2}" srcOrd="0" destOrd="0" presId="urn:microsoft.com/office/officeart/2005/8/layout/lProcess2"/>
    <dgm:cxn modelId="{13A22679-CD63-4F12-989B-3BDC44021E0D}" srcId="{B3AAD856-D07E-452E-BBA5-0178C46C2BF9}" destId="{6F765B59-3605-48DE-98AA-36146816349D}" srcOrd="0" destOrd="0" parTransId="{A876B5BC-772D-452D-AF55-11134D13E2FF}" sibTransId="{60E3B3E6-26DD-4548-9352-B74C5A621E30}"/>
    <dgm:cxn modelId="{1CDCBEAF-CB02-496D-853C-C13DC6333918}" srcId="{1174B50D-E4CB-4000-AFDE-462CA1905867}" destId="{19198F95-C837-4FC8-8164-5B7FF5606A88}" srcOrd="0" destOrd="0" parTransId="{00869FA4-F24C-498E-82E1-5D765F02ABDE}" sibTransId="{6563327E-9BE1-47A9-859F-4BF083CEE304}"/>
    <dgm:cxn modelId="{96DFB7B3-0CCA-4D50-B2D2-406BF513B62B}" type="presOf" srcId="{19198F95-C837-4FC8-8164-5B7FF5606A88}" destId="{708B54AB-67C4-4CE2-BDF1-AD5CB3E6896B}" srcOrd="0" destOrd="0" presId="urn:microsoft.com/office/officeart/2005/8/layout/lProcess2"/>
    <dgm:cxn modelId="{8B0C68BB-01D1-47D4-95A3-0553D985395C}" srcId="{B3AAD856-D07E-452E-BBA5-0178C46C2BF9}" destId="{C9CB994B-951A-4661-AD68-19DF1BD9A082}" srcOrd="1" destOrd="0" parTransId="{5791DA30-4322-40F7-8342-F9972A55232A}" sibTransId="{A70EC4F6-8105-4361-ABD8-BDD8CD2B9562}"/>
    <dgm:cxn modelId="{A01B01CA-F07B-457F-ACDD-65ADD8FB1D8F}" type="presOf" srcId="{7E67A158-DE40-4F2C-9B90-7F4BBFFF67D1}" destId="{B396B2AB-E966-4E08-8F26-A772F8F89690}" srcOrd="0" destOrd="0" presId="urn:microsoft.com/office/officeart/2005/8/layout/lProcess2"/>
    <dgm:cxn modelId="{767781E3-C0FD-493B-9F5D-86A127974C98}" type="presOf" srcId="{B3AAD856-D07E-452E-BBA5-0178C46C2BF9}" destId="{79D9B38B-8386-45A6-A93E-DBB214AF0C3C}" srcOrd="0" destOrd="0" presId="urn:microsoft.com/office/officeart/2005/8/layout/lProcess2"/>
    <dgm:cxn modelId="{FA1A5AE9-A4DF-4784-9905-21F8B018082A}" srcId="{1174B50D-E4CB-4000-AFDE-462CA1905867}" destId="{7E67A158-DE40-4F2C-9B90-7F4BBFFF67D1}" srcOrd="1" destOrd="0" parTransId="{441759A6-FAA0-4FB2-94CB-F65C2F4F3C73}" sibTransId="{90D6168F-B86E-48B5-A0A3-27E959B33B1F}"/>
    <dgm:cxn modelId="{14BA3BFB-A161-4318-8F91-86733BB897F3}" type="presOf" srcId="{6F765B59-3605-48DE-98AA-36146816349D}" destId="{3A59D2C8-C98F-4177-A868-2129F74E09D6}" srcOrd="0" destOrd="0" presId="urn:microsoft.com/office/officeart/2005/8/layout/lProcess2"/>
    <dgm:cxn modelId="{10A665FC-25F3-47B7-9FD2-B08D804E79DE}" type="presOf" srcId="{DD5F4D54-A356-4B3D-8F37-F9892D3B9315}" destId="{3E22B304-339A-4EE6-A930-A9B54FBD94F4}" srcOrd="0" destOrd="0" presId="urn:microsoft.com/office/officeart/2005/8/layout/lProcess2"/>
    <dgm:cxn modelId="{4AC56AFE-9304-4592-82FE-B99A5D2D8C5E}" type="presOf" srcId="{C9CB994B-951A-4661-AD68-19DF1BD9A082}" destId="{0FDA9E97-BDF9-4183-B673-FDA93D1B3B2F}" srcOrd="0" destOrd="0" presId="urn:microsoft.com/office/officeart/2005/8/layout/lProcess2"/>
    <dgm:cxn modelId="{EE181CF8-CC8D-4567-9219-9CDA7810A25D}" type="presParOf" srcId="{3E22B304-339A-4EE6-A930-A9B54FBD94F4}" destId="{3407A6A7-31C7-48B2-8023-6484F0EB82B8}" srcOrd="0" destOrd="0" presId="urn:microsoft.com/office/officeart/2005/8/layout/lProcess2"/>
    <dgm:cxn modelId="{153266AC-B980-4D63-B8C9-0EACC437A4AD}" type="presParOf" srcId="{3407A6A7-31C7-48B2-8023-6484F0EB82B8}" destId="{45B7A7BD-2FA2-454A-95BC-1E5575025D33}" srcOrd="0" destOrd="0" presId="urn:microsoft.com/office/officeart/2005/8/layout/lProcess2"/>
    <dgm:cxn modelId="{AE1FF01B-6876-47FD-8F94-3FCBE09FC02D}" type="presParOf" srcId="{3407A6A7-31C7-48B2-8023-6484F0EB82B8}" destId="{B3E7B0E0-EF6B-4DB6-98E9-ABD4E87908DB}" srcOrd="1" destOrd="0" presId="urn:microsoft.com/office/officeart/2005/8/layout/lProcess2"/>
    <dgm:cxn modelId="{21ED9203-2824-499F-B29C-78549ADCB58C}" type="presParOf" srcId="{3407A6A7-31C7-48B2-8023-6484F0EB82B8}" destId="{F36590B7-1F2D-4F27-B3A7-ABF847BFFCCB}" srcOrd="2" destOrd="0" presId="urn:microsoft.com/office/officeart/2005/8/layout/lProcess2"/>
    <dgm:cxn modelId="{B579E3A1-E3C7-4B46-99FE-A0FE4F9604C4}" type="presParOf" srcId="{F36590B7-1F2D-4F27-B3A7-ABF847BFFCCB}" destId="{34D13BBF-9EBA-4849-A875-F278A1E1BE2D}" srcOrd="0" destOrd="0" presId="urn:microsoft.com/office/officeart/2005/8/layout/lProcess2"/>
    <dgm:cxn modelId="{7FE7A0CE-1ACA-46B0-B340-AAF75EA4FE0F}" type="presParOf" srcId="{34D13BBF-9EBA-4849-A875-F278A1E1BE2D}" destId="{708B54AB-67C4-4CE2-BDF1-AD5CB3E6896B}" srcOrd="0" destOrd="0" presId="urn:microsoft.com/office/officeart/2005/8/layout/lProcess2"/>
    <dgm:cxn modelId="{AC1E65AD-5F57-4849-A6FB-099DE7D222C1}" type="presParOf" srcId="{34D13BBF-9EBA-4849-A875-F278A1E1BE2D}" destId="{CEBD02BD-0C90-499C-8987-AA945AF2612B}" srcOrd="1" destOrd="0" presId="urn:microsoft.com/office/officeart/2005/8/layout/lProcess2"/>
    <dgm:cxn modelId="{544E66AE-9A5C-4106-B61C-56EC0E95BEAC}" type="presParOf" srcId="{34D13BBF-9EBA-4849-A875-F278A1E1BE2D}" destId="{B396B2AB-E966-4E08-8F26-A772F8F89690}" srcOrd="2" destOrd="0" presId="urn:microsoft.com/office/officeart/2005/8/layout/lProcess2"/>
    <dgm:cxn modelId="{97821E6E-4570-4196-9EA0-11B7FDBD9C93}" type="presParOf" srcId="{34D13BBF-9EBA-4849-A875-F278A1E1BE2D}" destId="{4097DC99-9840-472B-9475-0AA0EA2AD493}" srcOrd="3" destOrd="0" presId="urn:microsoft.com/office/officeart/2005/8/layout/lProcess2"/>
    <dgm:cxn modelId="{7482075C-A710-4701-A5D7-0755D4E36465}" type="presParOf" srcId="{34D13BBF-9EBA-4849-A875-F278A1E1BE2D}" destId="{43BFD243-E2DE-455F-94D7-CCD46D001EA2}" srcOrd="4" destOrd="0" presId="urn:microsoft.com/office/officeart/2005/8/layout/lProcess2"/>
    <dgm:cxn modelId="{A4F21339-382E-4356-A5C6-EA1499D6AA60}" type="presParOf" srcId="{3E22B304-339A-4EE6-A930-A9B54FBD94F4}" destId="{00B01AC0-C057-41F9-996A-550D174CB099}" srcOrd="1" destOrd="0" presId="urn:microsoft.com/office/officeart/2005/8/layout/lProcess2"/>
    <dgm:cxn modelId="{8C2B4F54-CE90-4DEF-8B0C-908AB32AB889}" type="presParOf" srcId="{3E22B304-339A-4EE6-A930-A9B54FBD94F4}" destId="{02128D88-208C-4CD2-890F-E35113A7A4DD}" srcOrd="2" destOrd="0" presId="urn:microsoft.com/office/officeart/2005/8/layout/lProcess2"/>
    <dgm:cxn modelId="{246D796A-4048-40B1-9D58-0079561B5E5D}" type="presParOf" srcId="{02128D88-208C-4CD2-890F-E35113A7A4DD}" destId="{79D9B38B-8386-45A6-A93E-DBB214AF0C3C}" srcOrd="0" destOrd="0" presId="urn:microsoft.com/office/officeart/2005/8/layout/lProcess2"/>
    <dgm:cxn modelId="{F56A7325-0476-4B68-AF60-7B6769340678}" type="presParOf" srcId="{02128D88-208C-4CD2-890F-E35113A7A4DD}" destId="{EBB2B071-A4C1-46EE-9416-4A649450FE24}" srcOrd="1" destOrd="0" presId="urn:microsoft.com/office/officeart/2005/8/layout/lProcess2"/>
    <dgm:cxn modelId="{0298A880-0AD5-4BA3-9EB3-5E193345640E}" type="presParOf" srcId="{02128D88-208C-4CD2-890F-E35113A7A4DD}" destId="{C45510AB-E414-48F6-A1AB-761114C28330}" srcOrd="2" destOrd="0" presId="urn:microsoft.com/office/officeart/2005/8/layout/lProcess2"/>
    <dgm:cxn modelId="{1D5E40BD-A85F-4F22-BADB-95A62E1987C6}" type="presParOf" srcId="{C45510AB-E414-48F6-A1AB-761114C28330}" destId="{F68CD775-7761-46CA-A7AF-314D93CD9339}" srcOrd="0" destOrd="0" presId="urn:microsoft.com/office/officeart/2005/8/layout/lProcess2"/>
    <dgm:cxn modelId="{BD262F92-86C7-4D3E-8877-E59E3DDBBBFE}" type="presParOf" srcId="{F68CD775-7761-46CA-A7AF-314D93CD9339}" destId="{3A59D2C8-C98F-4177-A868-2129F74E09D6}" srcOrd="0" destOrd="0" presId="urn:microsoft.com/office/officeart/2005/8/layout/lProcess2"/>
    <dgm:cxn modelId="{E9AC474A-11B9-4B7F-8A82-6511678F520B}" type="presParOf" srcId="{F68CD775-7761-46CA-A7AF-314D93CD9339}" destId="{68B7ACED-FA0F-456D-AFD2-29B2F9A38C86}" srcOrd="1" destOrd="0" presId="urn:microsoft.com/office/officeart/2005/8/layout/lProcess2"/>
    <dgm:cxn modelId="{06111C50-B180-4397-BA22-2FEA69784B06}" type="presParOf" srcId="{F68CD775-7761-46CA-A7AF-314D93CD9339}" destId="{0FDA9E97-BDF9-4183-B673-FDA93D1B3B2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F85244-94D2-414E-8D42-28E0CE5CA0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1BAED5-4B8A-42E9-8F18-781487C8807E}">
      <dgm:prSet/>
      <dgm:spPr/>
      <dgm:t>
        <a:bodyPr/>
        <a:lstStyle/>
        <a:p>
          <a:r>
            <a:rPr lang="en-GB" dirty="0"/>
            <a:t>Clustering : Natural grouping within cities</a:t>
          </a:r>
          <a:endParaRPr lang="en-US" dirty="0"/>
        </a:p>
      </dgm:t>
    </dgm:pt>
    <dgm:pt modelId="{07C5EE81-D607-445C-9A2E-413279E35842}" type="parTrans" cxnId="{7889755B-8758-4EA6-8C7B-CA427809AD99}">
      <dgm:prSet/>
      <dgm:spPr/>
      <dgm:t>
        <a:bodyPr/>
        <a:lstStyle/>
        <a:p>
          <a:endParaRPr lang="en-US"/>
        </a:p>
      </dgm:t>
    </dgm:pt>
    <dgm:pt modelId="{717C1E03-14F1-452F-859E-510B24042AC6}" type="sibTrans" cxnId="{7889755B-8758-4EA6-8C7B-CA427809AD99}">
      <dgm:prSet/>
      <dgm:spPr/>
      <dgm:t>
        <a:bodyPr/>
        <a:lstStyle/>
        <a:p>
          <a:endParaRPr lang="en-US"/>
        </a:p>
      </dgm:t>
    </dgm:pt>
    <dgm:pt modelId="{F2F41481-63F2-4D4E-AF6E-5A9888A1F934}">
      <dgm:prSet/>
      <dgm:spPr/>
      <dgm:t>
        <a:bodyPr/>
        <a:lstStyle/>
        <a:p>
          <a:r>
            <a:rPr lang="en-GB"/>
            <a:t>K-means </a:t>
          </a:r>
          <a:endParaRPr lang="en-US"/>
        </a:p>
      </dgm:t>
    </dgm:pt>
    <dgm:pt modelId="{BC0A699D-FF79-4715-8073-D6A2F610FAC4}" type="parTrans" cxnId="{974678F4-B2AC-4EAE-966C-47EB083E932C}">
      <dgm:prSet/>
      <dgm:spPr/>
      <dgm:t>
        <a:bodyPr/>
        <a:lstStyle/>
        <a:p>
          <a:endParaRPr lang="en-US"/>
        </a:p>
      </dgm:t>
    </dgm:pt>
    <dgm:pt modelId="{B57DECA0-BF68-4474-8FC2-8C9296CB50F1}" type="sibTrans" cxnId="{974678F4-B2AC-4EAE-966C-47EB083E932C}">
      <dgm:prSet/>
      <dgm:spPr/>
      <dgm:t>
        <a:bodyPr/>
        <a:lstStyle/>
        <a:p>
          <a:endParaRPr lang="en-US"/>
        </a:p>
      </dgm:t>
    </dgm:pt>
    <dgm:pt modelId="{4B38B795-2156-4B09-ACA6-CA5C13FEC403}">
      <dgm:prSet/>
      <dgm:spPr/>
      <dgm:t>
        <a:bodyPr/>
        <a:lstStyle/>
        <a:p>
          <a:r>
            <a:rPr lang="en-GB" dirty="0"/>
            <a:t>Hierarchical clustering</a:t>
          </a:r>
          <a:endParaRPr lang="en-US" dirty="0"/>
        </a:p>
      </dgm:t>
    </dgm:pt>
    <dgm:pt modelId="{A86E224B-BEC6-423A-801E-9AA84CB2BCC3}" type="parTrans" cxnId="{59CFC0CC-D4C8-427E-8209-82040D78F38B}">
      <dgm:prSet/>
      <dgm:spPr/>
      <dgm:t>
        <a:bodyPr/>
        <a:lstStyle/>
        <a:p>
          <a:endParaRPr lang="en-US"/>
        </a:p>
      </dgm:t>
    </dgm:pt>
    <dgm:pt modelId="{C3ABE5A8-6ABC-49B9-A909-E08EC61E1F12}" type="sibTrans" cxnId="{59CFC0CC-D4C8-427E-8209-82040D78F38B}">
      <dgm:prSet/>
      <dgm:spPr/>
      <dgm:t>
        <a:bodyPr/>
        <a:lstStyle/>
        <a:p>
          <a:endParaRPr lang="en-US"/>
        </a:p>
      </dgm:t>
    </dgm:pt>
    <dgm:pt modelId="{D9E923F0-484C-409A-92FD-021E5296F06E}">
      <dgm:prSet/>
      <dgm:spPr/>
      <dgm:t>
        <a:bodyPr/>
        <a:lstStyle/>
        <a:p>
          <a:r>
            <a:rPr lang="en-GB"/>
            <a:t>Elbow curve</a:t>
          </a:r>
          <a:endParaRPr lang="en-US"/>
        </a:p>
      </dgm:t>
    </dgm:pt>
    <dgm:pt modelId="{9D0EC62B-7FE0-4A6F-88A2-E01AE22878ED}" type="parTrans" cxnId="{1FDB2EB0-DEB9-44E8-B442-8C26625FA3F4}">
      <dgm:prSet/>
      <dgm:spPr/>
      <dgm:t>
        <a:bodyPr/>
        <a:lstStyle/>
        <a:p>
          <a:endParaRPr lang="en-US"/>
        </a:p>
      </dgm:t>
    </dgm:pt>
    <dgm:pt modelId="{D810C259-5124-4771-8D11-3159A6D810FE}" type="sibTrans" cxnId="{1FDB2EB0-DEB9-44E8-B442-8C26625FA3F4}">
      <dgm:prSet/>
      <dgm:spPr/>
      <dgm:t>
        <a:bodyPr/>
        <a:lstStyle/>
        <a:p>
          <a:endParaRPr lang="en-US"/>
        </a:p>
      </dgm:t>
    </dgm:pt>
    <dgm:pt modelId="{FC9FFA0C-AA27-449D-B293-BECC61B1C747}">
      <dgm:prSet/>
      <dgm:spPr/>
      <dgm:t>
        <a:bodyPr/>
        <a:lstStyle/>
        <a:p>
          <a:r>
            <a:rPr lang="en-GB"/>
            <a:t>Silhouette analysis</a:t>
          </a:r>
          <a:endParaRPr lang="en-US"/>
        </a:p>
      </dgm:t>
    </dgm:pt>
    <dgm:pt modelId="{B22E67AD-B46E-4F31-BD2A-A9BB9BED31D2}" type="parTrans" cxnId="{F9C9098A-41EB-410A-A926-05F8B9C61914}">
      <dgm:prSet/>
      <dgm:spPr/>
      <dgm:t>
        <a:bodyPr/>
        <a:lstStyle/>
        <a:p>
          <a:endParaRPr lang="en-US"/>
        </a:p>
      </dgm:t>
    </dgm:pt>
    <dgm:pt modelId="{B1938BF5-B0C1-4FD7-B231-58D6ACE08F1C}" type="sibTrans" cxnId="{F9C9098A-41EB-410A-A926-05F8B9C61914}">
      <dgm:prSet/>
      <dgm:spPr/>
      <dgm:t>
        <a:bodyPr/>
        <a:lstStyle/>
        <a:p>
          <a:endParaRPr lang="en-US"/>
        </a:p>
      </dgm:t>
    </dgm:pt>
    <dgm:pt modelId="{19FDD33E-2876-42B0-A3F8-251E9368A27A}">
      <dgm:prSet/>
      <dgm:spPr/>
      <dgm:t>
        <a:bodyPr/>
        <a:lstStyle/>
        <a:p>
          <a:r>
            <a:rPr lang="en-GB"/>
            <a:t>Principle Component Analysis </a:t>
          </a:r>
          <a:endParaRPr lang="en-US"/>
        </a:p>
      </dgm:t>
    </dgm:pt>
    <dgm:pt modelId="{471B6892-3AE0-4A01-A824-BCC5784B2FD7}" type="parTrans" cxnId="{CBAD330D-F2DA-4475-85AE-E3C4CBF4AC02}">
      <dgm:prSet/>
      <dgm:spPr/>
      <dgm:t>
        <a:bodyPr/>
        <a:lstStyle/>
        <a:p>
          <a:endParaRPr lang="en-US"/>
        </a:p>
      </dgm:t>
    </dgm:pt>
    <dgm:pt modelId="{39E20B9F-9D47-4A1D-9551-86C342E9ED10}" type="sibTrans" cxnId="{CBAD330D-F2DA-4475-85AE-E3C4CBF4AC02}">
      <dgm:prSet/>
      <dgm:spPr/>
      <dgm:t>
        <a:bodyPr/>
        <a:lstStyle/>
        <a:p>
          <a:endParaRPr lang="en-US"/>
        </a:p>
      </dgm:t>
    </dgm:pt>
    <dgm:pt modelId="{B391FD9E-D8C3-44D5-B01E-C63F6C334C35}">
      <dgm:prSet/>
      <dgm:spPr/>
      <dgm:t>
        <a:bodyPr/>
        <a:lstStyle/>
        <a:p>
          <a:r>
            <a:rPr lang="en-GB"/>
            <a:t>Underlying themes </a:t>
          </a:r>
          <a:endParaRPr lang="en-US"/>
        </a:p>
      </dgm:t>
    </dgm:pt>
    <dgm:pt modelId="{38457459-18AE-47B3-B275-D9EAAD3F395D}" type="parTrans" cxnId="{2FC06914-4E69-4011-84ED-FDEACF15F3AD}">
      <dgm:prSet/>
      <dgm:spPr/>
      <dgm:t>
        <a:bodyPr/>
        <a:lstStyle/>
        <a:p>
          <a:endParaRPr lang="en-US"/>
        </a:p>
      </dgm:t>
    </dgm:pt>
    <dgm:pt modelId="{6B7DABA4-3686-4123-9F8E-9FEAEAB55EB1}" type="sibTrans" cxnId="{2FC06914-4E69-4011-84ED-FDEACF15F3AD}">
      <dgm:prSet/>
      <dgm:spPr/>
      <dgm:t>
        <a:bodyPr/>
        <a:lstStyle/>
        <a:p>
          <a:endParaRPr lang="en-US"/>
        </a:p>
      </dgm:t>
    </dgm:pt>
    <dgm:pt modelId="{0F9E6356-973B-4F34-9098-F6A84C61D516}">
      <dgm:prSet/>
      <dgm:spPr/>
      <dgm:t>
        <a:bodyPr/>
        <a:lstStyle/>
        <a:p>
          <a:r>
            <a:rPr lang="en-GB"/>
            <a:t>relationship between the variables</a:t>
          </a:r>
          <a:endParaRPr lang="en-US"/>
        </a:p>
      </dgm:t>
    </dgm:pt>
    <dgm:pt modelId="{6DBC2776-E6D1-42B6-A85A-D7C6CD3FC7EC}" type="parTrans" cxnId="{4C8A15A6-39DD-4CE6-A339-5FA6EEEAF18E}">
      <dgm:prSet/>
      <dgm:spPr/>
      <dgm:t>
        <a:bodyPr/>
        <a:lstStyle/>
        <a:p>
          <a:endParaRPr lang="en-US"/>
        </a:p>
      </dgm:t>
    </dgm:pt>
    <dgm:pt modelId="{E42C5505-EBCB-4205-987F-7E7AE64828C3}" type="sibTrans" cxnId="{4C8A15A6-39DD-4CE6-A339-5FA6EEEAF18E}">
      <dgm:prSet/>
      <dgm:spPr/>
      <dgm:t>
        <a:bodyPr/>
        <a:lstStyle/>
        <a:p>
          <a:endParaRPr lang="en-US"/>
        </a:p>
      </dgm:t>
    </dgm:pt>
    <dgm:pt modelId="{C46147F3-A656-44EE-929D-9F1E6FC3D8AD}">
      <dgm:prSet/>
      <dgm:spPr/>
      <dgm:t>
        <a:bodyPr/>
        <a:lstStyle/>
        <a:p>
          <a:r>
            <a:rPr lang="en-GB"/>
            <a:t>Monthly Percentiles (10, 50, 90) for all pollutants</a:t>
          </a:r>
          <a:endParaRPr lang="en-US"/>
        </a:p>
      </dgm:t>
    </dgm:pt>
    <dgm:pt modelId="{0EAF48D8-C866-4458-B648-3E69551B8910}" type="parTrans" cxnId="{D52C2992-E02F-41CF-9BA0-440FB33D782B}">
      <dgm:prSet/>
      <dgm:spPr/>
      <dgm:t>
        <a:bodyPr/>
        <a:lstStyle/>
        <a:p>
          <a:endParaRPr lang="en-US"/>
        </a:p>
      </dgm:t>
    </dgm:pt>
    <dgm:pt modelId="{6CD92527-93C6-4D80-8F70-ECBC4E9D2B7D}" type="sibTrans" cxnId="{D52C2992-E02F-41CF-9BA0-440FB33D782B}">
      <dgm:prSet/>
      <dgm:spPr/>
      <dgm:t>
        <a:bodyPr/>
        <a:lstStyle/>
        <a:p>
          <a:endParaRPr lang="en-US"/>
        </a:p>
      </dgm:t>
    </dgm:pt>
    <dgm:pt modelId="{6CFA0F7D-5093-4CE4-A22E-90A2C0958616}" type="pres">
      <dgm:prSet presAssocID="{5AF85244-94D2-414E-8D42-28E0CE5CA04C}" presName="linear" presStyleCnt="0">
        <dgm:presLayoutVars>
          <dgm:animLvl val="lvl"/>
          <dgm:resizeHandles val="exact"/>
        </dgm:presLayoutVars>
      </dgm:prSet>
      <dgm:spPr/>
    </dgm:pt>
    <dgm:pt modelId="{08D01330-A213-468F-9D19-B8F2A5C20C04}" type="pres">
      <dgm:prSet presAssocID="{991BAED5-4B8A-42E9-8F18-781487C880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605DEA-CD89-402B-AFC2-BC44A5B9FE38}" type="pres">
      <dgm:prSet presAssocID="{991BAED5-4B8A-42E9-8F18-781487C8807E}" presName="childText" presStyleLbl="revTx" presStyleIdx="0" presStyleCnt="2">
        <dgm:presLayoutVars>
          <dgm:bulletEnabled val="1"/>
        </dgm:presLayoutVars>
      </dgm:prSet>
      <dgm:spPr/>
    </dgm:pt>
    <dgm:pt modelId="{ABFAB5FA-C6CA-4562-9691-14B541F0360D}" type="pres">
      <dgm:prSet presAssocID="{19FDD33E-2876-42B0-A3F8-251E9368A2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6F499B-E714-430A-8DCE-9AA42C44B47A}" type="pres">
      <dgm:prSet presAssocID="{19FDD33E-2876-42B0-A3F8-251E9368A27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BAD330D-F2DA-4475-85AE-E3C4CBF4AC02}" srcId="{5AF85244-94D2-414E-8D42-28E0CE5CA04C}" destId="{19FDD33E-2876-42B0-A3F8-251E9368A27A}" srcOrd="1" destOrd="0" parTransId="{471B6892-3AE0-4A01-A824-BCC5784B2FD7}" sibTransId="{39E20B9F-9D47-4A1D-9551-86C342E9ED10}"/>
    <dgm:cxn modelId="{2FC06914-4E69-4011-84ED-FDEACF15F3AD}" srcId="{19FDD33E-2876-42B0-A3F8-251E9368A27A}" destId="{B391FD9E-D8C3-44D5-B01E-C63F6C334C35}" srcOrd="0" destOrd="0" parTransId="{38457459-18AE-47B3-B275-D9EAAD3F395D}" sibTransId="{6B7DABA4-3686-4123-9F8E-9FEAEAB55EB1}"/>
    <dgm:cxn modelId="{7889755B-8758-4EA6-8C7B-CA427809AD99}" srcId="{5AF85244-94D2-414E-8D42-28E0CE5CA04C}" destId="{991BAED5-4B8A-42E9-8F18-781487C8807E}" srcOrd="0" destOrd="0" parTransId="{07C5EE81-D607-445C-9A2E-413279E35842}" sibTransId="{717C1E03-14F1-452F-859E-510B24042AC6}"/>
    <dgm:cxn modelId="{EC216445-294C-4E44-A8FE-7856D50B9AB5}" type="presOf" srcId="{19FDD33E-2876-42B0-A3F8-251E9368A27A}" destId="{ABFAB5FA-C6CA-4562-9691-14B541F0360D}" srcOrd="0" destOrd="0" presId="urn:microsoft.com/office/officeart/2005/8/layout/vList2"/>
    <dgm:cxn modelId="{C2C7F754-E7BA-4207-B2AB-21AB76189D26}" type="presOf" srcId="{D9E923F0-484C-409A-92FD-021E5296F06E}" destId="{C4605DEA-CD89-402B-AFC2-BC44A5B9FE38}" srcOrd="0" destOrd="2" presId="urn:microsoft.com/office/officeart/2005/8/layout/vList2"/>
    <dgm:cxn modelId="{4D5ABB58-DCEB-484F-A1C0-99C03101B19F}" type="presOf" srcId="{C46147F3-A656-44EE-929D-9F1E6FC3D8AD}" destId="{566F499B-E714-430A-8DCE-9AA42C44B47A}" srcOrd="0" destOrd="2" presId="urn:microsoft.com/office/officeart/2005/8/layout/vList2"/>
    <dgm:cxn modelId="{B59CA179-96AE-4EE3-848D-2600CFF0DC96}" type="presOf" srcId="{FC9FFA0C-AA27-449D-B293-BECC61B1C747}" destId="{C4605DEA-CD89-402B-AFC2-BC44A5B9FE38}" srcOrd="0" destOrd="3" presId="urn:microsoft.com/office/officeart/2005/8/layout/vList2"/>
    <dgm:cxn modelId="{01D5A65A-848E-48D7-AC3A-A9CD8B3F1139}" type="presOf" srcId="{5AF85244-94D2-414E-8D42-28E0CE5CA04C}" destId="{6CFA0F7D-5093-4CE4-A22E-90A2C0958616}" srcOrd="0" destOrd="0" presId="urn:microsoft.com/office/officeart/2005/8/layout/vList2"/>
    <dgm:cxn modelId="{F9C9098A-41EB-410A-A926-05F8B9C61914}" srcId="{4B38B795-2156-4B09-ACA6-CA5C13FEC403}" destId="{FC9FFA0C-AA27-449D-B293-BECC61B1C747}" srcOrd="1" destOrd="0" parTransId="{B22E67AD-B46E-4F31-BD2A-A9BB9BED31D2}" sibTransId="{B1938BF5-B0C1-4FD7-B231-58D6ACE08F1C}"/>
    <dgm:cxn modelId="{D52C2992-E02F-41CF-9BA0-440FB33D782B}" srcId="{19FDD33E-2876-42B0-A3F8-251E9368A27A}" destId="{C46147F3-A656-44EE-929D-9F1E6FC3D8AD}" srcOrd="2" destOrd="0" parTransId="{0EAF48D8-C866-4458-B648-3E69551B8910}" sibTransId="{6CD92527-93C6-4D80-8F70-ECBC4E9D2B7D}"/>
    <dgm:cxn modelId="{306FAAA3-526C-4032-BE58-91109249D32C}" type="presOf" srcId="{991BAED5-4B8A-42E9-8F18-781487C8807E}" destId="{08D01330-A213-468F-9D19-B8F2A5C20C04}" srcOrd="0" destOrd="0" presId="urn:microsoft.com/office/officeart/2005/8/layout/vList2"/>
    <dgm:cxn modelId="{4C8A15A6-39DD-4CE6-A339-5FA6EEEAF18E}" srcId="{19FDD33E-2876-42B0-A3F8-251E9368A27A}" destId="{0F9E6356-973B-4F34-9098-F6A84C61D516}" srcOrd="1" destOrd="0" parTransId="{6DBC2776-E6D1-42B6-A85A-D7C6CD3FC7EC}" sibTransId="{E42C5505-EBCB-4205-987F-7E7AE64828C3}"/>
    <dgm:cxn modelId="{1FDB2EB0-DEB9-44E8-B442-8C26625FA3F4}" srcId="{4B38B795-2156-4B09-ACA6-CA5C13FEC403}" destId="{D9E923F0-484C-409A-92FD-021E5296F06E}" srcOrd="0" destOrd="0" parTransId="{9D0EC62B-7FE0-4A6F-88A2-E01AE22878ED}" sibTransId="{D810C259-5124-4771-8D11-3159A6D810FE}"/>
    <dgm:cxn modelId="{40ADC2BA-C380-48BF-9BCC-626640A4E6DC}" type="presOf" srcId="{4B38B795-2156-4B09-ACA6-CA5C13FEC403}" destId="{C4605DEA-CD89-402B-AFC2-BC44A5B9FE38}" srcOrd="0" destOrd="1" presId="urn:microsoft.com/office/officeart/2005/8/layout/vList2"/>
    <dgm:cxn modelId="{8BD1ABCB-ED0A-448B-AC74-70C49057530C}" type="presOf" srcId="{0F9E6356-973B-4F34-9098-F6A84C61D516}" destId="{566F499B-E714-430A-8DCE-9AA42C44B47A}" srcOrd="0" destOrd="1" presId="urn:microsoft.com/office/officeart/2005/8/layout/vList2"/>
    <dgm:cxn modelId="{59CFC0CC-D4C8-427E-8209-82040D78F38B}" srcId="{991BAED5-4B8A-42E9-8F18-781487C8807E}" destId="{4B38B795-2156-4B09-ACA6-CA5C13FEC403}" srcOrd="1" destOrd="0" parTransId="{A86E224B-BEC6-423A-801E-9AA84CB2BCC3}" sibTransId="{C3ABE5A8-6ABC-49B9-A909-E08EC61E1F12}"/>
    <dgm:cxn modelId="{3A9D18D2-61C9-4198-B186-E35110C5E7BB}" type="presOf" srcId="{B391FD9E-D8C3-44D5-B01E-C63F6C334C35}" destId="{566F499B-E714-430A-8DCE-9AA42C44B47A}" srcOrd="0" destOrd="0" presId="urn:microsoft.com/office/officeart/2005/8/layout/vList2"/>
    <dgm:cxn modelId="{DDF085DF-C894-427F-B1F1-BE1344A64B50}" type="presOf" srcId="{F2F41481-63F2-4D4E-AF6E-5A9888A1F934}" destId="{C4605DEA-CD89-402B-AFC2-BC44A5B9FE38}" srcOrd="0" destOrd="0" presId="urn:microsoft.com/office/officeart/2005/8/layout/vList2"/>
    <dgm:cxn modelId="{974678F4-B2AC-4EAE-966C-47EB083E932C}" srcId="{991BAED5-4B8A-42E9-8F18-781487C8807E}" destId="{F2F41481-63F2-4D4E-AF6E-5A9888A1F934}" srcOrd="0" destOrd="0" parTransId="{BC0A699D-FF79-4715-8073-D6A2F610FAC4}" sibTransId="{B57DECA0-BF68-4474-8FC2-8C9296CB50F1}"/>
    <dgm:cxn modelId="{EFA0E9C7-A1E0-4D38-9095-3FCAA6663B1E}" type="presParOf" srcId="{6CFA0F7D-5093-4CE4-A22E-90A2C0958616}" destId="{08D01330-A213-468F-9D19-B8F2A5C20C04}" srcOrd="0" destOrd="0" presId="urn:microsoft.com/office/officeart/2005/8/layout/vList2"/>
    <dgm:cxn modelId="{6F0F1577-C1C0-4B64-9B55-2A68D31D7D9E}" type="presParOf" srcId="{6CFA0F7D-5093-4CE4-A22E-90A2C0958616}" destId="{C4605DEA-CD89-402B-AFC2-BC44A5B9FE38}" srcOrd="1" destOrd="0" presId="urn:microsoft.com/office/officeart/2005/8/layout/vList2"/>
    <dgm:cxn modelId="{3D754223-6919-457C-B136-F5C4A58E3359}" type="presParOf" srcId="{6CFA0F7D-5093-4CE4-A22E-90A2C0958616}" destId="{ABFAB5FA-C6CA-4562-9691-14B541F0360D}" srcOrd="2" destOrd="0" presId="urn:microsoft.com/office/officeart/2005/8/layout/vList2"/>
    <dgm:cxn modelId="{D0E32777-36B4-4820-B190-3746DE8E9DFB}" type="presParOf" srcId="{6CFA0F7D-5093-4CE4-A22E-90A2C0958616}" destId="{566F499B-E714-430A-8DCE-9AA42C44B4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BC239C-A62F-4F4C-B73E-40CCC6163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BC5E13-3809-4621-A71E-302AFE55A155}">
      <dgm:prSet/>
      <dgm:spPr/>
      <dgm:t>
        <a:bodyPr/>
        <a:lstStyle/>
        <a:p>
          <a:r>
            <a:rPr lang="en-US" dirty="0"/>
            <a:t>Seasonality</a:t>
          </a:r>
        </a:p>
      </dgm:t>
    </dgm:pt>
    <dgm:pt modelId="{AB53F856-8E23-4C38-BBD3-75133C6FB3C1}" type="parTrans" cxnId="{93A09532-C48D-4CCC-81DA-B8F7C9342A28}">
      <dgm:prSet/>
      <dgm:spPr/>
      <dgm:t>
        <a:bodyPr/>
        <a:lstStyle/>
        <a:p>
          <a:endParaRPr lang="en-US"/>
        </a:p>
      </dgm:t>
    </dgm:pt>
    <dgm:pt modelId="{CFCE15CD-FCA5-4513-8BEF-EDD31294F4E3}" type="sibTrans" cxnId="{93A09532-C48D-4CCC-81DA-B8F7C9342A28}">
      <dgm:prSet/>
      <dgm:spPr/>
      <dgm:t>
        <a:bodyPr/>
        <a:lstStyle/>
        <a:p>
          <a:endParaRPr lang="en-US"/>
        </a:p>
      </dgm:t>
    </dgm:pt>
    <dgm:pt modelId="{F147BF5D-1B81-49A6-BAA0-61EEB9B179EF}">
      <dgm:prSet/>
      <dgm:spPr/>
      <dgm:t>
        <a:bodyPr/>
        <a:lstStyle/>
        <a:p>
          <a:r>
            <a:rPr lang="en-GB"/>
            <a:t>Arima</a:t>
          </a:r>
          <a:endParaRPr lang="en-US"/>
        </a:p>
      </dgm:t>
    </dgm:pt>
    <dgm:pt modelId="{A20DD4D3-5420-40C0-8D65-4E8804E5DEFE}" type="parTrans" cxnId="{36D7E5A1-5F73-4EE6-9516-C4409A60CBEF}">
      <dgm:prSet/>
      <dgm:spPr/>
      <dgm:t>
        <a:bodyPr/>
        <a:lstStyle/>
        <a:p>
          <a:endParaRPr lang="en-US"/>
        </a:p>
      </dgm:t>
    </dgm:pt>
    <dgm:pt modelId="{F732A194-A1D9-456B-9F0A-602D7218A8CF}" type="sibTrans" cxnId="{36D7E5A1-5F73-4EE6-9516-C4409A60CBEF}">
      <dgm:prSet/>
      <dgm:spPr/>
      <dgm:t>
        <a:bodyPr/>
        <a:lstStyle/>
        <a:p>
          <a:endParaRPr lang="en-US"/>
        </a:p>
      </dgm:t>
    </dgm:pt>
    <dgm:pt modelId="{E1F13F60-4D49-4541-B449-D7C78106BF4E}">
      <dgm:prSet/>
      <dgm:spPr/>
      <dgm:t>
        <a:bodyPr/>
        <a:lstStyle/>
        <a:p>
          <a:r>
            <a:rPr lang="en-US" dirty="0"/>
            <a:t>Classical </a:t>
          </a:r>
          <a:r>
            <a:rPr lang="en-GB" dirty="0"/>
            <a:t>decomposition </a:t>
          </a:r>
          <a:endParaRPr lang="en-US" dirty="0"/>
        </a:p>
      </dgm:t>
    </dgm:pt>
    <dgm:pt modelId="{D738AF61-711A-4C7B-8555-9C93A4D0C241}" type="parTrans" cxnId="{A97363E8-3BEE-4C62-8438-D7FD30866E64}">
      <dgm:prSet/>
      <dgm:spPr/>
      <dgm:t>
        <a:bodyPr/>
        <a:lstStyle/>
        <a:p>
          <a:endParaRPr lang="en-US"/>
        </a:p>
      </dgm:t>
    </dgm:pt>
    <dgm:pt modelId="{4B39C05D-875C-425D-9010-CED8E50DFB16}" type="sibTrans" cxnId="{A97363E8-3BEE-4C62-8438-D7FD30866E64}">
      <dgm:prSet/>
      <dgm:spPr/>
      <dgm:t>
        <a:bodyPr/>
        <a:lstStyle/>
        <a:p>
          <a:endParaRPr lang="en-US"/>
        </a:p>
      </dgm:t>
    </dgm:pt>
    <dgm:pt modelId="{AB5DB9F9-0995-4438-9FAC-46D8FFB2C81F}">
      <dgm:prSet/>
      <dgm:spPr/>
      <dgm:t>
        <a:bodyPr/>
        <a:lstStyle/>
        <a:p>
          <a:r>
            <a:rPr lang="en-GB"/>
            <a:t>Additive</a:t>
          </a:r>
          <a:endParaRPr lang="en-US"/>
        </a:p>
      </dgm:t>
    </dgm:pt>
    <dgm:pt modelId="{B29047F1-4F03-4898-BF8C-3B74FA8BAEE6}" type="parTrans" cxnId="{030F4ABF-AB82-4B0A-82E8-5473D4D816E4}">
      <dgm:prSet/>
      <dgm:spPr/>
      <dgm:t>
        <a:bodyPr/>
        <a:lstStyle/>
        <a:p>
          <a:endParaRPr lang="en-US"/>
        </a:p>
      </dgm:t>
    </dgm:pt>
    <dgm:pt modelId="{390C0939-CD00-421C-8D56-813CE6CA841A}" type="sibTrans" cxnId="{030F4ABF-AB82-4B0A-82E8-5473D4D816E4}">
      <dgm:prSet/>
      <dgm:spPr/>
      <dgm:t>
        <a:bodyPr/>
        <a:lstStyle/>
        <a:p>
          <a:endParaRPr lang="en-US"/>
        </a:p>
      </dgm:t>
    </dgm:pt>
    <dgm:pt modelId="{560CA433-8A54-4923-989B-2CB0F2C6B23E}">
      <dgm:prSet/>
      <dgm:spPr/>
      <dgm:t>
        <a:bodyPr/>
        <a:lstStyle/>
        <a:p>
          <a:r>
            <a:rPr lang="en-GB"/>
            <a:t>Multiplicative</a:t>
          </a:r>
          <a:endParaRPr lang="en-US"/>
        </a:p>
      </dgm:t>
    </dgm:pt>
    <dgm:pt modelId="{AF66CCDA-FA65-4F0E-BB39-29765F77FF82}" type="parTrans" cxnId="{C61ACC4B-4AC5-4C2B-988B-7627B01D6940}">
      <dgm:prSet/>
      <dgm:spPr/>
      <dgm:t>
        <a:bodyPr/>
        <a:lstStyle/>
        <a:p>
          <a:endParaRPr lang="en-US"/>
        </a:p>
      </dgm:t>
    </dgm:pt>
    <dgm:pt modelId="{420341C1-AAB5-460C-8B4B-5DBD08B46337}" type="sibTrans" cxnId="{C61ACC4B-4AC5-4C2B-988B-7627B01D6940}">
      <dgm:prSet/>
      <dgm:spPr/>
      <dgm:t>
        <a:bodyPr/>
        <a:lstStyle/>
        <a:p>
          <a:endParaRPr lang="en-US"/>
        </a:p>
      </dgm:t>
    </dgm:pt>
    <dgm:pt modelId="{A3F53EB8-958C-42AE-B4E7-7D0B726565C0}">
      <dgm:prSet/>
      <dgm:spPr/>
      <dgm:t>
        <a:bodyPr/>
        <a:lstStyle/>
        <a:p>
          <a:r>
            <a:rPr lang="en-GB" dirty="0"/>
            <a:t>Seasonal Decomposition Of Time Series By Loess (STL) </a:t>
          </a:r>
          <a:endParaRPr lang="en-US" dirty="0"/>
        </a:p>
      </dgm:t>
    </dgm:pt>
    <dgm:pt modelId="{B62EECB7-C09B-4953-BCD7-8054E210180E}" type="parTrans" cxnId="{F8F2AF99-9EDD-44D4-8845-686F288CCEBC}">
      <dgm:prSet/>
      <dgm:spPr/>
      <dgm:t>
        <a:bodyPr/>
        <a:lstStyle/>
        <a:p>
          <a:endParaRPr lang="en-US"/>
        </a:p>
      </dgm:t>
    </dgm:pt>
    <dgm:pt modelId="{C831E063-10BB-4EEB-BC34-5790BA199AD3}" type="sibTrans" cxnId="{F8F2AF99-9EDD-44D4-8845-686F288CCEBC}">
      <dgm:prSet/>
      <dgm:spPr/>
      <dgm:t>
        <a:bodyPr/>
        <a:lstStyle/>
        <a:p>
          <a:endParaRPr lang="en-US"/>
        </a:p>
      </dgm:t>
    </dgm:pt>
    <dgm:pt modelId="{DDDC79D2-3529-4093-A7F5-F4F4859D511F}">
      <dgm:prSet/>
      <dgm:spPr/>
      <dgm:t>
        <a:bodyPr/>
        <a:lstStyle/>
        <a:p>
          <a:r>
            <a:rPr lang="en-GB" dirty="0"/>
            <a:t>Estimating change in </a:t>
          </a:r>
          <a:r>
            <a:rPr lang="en-US" dirty="0"/>
            <a:t> pattern of seasonal components</a:t>
          </a:r>
        </a:p>
      </dgm:t>
    </dgm:pt>
    <dgm:pt modelId="{7409009A-1C18-4CDE-8657-42973BEB1FD5}" type="parTrans" cxnId="{BAC0BE98-9202-4CEA-BCEA-55D012EAA12C}">
      <dgm:prSet/>
      <dgm:spPr/>
      <dgm:t>
        <a:bodyPr/>
        <a:lstStyle/>
        <a:p>
          <a:endParaRPr lang="en-US"/>
        </a:p>
      </dgm:t>
    </dgm:pt>
    <dgm:pt modelId="{B4A02D37-25E7-422D-9973-D0A5CF178C33}" type="sibTrans" cxnId="{BAC0BE98-9202-4CEA-BCEA-55D012EAA12C}">
      <dgm:prSet/>
      <dgm:spPr/>
      <dgm:t>
        <a:bodyPr/>
        <a:lstStyle/>
        <a:p>
          <a:endParaRPr lang="en-US"/>
        </a:p>
      </dgm:t>
    </dgm:pt>
    <dgm:pt modelId="{45D603C5-A357-4C26-9B2F-E9B98C99EC93}" type="pres">
      <dgm:prSet presAssocID="{2EBC239C-A62F-4F4C-B73E-40CCC6163386}" presName="linear" presStyleCnt="0">
        <dgm:presLayoutVars>
          <dgm:animLvl val="lvl"/>
          <dgm:resizeHandles val="exact"/>
        </dgm:presLayoutVars>
      </dgm:prSet>
      <dgm:spPr/>
    </dgm:pt>
    <dgm:pt modelId="{143BACF6-6F33-4133-BF61-477C1D5EA95F}" type="pres">
      <dgm:prSet presAssocID="{33BC5E13-3809-4621-A71E-302AFE55A15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348E09-68DE-404F-9861-155F5C6E2557}" type="pres">
      <dgm:prSet presAssocID="{33BC5E13-3809-4621-A71E-302AFE55A15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C6BD10C-18EC-4C12-B522-4BA468FAEE72}" type="presOf" srcId="{2EBC239C-A62F-4F4C-B73E-40CCC6163386}" destId="{45D603C5-A357-4C26-9B2F-E9B98C99EC93}" srcOrd="0" destOrd="0" presId="urn:microsoft.com/office/officeart/2005/8/layout/vList2"/>
    <dgm:cxn modelId="{93A09532-C48D-4CCC-81DA-B8F7C9342A28}" srcId="{2EBC239C-A62F-4F4C-B73E-40CCC6163386}" destId="{33BC5E13-3809-4621-A71E-302AFE55A155}" srcOrd="0" destOrd="0" parTransId="{AB53F856-8E23-4C38-BBD3-75133C6FB3C1}" sibTransId="{CFCE15CD-FCA5-4513-8BEF-EDD31294F4E3}"/>
    <dgm:cxn modelId="{29CA8B42-21BB-47A5-A1FB-33373E06F20A}" type="presOf" srcId="{DDDC79D2-3529-4093-A7F5-F4F4859D511F}" destId="{C5348E09-68DE-404F-9861-155F5C6E2557}" srcOrd="0" destOrd="5" presId="urn:microsoft.com/office/officeart/2005/8/layout/vList2"/>
    <dgm:cxn modelId="{5DFCB166-CEFB-4797-A8E6-F94FE95FCD2E}" type="presOf" srcId="{A3F53EB8-958C-42AE-B4E7-7D0B726565C0}" destId="{C5348E09-68DE-404F-9861-155F5C6E2557}" srcOrd="0" destOrd="4" presId="urn:microsoft.com/office/officeart/2005/8/layout/vList2"/>
    <dgm:cxn modelId="{C61ACC4B-4AC5-4C2B-988B-7627B01D6940}" srcId="{E1F13F60-4D49-4541-B449-D7C78106BF4E}" destId="{560CA433-8A54-4923-989B-2CB0F2C6B23E}" srcOrd="1" destOrd="0" parTransId="{AF66CCDA-FA65-4F0E-BB39-29765F77FF82}" sibTransId="{420341C1-AAB5-460C-8B4B-5DBD08B46337}"/>
    <dgm:cxn modelId="{419C458B-5A26-41D8-9E23-CC64876EC8E7}" type="presOf" srcId="{F147BF5D-1B81-49A6-BAA0-61EEB9B179EF}" destId="{C5348E09-68DE-404F-9861-155F5C6E2557}" srcOrd="0" destOrd="0" presId="urn:microsoft.com/office/officeart/2005/8/layout/vList2"/>
    <dgm:cxn modelId="{BAC0BE98-9202-4CEA-BCEA-55D012EAA12C}" srcId="{A3F53EB8-958C-42AE-B4E7-7D0B726565C0}" destId="{DDDC79D2-3529-4093-A7F5-F4F4859D511F}" srcOrd="0" destOrd="0" parTransId="{7409009A-1C18-4CDE-8657-42973BEB1FD5}" sibTransId="{B4A02D37-25E7-422D-9973-D0A5CF178C33}"/>
    <dgm:cxn modelId="{F8F2AF99-9EDD-44D4-8845-686F288CCEBC}" srcId="{E1F13F60-4D49-4541-B449-D7C78106BF4E}" destId="{A3F53EB8-958C-42AE-B4E7-7D0B726565C0}" srcOrd="2" destOrd="0" parTransId="{B62EECB7-C09B-4953-BCD7-8054E210180E}" sibTransId="{C831E063-10BB-4EEB-BC34-5790BA199AD3}"/>
    <dgm:cxn modelId="{36D7E5A1-5F73-4EE6-9516-C4409A60CBEF}" srcId="{33BC5E13-3809-4621-A71E-302AFE55A155}" destId="{F147BF5D-1B81-49A6-BAA0-61EEB9B179EF}" srcOrd="0" destOrd="0" parTransId="{A20DD4D3-5420-40C0-8D65-4E8804E5DEFE}" sibTransId="{F732A194-A1D9-456B-9F0A-602D7218A8CF}"/>
    <dgm:cxn modelId="{CA7352B8-DC4C-45ED-AE35-1175C3CA4A89}" type="presOf" srcId="{E1F13F60-4D49-4541-B449-D7C78106BF4E}" destId="{C5348E09-68DE-404F-9861-155F5C6E2557}" srcOrd="0" destOrd="1" presId="urn:microsoft.com/office/officeart/2005/8/layout/vList2"/>
    <dgm:cxn modelId="{D14C9CB8-86D9-4637-B920-B301904FBA9D}" type="presOf" srcId="{560CA433-8A54-4923-989B-2CB0F2C6B23E}" destId="{C5348E09-68DE-404F-9861-155F5C6E2557}" srcOrd="0" destOrd="3" presId="urn:microsoft.com/office/officeart/2005/8/layout/vList2"/>
    <dgm:cxn modelId="{030F4ABF-AB82-4B0A-82E8-5473D4D816E4}" srcId="{E1F13F60-4D49-4541-B449-D7C78106BF4E}" destId="{AB5DB9F9-0995-4438-9FAC-46D8FFB2C81F}" srcOrd="0" destOrd="0" parTransId="{B29047F1-4F03-4898-BF8C-3B74FA8BAEE6}" sibTransId="{390C0939-CD00-421C-8D56-813CE6CA841A}"/>
    <dgm:cxn modelId="{A97363E8-3BEE-4C62-8438-D7FD30866E64}" srcId="{33BC5E13-3809-4621-A71E-302AFE55A155}" destId="{E1F13F60-4D49-4541-B449-D7C78106BF4E}" srcOrd="1" destOrd="0" parTransId="{D738AF61-711A-4C7B-8555-9C93A4D0C241}" sibTransId="{4B39C05D-875C-425D-9010-CED8E50DFB16}"/>
    <dgm:cxn modelId="{FF88A5F1-2E1C-4C63-B31C-BF28173D8AEC}" type="presOf" srcId="{33BC5E13-3809-4621-A71E-302AFE55A155}" destId="{143BACF6-6F33-4133-BF61-477C1D5EA95F}" srcOrd="0" destOrd="0" presId="urn:microsoft.com/office/officeart/2005/8/layout/vList2"/>
    <dgm:cxn modelId="{95BD64F4-494D-44CE-9163-0EB1B9C21858}" type="presOf" srcId="{AB5DB9F9-0995-4438-9FAC-46D8FFB2C81F}" destId="{C5348E09-68DE-404F-9861-155F5C6E2557}" srcOrd="0" destOrd="2" presId="urn:microsoft.com/office/officeart/2005/8/layout/vList2"/>
    <dgm:cxn modelId="{BA7E8175-0AE6-4532-90C5-92A94862DF62}" type="presParOf" srcId="{45D603C5-A357-4C26-9B2F-E9B98C99EC93}" destId="{143BACF6-6F33-4133-BF61-477C1D5EA95F}" srcOrd="0" destOrd="0" presId="urn:microsoft.com/office/officeart/2005/8/layout/vList2"/>
    <dgm:cxn modelId="{9CADD5CF-9EB7-4C9A-9870-7E666822E91C}" type="presParOf" srcId="{45D603C5-A357-4C26-9B2F-E9B98C99EC93}" destId="{C5348E09-68DE-404F-9861-155F5C6E255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69C341-C7A4-4864-B2A7-B9B332A4EB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B91924-6D9F-4428-8313-A1091791174B}">
      <dgm:prSet/>
      <dgm:spPr/>
      <dgm:t>
        <a:bodyPr/>
        <a:lstStyle/>
        <a:p>
          <a:r>
            <a:rPr lang="en-US" dirty="0"/>
            <a:t>We performed two different exercise of clustering</a:t>
          </a:r>
        </a:p>
      </dgm:t>
    </dgm:pt>
    <dgm:pt modelId="{8AD84582-661E-4148-9629-CC16859BFEEA}" type="parTrans" cxnId="{2E10E758-46E7-4604-96D6-3510A729610A}">
      <dgm:prSet/>
      <dgm:spPr/>
      <dgm:t>
        <a:bodyPr/>
        <a:lstStyle/>
        <a:p>
          <a:endParaRPr lang="en-US"/>
        </a:p>
      </dgm:t>
    </dgm:pt>
    <dgm:pt modelId="{4E1C02E3-EB1C-4153-9400-ADB597B4D009}" type="sibTrans" cxnId="{2E10E758-46E7-4604-96D6-3510A729610A}">
      <dgm:prSet/>
      <dgm:spPr/>
      <dgm:t>
        <a:bodyPr/>
        <a:lstStyle/>
        <a:p>
          <a:endParaRPr lang="en-US"/>
        </a:p>
      </dgm:t>
    </dgm:pt>
    <dgm:pt modelId="{3C23E86F-BA37-40FA-8898-CD9F6AC82C45}">
      <dgm:prSet/>
      <dgm:spPr/>
      <dgm:t>
        <a:bodyPr/>
        <a:lstStyle/>
        <a:p>
          <a:r>
            <a:rPr lang="en-US" dirty="0"/>
            <a:t>All variable 2004-10</a:t>
          </a:r>
        </a:p>
      </dgm:t>
    </dgm:pt>
    <dgm:pt modelId="{516D6726-7DED-484A-84F3-55876B811813}" type="parTrans" cxnId="{EB28BE3D-B595-442F-8912-92A823B65E5D}">
      <dgm:prSet/>
      <dgm:spPr/>
      <dgm:t>
        <a:bodyPr/>
        <a:lstStyle/>
        <a:p>
          <a:endParaRPr lang="en-US"/>
        </a:p>
      </dgm:t>
    </dgm:pt>
    <dgm:pt modelId="{54949043-C8FF-432A-A66E-B3FD2B92134E}" type="sibTrans" cxnId="{EB28BE3D-B595-442F-8912-92A823B65E5D}">
      <dgm:prSet/>
      <dgm:spPr/>
      <dgm:t>
        <a:bodyPr/>
        <a:lstStyle/>
        <a:p>
          <a:endParaRPr lang="en-US"/>
        </a:p>
      </dgm:t>
    </dgm:pt>
    <dgm:pt modelId="{4938FBA9-B3E6-480B-BCF0-1B4BCDEC291D}">
      <dgm:prSet/>
      <dgm:spPr/>
      <dgm:t>
        <a:bodyPr/>
        <a:lstStyle/>
        <a:p>
          <a:r>
            <a:rPr lang="en-US" dirty="0"/>
            <a:t>Only Pollutants 1987-2015</a:t>
          </a:r>
        </a:p>
      </dgm:t>
    </dgm:pt>
    <dgm:pt modelId="{5B393AD6-55D6-479B-8F11-CAA9ADD4ECEF}" type="parTrans" cxnId="{88EC5817-33EE-47A6-B6D3-DB71A74C4017}">
      <dgm:prSet/>
      <dgm:spPr/>
      <dgm:t>
        <a:bodyPr/>
        <a:lstStyle/>
        <a:p>
          <a:endParaRPr lang="en-US"/>
        </a:p>
      </dgm:t>
    </dgm:pt>
    <dgm:pt modelId="{1BB58DBC-FB21-4372-953D-41338852862B}" type="sibTrans" cxnId="{88EC5817-33EE-47A6-B6D3-DB71A74C4017}">
      <dgm:prSet/>
      <dgm:spPr/>
      <dgm:t>
        <a:bodyPr/>
        <a:lstStyle/>
        <a:p>
          <a:endParaRPr lang="en-US"/>
        </a:p>
      </dgm:t>
    </dgm:pt>
    <dgm:pt modelId="{4B407C97-CCCB-4131-AC62-C9CBFBFDAD68}">
      <dgm:prSet/>
      <dgm:spPr/>
      <dgm:t>
        <a:bodyPr/>
        <a:lstStyle/>
        <a:p>
          <a:r>
            <a:rPr lang="en-US" dirty="0"/>
            <a:t>Findings from all variables clustering exercise was validated against the larger time frame of pollutant data.</a:t>
          </a:r>
        </a:p>
      </dgm:t>
    </dgm:pt>
    <dgm:pt modelId="{F2E09E69-8313-402E-A7AE-0A3D4C453CFC}" type="parTrans" cxnId="{9416FF71-0C4C-49CA-A5B6-15101B20C432}">
      <dgm:prSet/>
      <dgm:spPr/>
      <dgm:t>
        <a:bodyPr/>
        <a:lstStyle/>
        <a:p>
          <a:endParaRPr lang="en-US"/>
        </a:p>
      </dgm:t>
    </dgm:pt>
    <dgm:pt modelId="{2D37297B-750B-47E7-A9CB-3E648844E34C}" type="sibTrans" cxnId="{9416FF71-0C4C-49CA-A5B6-15101B20C432}">
      <dgm:prSet/>
      <dgm:spPr/>
      <dgm:t>
        <a:bodyPr/>
        <a:lstStyle/>
        <a:p>
          <a:endParaRPr lang="en-US"/>
        </a:p>
      </dgm:t>
    </dgm:pt>
    <dgm:pt modelId="{23CE73D1-0ECF-4DDA-A3C0-421D61CDD23A}">
      <dgm:prSet/>
      <dgm:spPr/>
      <dgm:t>
        <a:bodyPr/>
        <a:lstStyle/>
        <a:p>
          <a:r>
            <a:rPr lang="en-US"/>
            <a:t>We observed 6 Cluster</a:t>
          </a:r>
        </a:p>
      </dgm:t>
    </dgm:pt>
    <dgm:pt modelId="{BA022B30-7B63-422E-8AAF-3A3315CDFDE8}" type="parTrans" cxnId="{0F06A7A0-01F7-40F2-8F0C-3C626D749EB0}">
      <dgm:prSet/>
      <dgm:spPr/>
      <dgm:t>
        <a:bodyPr/>
        <a:lstStyle/>
        <a:p>
          <a:endParaRPr lang="en-US"/>
        </a:p>
      </dgm:t>
    </dgm:pt>
    <dgm:pt modelId="{AD3F76D1-51FE-447D-BB20-5955114EC54D}" type="sibTrans" cxnId="{0F06A7A0-01F7-40F2-8F0C-3C626D749EB0}">
      <dgm:prSet/>
      <dgm:spPr/>
      <dgm:t>
        <a:bodyPr/>
        <a:lstStyle/>
        <a:p>
          <a:endParaRPr lang="en-US"/>
        </a:p>
      </dgm:t>
    </dgm:pt>
    <dgm:pt modelId="{24DFA8F3-43AC-4DB0-9E7B-4210385BC965}">
      <dgm:prSet/>
      <dgm:spPr/>
      <dgm:t>
        <a:bodyPr/>
        <a:lstStyle/>
        <a:p>
          <a:r>
            <a:rPr lang="en-US"/>
            <a:t>Sets of two representing 3 sets</a:t>
          </a:r>
        </a:p>
      </dgm:t>
    </dgm:pt>
    <dgm:pt modelId="{07497795-58FF-49EB-BA99-C020B92570FA}" type="parTrans" cxnId="{ECD4EB0E-FA6E-48E8-926E-9D1CB425B087}">
      <dgm:prSet/>
      <dgm:spPr/>
      <dgm:t>
        <a:bodyPr/>
        <a:lstStyle/>
        <a:p>
          <a:endParaRPr lang="en-US"/>
        </a:p>
      </dgm:t>
    </dgm:pt>
    <dgm:pt modelId="{FDE81A3C-66CE-431A-BB87-3893FD949501}" type="sibTrans" cxnId="{ECD4EB0E-FA6E-48E8-926E-9D1CB425B087}">
      <dgm:prSet/>
      <dgm:spPr/>
      <dgm:t>
        <a:bodyPr/>
        <a:lstStyle/>
        <a:p>
          <a:endParaRPr lang="en-US"/>
        </a:p>
      </dgm:t>
    </dgm:pt>
    <dgm:pt modelId="{146C3491-97B1-4D22-9B34-9B1B8170E5CA}">
      <dgm:prSet/>
      <dgm:spPr/>
      <dgm:t>
        <a:bodyPr/>
        <a:lstStyle/>
        <a:p>
          <a:r>
            <a:rPr lang="en-US"/>
            <a:t>Mumbai – Surprisingly les</a:t>
          </a:r>
        </a:p>
      </dgm:t>
    </dgm:pt>
    <dgm:pt modelId="{48C3FEA5-6275-416A-86F1-950A001CCAFC}" type="parTrans" cxnId="{E43D5C43-43B5-4657-82B4-5BD1B3C328CC}">
      <dgm:prSet/>
      <dgm:spPr/>
      <dgm:t>
        <a:bodyPr/>
        <a:lstStyle/>
        <a:p>
          <a:endParaRPr lang="en-US"/>
        </a:p>
      </dgm:t>
    </dgm:pt>
    <dgm:pt modelId="{AE2364A9-5859-4607-94DD-90E67A5010E9}" type="sibTrans" cxnId="{E43D5C43-43B5-4657-82B4-5BD1B3C328CC}">
      <dgm:prSet/>
      <dgm:spPr/>
      <dgm:t>
        <a:bodyPr/>
        <a:lstStyle/>
        <a:p>
          <a:endParaRPr lang="en-US"/>
        </a:p>
      </dgm:t>
    </dgm:pt>
    <dgm:pt modelId="{5ABD5650-14E5-40FB-875C-416409EE122F}">
      <dgm:prSet/>
      <dgm:spPr/>
      <dgm:t>
        <a:bodyPr/>
        <a:lstStyle/>
        <a:p>
          <a:r>
            <a:rPr lang="en-US"/>
            <a:t>Pune – Most Polluted</a:t>
          </a:r>
        </a:p>
      </dgm:t>
    </dgm:pt>
    <dgm:pt modelId="{573026AC-1580-4D67-9C39-B140ED501939}" type="parTrans" cxnId="{D486A039-EB34-4441-81F8-F8BC4B7D604B}">
      <dgm:prSet/>
      <dgm:spPr/>
      <dgm:t>
        <a:bodyPr/>
        <a:lstStyle/>
        <a:p>
          <a:endParaRPr lang="en-US"/>
        </a:p>
      </dgm:t>
    </dgm:pt>
    <dgm:pt modelId="{BAF483B0-1E3A-4221-BB7B-708CC0C333AB}" type="sibTrans" cxnId="{D486A039-EB34-4441-81F8-F8BC4B7D604B}">
      <dgm:prSet/>
      <dgm:spPr/>
      <dgm:t>
        <a:bodyPr/>
        <a:lstStyle/>
        <a:p>
          <a:endParaRPr lang="en-US"/>
        </a:p>
      </dgm:t>
    </dgm:pt>
    <dgm:pt modelId="{E8DA94C8-345C-4A6B-B64E-24080C996F27}">
      <dgm:prSet/>
      <dgm:spPr/>
      <dgm:t>
        <a:bodyPr/>
        <a:lstStyle/>
        <a:p>
          <a:r>
            <a:rPr lang="en-US"/>
            <a:t>All others – Least Polluted</a:t>
          </a:r>
        </a:p>
      </dgm:t>
    </dgm:pt>
    <dgm:pt modelId="{BD08B182-5742-49ED-8967-0785846917B4}" type="parTrans" cxnId="{9BFDDE7F-7155-45E5-86FC-0C9AB6A9BFD0}">
      <dgm:prSet/>
      <dgm:spPr/>
      <dgm:t>
        <a:bodyPr/>
        <a:lstStyle/>
        <a:p>
          <a:endParaRPr lang="en-US"/>
        </a:p>
      </dgm:t>
    </dgm:pt>
    <dgm:pt modelId="{8A5BCED2-206F-430D-9E46-D965F40CA4C1}" type="sibTrans" cxnId="{9BFDDE7F-7155-45E5-86FC-0C9AB6A9BFD0}">
      <dgm:prSet/>
      <dgm:spPr/>
      <dgm:t>
        <a:bodyPr/>
        <a:lstStyle/>
        <a:p>
          <a:endParaRPr lang="en-US"/>
        </a:p>
      </dgm:t>
    </dgm:pt>
    <dgm:pt modelId="{8BE3731B-4796-4F78-831C-6605A309D14A}" type="pres">
      <dgm:prSet presAssocID="{2669C341-C7A4-4864-B2A7-B9B332A4EBCA}" presName="matrix" presStyleCnt="0">
        <dgm:presLayoutVars>
          <dgm:chMax val="1"/>
          <dgm:dir/>
          <dgm:resizeHandles val="exact"/>
        </dgm:presLayoutVars>
      </dgm:prSet>
      <dgm:spPr/>
    </dgm:pt>
    <dgm:pt modelId="{7A51F042-E25F-4CA2-A098-D8CDDB998E55}" type="pres">
      <dgm:prSet presAssocID="{2669C341-C7A4-4864-B2A7-B9B332A4EBCA}" presName="diamond" presStyleLbl="bgShp" presStyleIdx="0" presStyleCnt="1"/>
      <dgm:spPr/>
    </dgm:pt>
    <dgm:pt modelId="{2AD417A1-EB00-40BA-BE3C-BF3D00F5C215}" type="pres">
      <dgm:prSet presAssocID="{2669C341-C7A4-4864-B2A7-B9B332A4EB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4B65E9-FC15-4A40-897B-A8813B6F300B}" type="pres">
      <dgm:prSet presAssocID="{2669C341-C7A4-4864-B2A7-B9B332A4EB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92FA60-B53C-425C-80D3-72EDA076F128}" type="pres">
      <dgm:prSet presAssocID="{2669C341-C7A4-4864-B2A7-B9B332A4EB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0CDE8C7-E8A3-481E-BF91-E434E9BCDC04}" type="pres">
      <dgm:prSet presAssocID="{2669C341-C7A4-4864-B2A7-B9B332A4EB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CD4EB0E-FA6E-48E8-926E-9D1CB425B087}" srcId="{2669C341-C7A4-4864-B2A7-B9B332A4EBCA}" destId="{24DFA8F3-43AC-4DB0-9E7B-4210385BC965}" srcOrd="3" destOrd="0" parTransId="{07497795-58FF-49EB-BA99-C020B92570FA}" sibTransId="{FDE81A3C-66CE-431A-BB87-3893FD949501}"/>
    <dgm:cxn modelId="{88EC5817-33EE-47A6-B6D3-DB71A74C4017}" srcId="{4BB91924-6D9F-4428-8313-A1091791174B}" destId="{4938FBA9-B3E6-480B-BCF0-1B4BCDEC291D}" srcOrd="1" destOrd="0" parTransId="{5B393AD6-55D6-479B-8F11-CAA9ADD4ECEF}" sibTransId="{1BB58DBC-FB21-4372-953D-41338852862B}"/>
    <dgm:cxn modelId="{C0A5FD26-07BF-4E8F-8059-C22935983D34}" type="presOf" srcId="{4938FBA9-B3E6-480B-BCF0-1B4BCDEC291D}" destId="{2AD417A1-EB00-40BA-BE3C-BF3D00F5C215}" srcOrd="0" destOrd="2" presId="urn:microsoft.com/office/officeart/2005/8/layout/matrix3"/>
    <dgm:cxn modelId="{D486A039-EB34-4441-81F8-F8BC4B7D604B}" srcId="{24DFA8F3-43AC-4DB0-9E7B-4210385BC965}" destId="{5ABD5650-14E5-40FB-875C-416409EE122F}" srcOrd="1" destOrd="0" parTransId="{573026AC-1580-4D67-9C39-B140ED501939}" sibTransId="{BAF483B0-1E3A-4221-BB7B-708CC0C333AB}"/>
    <dgm:cxn modelId="{EB28BE3D-B595-442F-8912-92A823B65E5D}" srcId="{4BB91924-6D9F-4428-8313-A1091791174B}" destId="{3C23E86F-BA37-40FA-8898-CD9F6AC82C45}" srcOrd="0" destOrd="0" parTransId="{516D6726-7DED-484A-84F3-55876B811813}" sibTransId="{54949043-C8FF-432A-A66E-B3FD2B92134E}"/>
    <dgm:cxn modelId="{E43D5C43-43B5-4657-82B4-5BD1B3C328CC}" srcId="{24DFA8F3-43AC-4DB0-9E7B-4210385BC965}" destId="{146C3491-97B1-4D22-9B34-9B1B8170E5CA}" srcOrd="0" destOrd="0" parTransId="{48C3FEA5-6275-416A-86F1-950A001CCAFC}" sibTransId="{AE2364A9-5859-4607-94DD-90E67A5010E9}"/>
    <dgm:cxn modelId="{A213A864-FE08-4D39-8E52-4112214F6C01}" type="presOf" srcId="{3C23E86F-BA37-40FA-8898-CD9F6AC82C45}" destId="{2AD417A1-EB00-40BA-BE3C-BF3D00F5C215}" srcOrd="0" destOrd="1" presId="urn:microsoft.com/office/officeart/2005/8/layout/matrix3"/>
    <dgm:cxn modelId="{A42A336E-27E4-4D8E-A32A-01D9600E1F0A}" type="presOf" srcId="{24DFA8F3-43AC-4DB0-9E7B-4210385BC965}" destId="{10CDE8C7-E8A3-481E-BF91-E434E9BCDC04}" srcOrd="0" destOrd="0" presId="urn:microsoft.com/office/officeart/2005/8/layout/matrix3"/>
    <dgm:cxn modelId="{BE2D7F51-7B0C-4827-90C0-144E0B1AB6CA}" type="presOf" srcId="{2669C341-C7A4-4864-B2A7-B9B332A4EBCA}" destId="{8BE3731B-4796-4F78-831C-6605A309D14A}" srcOrd="0" destOrd="0" presId="urn:microsoft.com/office/officeart/2005/8/layout/matrix3"/>
    <dgm:cxn modelId="{9416FF71-0C4C-49CA-A5B6-15101B20C432}" srcId="{2669C341-C7A4-4864-B2A7-B9B332A4EBCA}" destId="{4B407C97-CCCB-4131-AC62-C9CBFBFDAD68}" srcOrd="1" destOrd="0" parTransId="{F2E09E69-8313-402E-A7AE-0A3D4C453CFC}" sibTransId="{2D37297B-750B-47E7-A9CB-3E648844E34C}"/>
    <dgm:cxn modelId="{2E10E758-46E7-4604-96D6-3510A729610A}" srcId="{2669C341-C7A4-4864-B2A7-B9B332A4EBCA}" destId="{4BB91924-6D9F-4428-8313-A1091791174B}" srcOrd="0" destOrd="0" parTransId="{8AD84582-661E-4148-9629-CC16859BFEEA}" sibTransId="{4E1C02E3-EB1C-4153-9400-ADB597B4D009}"/>
    <dgm:cxn modelId="{B3262A7A-4D10-48BB-8A48-8C5331E701C5}" type="presOf" srcId="{4BB91924-6D9F-4428-8313-A1091791174B}" destId="{2AD417A1-EB00-40BA-BE3C-BF3D00F5C215}" srcOrd="0" destOrd="0" presId="urn:microsoft.com/office/officeart/2005/8/layout/matrix3"/>
    <dgm:cxn modelId="{5439077E-4336-47C5-A338-B13692E5AAF5}" type="presOf" srcId="{23CE73D1-0ECF-4DDA-A3C0-421D61CDD23A}" destId="{4C92FA60-B53C-425C-80D3-72EDA076F128}" srcOrd="0" destOrd="0" presId="urn:microsoft.com/office/officeart/2005/8/layout/matrix3"/>
    <dgm:cxn modelId="{9BFDDE7F-7155-45E5-86FC-0C9AB6A9BFD0}" srcId="{24DFA8F3-43AC-4DB0-9E7B-4210385BC965}" destId="{E8DA94C8-345C-4A6B-B64E-24080C996F27}" srcOrd="2" destOrd="0" parTransId="{BD08B182-5742-49ED-8967-0785846917B4}" sibTransId="{8A5BCED2-206F-430D-9E46-D965F40CA4C1}"/>
    <dgm:cxn modelId="{D3503F8F-E79D-4A57-B3B9-8929CD2FD4C5}" type="presOf" srcId="{E8DA94C8-345C-4A6B-B64E-24080C996F27}" destId="{10CDE8C7-E8A3-481E-BF91-E434E9BCDC04}" srcOrd="0" destOrd="3" presId="urn:microsoft.com/office/officeart/2005/8/layout/matrix3"/>
    <dgm:cxn modelId="{0F06A7A0-01F7-40F2-8F0C-3C626D749EB0}" srcId="{2669C341-C7A4-4864-B2A7-B9B332A4EBCA}" destId="{23CE73D1-0ECF-4DDA-A3C0-421D61CDD23A}" srcOrd="2" destOrd="0" parTransId="{BA022B30-7B63-422E-8AAF-3A3315CDFDE8}" sibTransId="{AD3F76D1-51FE-447D-BB20-5955114EC54D}"/>
    <dgm:cxn modelId="{0A1353B7-F04C-4274-B4C7-E27FB545E2A5}" type="presOf" srcId="{4B407C97-CCCB-4131-AC62-C9CBFBFDAD68}" destId="{344B65E9-FC15-4A40-897B-A8813B6F300B}" srcOrd="0" destOrd="0" presId="urn:microsoft.com/office/officeart/2005/8/layout/matrix3"/>
    <dgm:cxn modelId="{079B50D1-C4C4-43F2-B247-48B7011C54F4}" type="presOf" srcId="{5ABD5650-14E5-40FB-875C-416409EE122F}" destId="{10CDE8C7-E8A3-481E-BF91-E434E9BCDC04}" srcOrd="0" destOrd="2" presId="urn:microsoft.com/office/officeart/2005/8/layout/matrix3"/>
    <dgm:cxn modelId="{A4DE36E5-11C7-488B-8E36-C836BFCB325F}" type="presOf" srcId="{146C3491-97B1-4D22-9B34-9B1B8170E5CA}" destId="{10CDE8C7-E8A3-481E-BF91-E434E9BCDC04}" srcOrd="0" destOrd="1" presId="urn:microsoft.com/office/officeart/2005/8/layout/matrix3"/>
    <dgm:cxn modelId="{31B34D61-2086-499C-BAE1-9638479D93E8}" type="presParOf" srcId="{8BE3731B-4796-4F78-831C-6605A309D14A}" destId="{7A51F042-E25F-4CA2-A098-D8CDDB998E55}" srcOrd="0" destOrd="0" presId="urn:microsoft.com/office/officeart/2005/8/layout/matrix3"/>
    <dgm:cxn modelId="{B4B23ECB-63C5-40FF-B840-2C10F46E4D25}" type="presParOf" srcId="{8BE3731B-4796-4F78-831C-6605A309D14A}" destId="{2AD417A1-EB00-40BA-BE3C-BF3D00F5C215}" srcOrd="1" destOrd="0" presId="urn:microsoft.com/office/officeart/2005/8/layout/matrix3"/>
    <dgm:cxn modelId="{0CA57EB2-3326-419C-9C81-45593CA10D16}" type="presParOf" srcId="{8BE3731B-4796-4F78-831C-6605A309D14A}" destId="{344B65E9-FC15-4A40-897B-A8813B6F300B}" srcOrd="2" destOrd="0" presId="urn:microsoft.com/office/officeart/2005/8/layout/matrix3"/>
    <dgm:cxn modelId="{38121ADC-BBE6-476D-ADE2-50D383D0FF82}" type="presParOf" srcId="{8BE3731B-4796-4F78-831C-6605A309D14A}" destId="{4C92FA60-B53C-425C-80D3-72EDA076F128}" srcOrd="3" destOrd="0" presId="urn:microsoft.com/office/officeart/2005/8/layout/matrix3"/>
    <dgm:cxn modelId="{7E7CFA38-B337-4CD3-A3FB-7FC191A5BB20}" type="presParOf" srcId="{8BE3731B-4796-4F78-831C-6605A309D14A}" destId="{10CDE8C7-E8A3-481E-BF91-E434E9BCDC0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03904FB-5F9A-48CE-8FE7-B1488B73C2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DA57C3-E232-485E-ADFE-F3CCA10E3C88}">
      <dgm:prSet/>
      <dgm:spPr/>
      <dgm:t>
        <a:bodyPr/>
        <a:lstStyle/>
        <a:p>
          <a:r>
            <a:rPr lang="en-US"/>
            <a:t>Overall SPM2.5 &amp; SPM10 levels are beyond acceptable standard for all clusters</a:t>
          </a:r>
        </a:p>
      </dgm:t>
    </dgm:pt>
    <dgm:pt modelId="{AF93D344-747F-4D39-A55A-3229ABBB4603}" type="parTrans" cxnId="{259CE5FA-0154-4AD6-91BA-63EA91FF267A}">
      <dgm:prSet/>
      <dgm:spPr/>
      <dgm:t>
        <a:bodyPr/>
        <a:lstStyle/>
        <a:p>
          <a:endParaRPr lang="en-US"/>
        </a:p>
      </dgm:t>
    </dgm:pt>
    <dgm:pt modelId="{4AFF8983-588E-4B0F-BDFB-52A847341E14}" type="sibTrans" cxnId="{259CE5FA-0154-4AD6-91BA-63EA91FF267A}">
      <dgm:prSet/>
      <dgm:spPr/>
      <dgm:t>
        <a:bodyPr/>
        <a:lstStyle/>
        <a:p>
          <a:endParaRPr lang="en-US"/>
        </a:p>
      </dgm:t>
    </dgm:pt>
    <dgm:pt modelId="{6246C8FD-A349-41B9-A999-46ED7154C992}">
      <dgm:prSet/>
      <dgm:spPr/>
      <dgm:t>
        <a:bodyPr/>
        <a:lstStyle/>
        <a:p>
          <a:r>
            <a:rPr lang="en-US"/>
            <a:t>Mumbai cluster </a:t>
          </a:r>
        </a:p>
      </dgm:t>
    </dgm:pt>
    <dgm:pt modelId="{E3720986-34D8-4C3D-9EF1-147E5F9AB85B}" type="parTrans" cxnId="{5216642D-89A1-421E-B207-D0B24C82EE20}">
      <dgm:prSet/>
      <dgm:spPr/>
      <dgm:t>
        <a:bodyPr/>
        <a:lstStyle/>
        <a:p>
          <a:endParaRPr lang="en-US"/>
        </a:p>
      </dgm:t>
    </dgm:pt>
    <dgm:pt modelId="{A13F29A5-E678-4B27-8438-2C1FDFC5272A}" type="sibTrans" cxnId="{5216642D-89A1-421E-B207-D0B24C82EE20}">
      <dgm:prSet/>
      <dgm:spPr/>
      <dgm:t>
        <a:bodyPr/>
        <a:lstStyle/>
        <a:p>
          <a:endParaRPr lang="en-US"/>
        </a:p>
      </dgm:t>
    </dgm:pt>
    <dgm:pt modelId="{E3F509FB-7ADB-4C2D-857C-13D8CF8E8FB6}">
      <dgm:prSet/>
      <dgm:spPr/>
      <dgm:t>
        <a:bodyPr/>
        <a:lstStyle/>
        <a:p>
          <a:r>
            <a:rPr lang="en-US"/>
            <a:t>Lowest SO2 level, elevation aka seaside, Forest area</a:t>
          </a:r>
        </a:p>
      </dgm:t>
    </dgm:pt>
    <dgm:pt modelId="{DB0D52C8-A4C5-476A-9B2C-91302D6459C1}" type="parTrans" cxnId="{76146EB3-1B91-4922-B0DF-DEFCCFBBF16A}">
      <dgm:prSet/>
      <dgm:spPr/>
      <dgm:t>
        <a:bodyPr/>
        <a:lstStyle/>
        <a:p>
          <a:endParaRPr lang="en-US"/>
        </a:p>
      </dgm:t>
    </dgm:pt>
    <dgm:pt modelId="{DC4D7012-5476-4CC4-86FB-6278BFC128BB}" type="sibTrans" cxnId="{76146EB3-1B91-4922-B0DF-DEFCCFBBF16A}">
      <dgm:prSet/>
      <dgm:spPr/>
      <dgm:t>
        <a:bodyPr/>
        <a:lstStyle/>
        <a:p>
          <a:endParaRPr lang="en-US"/>
        </a:p>
      </dgm:t>
    </dgm:pt>
    <dgm:pt modelId="{ED6089E1-8A7C-4A0B-B940-24C98E3008F6}">
      <dgm:prSet/>
      <dgm:spPr/>
      <dgm:t>
        <a:bodyPr/>
        <a:lstStyle/>
        <a:p>
          <a:r>
            <a:rPr lang="en-US"/>
            <a:t>Highest number of large Industries, rainfall</a:t>
          </a:r>
        </a:p>
      </dgm:t>
    </dgm:pt>
    <dgm:pt modelId="{DEC5F20A-C17C-43EC-B80F-3B31F3F3128F}" type="parTrans" cxnId="{57FD8A89-615A-440C-AC1C-B4F42CE9159A}">
      <dgm:prSet/>
      <dgm:spPr/>
      <dgm:t>
        <a:bodyPr/>
        <a:lstStyle/>
        <a:p>
          <a:endParaRPr lang="en-US"/>
        </a:p>
      </dgm:t>
    </dgm:pt>
    <dgm:pt modelId="{D19DD1FC-FABC-4AF3-964F-E1DEA91B0A47}" type="sibTrans" cxnId="{57FD8A89-615A-440C-AC1C-B4F42CE9159A}">
      <dgm:prSet/>
      <dgm:spPr/>
      <dgm:t>
        <a:bodyPr/>
        <a:lstStyle/>
        <a:p>
          <a:endParaRPr lang="en-US"/>
        </a:p>
      </dgm:t>
    </dgm:pt>
    <dgm:pt modelId="{20A8B327-4FE9-4701-B274-66DE2D8C9EEA}">
      <dgm:prSet/>
      <dgm:spPr/>
      <dgm:t>
        <a:bodyPr/>
        <a:lstStyle/>
        <a:p>
          <a:r>
            <a:rPr lang="en-US" dirty="0"/>
            <a:t>Pune Cluster</a:t>
          </a:r>
        </a:p>
      </dgm:t>
    </dgm:pt>
    <dgm:pt modelId="{727E69BB-DAA6-4104-A2CE-6269747EC139}" type="parTrans" cxnId="{6BA9BB12-4A05-4C31-9423-6D5DF239F7CD}">
      <dgm:prSet/>
      <dgm:spPr/>
      <dgm:t>
        <a:bodyPr/>
        <a:lstStyle/>
        <a:p>
          <a:endParaRPr lang="en-US"/>
        </a:p>
      </dgm:t>
    </dgm:pt>
    <dgm:pt modelId="{6A53C8B8-AEA6-4D98-9586-38BFCC38271B}" type="sibTrans" cxnId="{6BA9BB12-4A05-4C31-9423-6D5DF239F7CD}">
      <dgm:prSet/>
      <dgm:spPr/>
      <dgm:t>
        <a:bodyPr/>
        <a:lstStyle/>
        <a:p>
          <a:endParaRPr lang="en-US"/>
        </a:p>
      </dgm:t>
    </dgm:pt>
    <dgm:pt modelId="{C071FC8E-8D64-4EE5-BFB2-8987C31560DD}">
      <dgm:prSet/>
      <dgm:spPr/>
      <dgm:t>
        <a:bodyPr/>
        <a:lstStyle/>
        <a:p>
          <a:r>
            <a:rPr lang="en-US"/>
            <a:t>Highest level for all pollutant, elevation(34% higher), road length, Micro industry count</a:t>
          </a:r>
        </a:p>
      </dgm:t>
    </dgm:pt>
    <dgm:pt modelId="{62D3D600-E60F-476E-8CA1-5749B6D9BC91}" type="parTrans" cxnId="{F0766E15-137C-4C5A-9DF3-08B3BCC51320}">
      <dgm:prSet/>
      <dgm:spPr/>
      <dgm:t>
        <a:bodyPr/>
        <a:lstStyle/>
        <a:p>
          <a:endParaRPr lang="en-US"/>
        </a:p>
      </dgm:t>
    </dgm:pt>
    <dgm:pt modelId="{05097CCA-9C7E-49C1-9984-6DAF06E98B14}" type="sibTrans" cxnId="{F0766E15-137C-4C5A-9DF3-08B3BCC51320}">
      <dgm:prSet/>
      <dgm:spPr/>
      <dgm:t>
        <a:bodyPr/>
        <a:lstStyle/>
        <a:p>
          <a:endParaRPr lang="en-US"/>
        </a:p>
      </dgm:t>
    </dgm:pt>
    <dgm:pt modelId="{F41EE652-5898-4656-875F-D60AB416E5A6}">
      <dgm:prSet/>
      <dgm:spPr/>
      <dgm:t>
        <a:bodyPr/>
        <a:lstStyle/>
        <a:p>
          <a:r>
            <a:rPr lang="en-US"/>
            <a:t>Lowest rainfall per area</a:t>
          </a:r>
        </a:p>
      </dgm:t>
    </dgm:pt>
    <dgm:pt modelId="{0715AB82-6F35-42E4-8556-CBA60F066706}" type="parTrans" cxnId="{53C0D794-D848-4475-AED9-6CB096289A85}">
      <dgm:prSet/>
      <dgm:spPr/>
      <dgm:t>
        <a:bodyPr/>
        <a:lstStyle/>
        <a:p>
          <a:endParaRPr lang="en-US"/>
        </a:p>
      </dgm:t>
    </dgm:pt>
    <dgm:pt modelId="{2CE48814-710C-475B-906A-4BBDA0D24F66}" type="sibTrans" cxnId="{53C0D794-D848-4475-AED9-6CB096289A85}">
      <dgm:prSet/>
      <dgm:spPr/>
      <dgm:t>
        <a:bodyPr/>
        <a:lstStyle/>
        <a:p>
          <a:endParaRPr lang="en-US"/>
        </a:p>
      </dgm:t>
    </dgm:pt>
    <dgm:pt modelId="{6E59D9EE-77DA-4F9A-BC02-EDF5324F626D}">
      <dgm:prSet/>
      <dgm:spPr/>
      <dgm:t>
        <a:bodyPr/>
        <a:lstStyle/>
        <a:p>
          <a:r>
            <a:rPr lang="en-US"/>
            <a:t>SO2 levels above WHO standards</a:t>
          </a:r>
        </a:p>
      </dgm:t>
    </dgm:pt>
    <dgm:pt modelId="{4595453B-E708-430F-9602-4496EFCAE6F0}" type="parTrans" cxnId="{CD73B4E9-96A4-4223-97B3-1A518E937CDA}">
      <dgm:prSet/>
      <dgm:spPr/>
      <dgm:t>
        <a:bodyPr/>
        <a:lstStyle/>
        <a:p>
          <a:endParaRPr lang="en-US"/>
        </a:p>
      </dgm:t>
    </dgm:pt>
    <dgm:pt modelId="{8C7CCB08-22D1-4029-B453-62B7DDF2994B}" type="sibTrans" cxnId="{CD73B4E9-96A4-4223-97B3-1A518E937CDA}">
      <dgm:prSet/>
      <dgm:spPr/>
      <dgm:t>
        <a:bodyPr/>
        <a:lstStyle/>
        <a:p>
          <a:endParaRPr lang="en-US"/>
        </a:p>
      </dgm:t>
    </dgm:pt>
    <dgm:pt modelId="{BDBD2248-8FFA-4E6B-A963-216541553327}">
      <dgm:prSet/>
      <dgm:spPr/>
      <dgm:t>
        <a:bodyPr/>
        <a:lstStyle/>
        <a:p>
          <a:r>
            <a:rPr lang="en-US"/>
            <a:t>Others</a:t>
          </a:r>
        </a:p>
      </dgm:t>
    </dgm:pt>
    <dgm:pt modelId="{2F9CA0B8-CF10-446F-9B66-3C221A38D0A7}" type="parTrans" cxnId="{26360A79-3578-43AF-804C-2FDC1667CC74}">
      <dgm:prSet/>
      <dgm:spPr/>
      <dgm:t>
        <a:bodyPr/>
        <a:lstStyle/>
        <a:p>
          <a:endParaRPr lang="en-US"/>
        </a:p>
      </dgm:t>
    </dgm:pt>
    <dgm:pt modelId="{D07A63BD-98D0-4074-BAB1-15B848731D04}" type="sibTrans" cxnId="{26360A79-3578-43AF-804C-2FDC1667CC74}">
      <dgm:prSet/>
      <dgm:spPr/>
      <dgm:t>
        <a:bodyPr/>
        <a:lstStyle/>
        <a:p>
          <a:endParaRPr lang="en-US"/>
        </a:p>
      </dgm:t>
    </dgm:pt>
    <dgm:pt modelId="{B01066EB-CE88-49B4-BB2B-B7821F1A5DA4}">
      <dgm:prSet/>
      <dgm:spPr/>
      <dgm:t>
        <a:bodyPr/>
        <a:lstStyle/>
        <a:p>
          <a:r>
            <a:rPr lang="en-US"/>
            <a:t>NO2 , SPM2.5 &amp; SPM10 are </a:t>
          </a:r>
          <a:r>
            <a:rPr lang="en-GB"/>
            <a:t>20-30% lower intensity</a:t>
          </a:r>
          <a:endParaRPr lang="en-US"/>
        </a:p>
      </dgm:t>
    </dgm:pt>
    <dgm:pt modelId="{37CF2D9D-085E-4B1F-BEC7-53169A62138F}" type="parTrans" cxnId="{51E2F67B-A0F0-4E77-8D40-7FE5746523DD}">
      <dgm:prSet/>
      <dgm:spPr/>
      <dgm:t>
        <a:bodyPr/>
        <a:lstStyle/>
        <a:p>
          <a:endParaRPr lang="en-US"/>
        </a:p>
      </dgm:t>
    </dgm:pt>
    <dgm:pt modelId="{1457F488-23C6-4905-95EF-3D031AAF27B5}" type="sibTrans" cxnId="{51E2F67B-A0F0-4E77-8D40-7FE5746523DD}">
      <dgm:prSet/>
      <dgm:spPr/>
      <dgm:t>
        <a:bodyPr/>
        <a:lstStyle/>
        <a:p>
          <a:endParaRPr lang="en-US"/>
        </a:p>
      </dgm:t>
    </dgm:pt>
    <dgm:pt modelId="{4AF6FDAA-7E01-416B-A8A3-910B086C2FF1}">
      <dgm:prSet/>
      <dgm:spPr/>
      <dgm:t>
        <a:bodyPr/>
        <a:lstStyle/>
        <a:p>
          <a:r>
            <a:rPr lang="en-GB"/>
            <a:t>Highest Forest area</a:t>
          </a:r>
          <a:endParaRPr lang="en-US"/>
        </a:p>
      </dgm:t>
    </dgm:pt>
    <dgm:pt modelId="{28F3247D-9215-43A3-99CE-EA4110CE7FE3}" type="parTrans" cxnId="{BB3503D6-8444-4C41-BBC5-45BCE7CF13CE}">
      <dgm:prSet/>
      <dgm:spPr/>
      <dgm:t>
        <a:bodyPr/>
        <a:lstStyle/>
        <a:p>
          <a:endParaRPr lang="en-US"/>
        </a:p>
      </dgm:t>
    </dgm:pt>
    <dgm:pt modelId="{02548B67-EB15-443C-B29A-08A9DB4401D6}" type="sibTrans" cxnId="{BB3503D6-8444-4C41-BBC5-45BCE7CF13CE}">
      <dgm:prSet/>
      <dgm:spPr/>
      <dgm:t>
        <a:bodyPr/>
        <a:lstStyle/>
        <a:p>
          <a:endParaRPr lang="en-US"/>
        </a:p>
      </dgm:t>
    </dgm:pt>
    <dgm:pt modelId="{E2AD80E0-ECFE-485F-A9B2-18876D03B991}">
      <dgm:prSet/>
      <dgm:spPr/>
      <dgm:t>
        <a:bodyPr/>
        <a:lstStyle/>
        <a:p>
          <a:r>
            <a:rPr lang="en-GB"/>
            <a:t>Lowest population density, Industrial count and area spread</a:t>
          </a:r>
          <a:endParaRPr lang="en-US"/>
        </a:p>
      </dgm:t>
    </dgm:pt>
    <dgm:pt modelId="{FFBB1AEF-214A-4673-9187-31AF3B26D207}" type="parTrans" cxnId="{444968C1-CF49-4877-8E41-077FF5BB6159}">
      <dgm:prSet/>
      <dgm:spPr/>
      <dgm:t>
        <a:bodyPr/>
        <a:lstStyle/>
        <a:p>
          <a:endParaRPr lang="en-US"/>
        </a:p>
      </dgm:t>
    </dgm:pt>
    <dgm:pt modelId="{5DB95AB4-4C3B-4815-9DA5-92DF6C378E32}" type="sibTrans" cxnId="{444968C1-CF49-4877-8E41-077FF5BB6159}">
      <dgm:prSet/>
      <dgm:spPr/>
      <dgm:t>
        <a:bodyPr/>
        <a:lstStyle/>
        <a:p>
          <a:endParaRPr lang="en-US"/>
        </a:p>
      </dgm:t>
    </dgm:pt>
    <dgm:pt modelId="{035B8637-844D-4A0F-BD65-30C25F4BCDA1}">
      <dgm:prSet/>
      <dgm:spPr/>
      <dgm:t>
        <a:bodyPr/>
        <a:lstStyle/>
        <a:p>
          <a:r>
            <a:rPr lang="en-GB"/>
            <a:t>Aurangabad all four pollutant levels are continuous increasing</a:t>
          </a:r>
          <a:endParaRPr lang="en-US"/>
        </a:p>
      </dgm:t>
    </dgm:pt>
    <dgm:pt modelId="{9813BC77-CB7C-4731-9099-F56CD2C43B1E}" type="parTrans" cxnId="{E09CE691-9313-415F-B823-BE84D5F28B72}">
      <dgm:prSet/>
      <dgm:spPr/>
      <dgm:t>
        <a:bodyPr/>
        <a:lstStyle/>
        <a:p>
          <a:endParaRPr lang="en-US"/>
        </a:p>
      </dgm:t>
    </dgm:pt>
    <dgm:pt modelId="{34407E03-42D3-4E5A-ACFB-6798CDA07D12}" type="sibTrans" cxnId="{E09CE691-9313-415F-B823-BE84D5F28B72}">
      <dgm:prSet/>
      <dgm:spPr/>
      <dgm:t>
        <a:bodyPr/>
        <a:lstStyle/>
        <a:p>
          <a:endParaRPr lang="en-US"/>
        </a:p>
      </dgm:t>
    </dgm:pt>
    <dgm:pt modelId="{8F0B19F2-F23C-4113-A192-50B56A890B75}">
      <dgm:prSet/>
      <dgm:spPr/>
      <dgm:t>
        <a:bodyPr/>
        <a:lstStyle/>
        <a:p>
          <a:r>
            <a:rPr lang="en-GB"/>
            <a:t>Solapur &amp; Mahad reducing SPM2.5 levels</a:t>
          </a:r>
          <a:endParaRPr lang="en-US"/>
        </a:p>
      </dgm:t>
    </dgm:pt>
    <dgm:pt modelId="{6014B4C4-3143-400D-B8D9-A886BA1692C4}" type="parTrans" cxnId="{4B2A9550-B7EA-4CAF-8595-5C17F0EA3B52}">
      <dgm:prSet/>
      <dgm:spPr/>
      <dgm:t>
        <a:bodyPr/>
        <a:lstStyle/>
        <a:p>
          <a:endParaRPr lang="en-US"/>
        </a:p>
      </dgm:t>
    </dgm:pt>
    <dgm:pt modelId="{DF9B66C7-6241-4D8B-B1DE-7AE9DC761074}" type="sibTrans" cxnId="{4B2A9550-B7EA-4CAF-8595-5C17F0EA3B52}">
      <dgm:prSet/>
      <dgm:spPr/>
      <dgm:t>
        <a:bodyPr/>
        <a:lstStyle/>
        <a:p>
          <a:endParaRPr lang="en-US"/>
        </a:p>
      </dgm:t>
    </dgm:pt>
    <dgm:pt modelId="{2BDD1D6A-AF25-4C48-8B8D-41BE90EE9791}">
      <dgm:prSet/>
      <dgm:spPr/>
      <dgm:t>
        <a:bodyPr/>
        <a:lstStyle/>
        <a:p>
          <a:r>
            <a:rPr lang="en-GB"/>
            <a:t>Chandrapur has high SO2 levels and listed in world SO2 hotspot</a:t>
          </a:r>
          <a:endParaRPr lang="en-US"/>
        </a:p>
      </dgm:t>
    </dgm:pt>
    <dgm:pt modelId="{BC4ED67F-55D1-438E-99C7-4A9F2BB6F33D}" type="parTrans" cxnId="{315A1AA7-1ECF-4580-A5DC-AF787583E262}">
      <dgm:prSet/>
      <dgm:spPr/>
      <dgm:t>
        <a:bodyPr/>
        <a:lstStyle/>
        <a:p>
          <a:endParaRPr lang="en-US"/>
        </a:p>
      </dgm:t>
    </dgm:pt>
    <dgm:pt modelId="{0A3AC0C6-AA1C-4AEA-A1C5-B672B826449C}" type="sibTrans" cxnId="{315A1AA7-1ECF-4580-A5DC-AF787583E262}">
      <dgm:prSet/>
      <dgm:spPr/>
      <dgm:t>
        <a:bodyPr/>
        <a:lstStyle/>
        <a:p>
          <a:endParaRPr lang="en-US"/>
        </a:p>
      </dgm:t>
    </dgm:pt>
    <dgm:pt modelId="{A55212E9-188C-46B9-94CE-414D20BEB65E}" type="pres">
      <dgm:prSet presAssocID="{703904FB-5F9A-48CE-8FE7-B1488B73C257}" presName="linear" presStyleCnt="0">
        <dgm:presLayoutVars>
          <dgm:animLvl val="lvl"/>
          <dgm:resizeHandles val="exact"/>
        </dgm:presLayoutVars>
      </dgm:prSet>
      <dgm:spPr/>
    </dgm:pt>
    <dgm:pt modelId="{B3239B2C-6E03-4AC7-B6DE-195DEC85ED1A}" type="pres">
      <dgm:prSet presAssocID="{17DA57C3-E232-485E-ADFE-F3CCA10E3C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5E3B1F-EB57-4E0D-BF65-C122AD29BC20}" type="pres">
      <dgm:prSet presAssocID="{4AFF8983-588E-4B0F-BDFB-52A847341E14}" presName="spacer" presStyleCnt="0"/>
      <dgm:spPr/>
    </dgm:pt>
    <dgm:pt modelId="{49E875A6-1773-4326-AFBF-512687495AD4}" type="pres">
      <dgm:prSet presAssocID="{6246C8FD-A349-41B9-A999-46ED7154C9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B3D758-6466-44ED-9DDD-CBEDB0D82700}" type="pres">
      <dgm:prSet presAssocID="{6246C8FD-A349-41B9-A999-46ED7154C992}" presName="childText" presStyleLbl="revTx" presStyleIdx="0" presStyleCnt="3">
        <dgm:presLayoutVars>
          <dgm:bulletEnabled val="1"/>
        </dgm:presLayoutVars>
      </dgm:prSet>
      <dgm:spPr/>
    </dgm:pt>
    <dgm:pt modelId="{BB840C52-0E72-49E5-8DBB-F42142E9A3DA}" type="pres">
      <dgm:prSet presAssocID="{20A8B327-4FE9-4701-B274-66DE2D8C9E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4655F9-AB22-45AD-B012-0986616D89FE}" type="pres">
      <dgm:prSet presAssocID="{20A8B327-4FE9-4701-B274-66DE2D8C9EEA}" presName="childText" presStyleLbl="revTx" presStyleIdx="1" presStyleCnt="3">
        <dgm:presLayoutVars>
          <dgm:bulletEnabled val="1"/>
        </dgm:presLayoutVars>
      </dgm:prSet>
      <dgm:spPr/>
    </dgm:pt>
    <dgm:pt modelId="{2D397E06-1E1E-4199-B5FE-5EE141621115}" type="pres">
      <dgm:prSet presAssocID="{BDBD2248-8FFA-4E6B-A963-2165415533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98B900-BF1B-447E-8F52-8636DDE919BE}" type="pres">
      <dgm:prSet presAssocID="{BDBD2248-8FFA-4E6B-A963-21654155332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BA9BB12-4A05-4C31-9423-6D5DF239F7CD}" srcId="{703904FB-5F9A-48CE-8FE7-B1488B73C257}" destId="{20A8B327-4FE9-4701-B274-66DE2D8C9EEA}" srcOrd="2" destOrd="0" parTransId="{727E69BB-DAA6-4104-A2CE-6269747EC139}" sibTransId="{6A53C8B8-AEA6-4D98-9586-38BFCC38271B}"/>
    <dgm:cxn modelId="{2368CB14-9499-48B7-B904-B8E7411ED2AB}" type="presOf" srcId="{703904FB-5F9A-48CE-8FE7-B1488B73C257}" destId="{A55212E9-188C-46B9-94CE-414D20BEB65E}" srcOrd="0" destOrd="0" presId="urn:microsoft.com/office/officeart/2005/8/layout/vList2"/>
    <dgm:cxn modelId="{F0766E15-137C-4C5A-9DF3-08B3BCC51320}" srcId="{20A8B327-4FE9-4701-B274-66DE2D8C9EEA}" destId="{C071FC8E-8D64-4EE5-BFB2-8987C31560DD}" srcOrd="0" destOrd="0" parTransId="{62D3D600-E60F-476E-8CA1-5749B6D9BC91}" sibTransId="{05097CCA-9C7E-49C1-9984-6DAF06E98B14}"/>
    <dgm:cxn modelId="{ADC5A220-3190-493E-BCC9-F9440509CE65}" type="presOf" srcId="{20A8B327-4FE9-4701-B274-66DE2D8C9EEA}" destId="{BB840C52-0E72-49E5-8DBB-F42142E9A3DA}" srcOrd="0" destOrd="0" presId="urn:microsoft.com/office/officeart/2005/8/layout/vList2"/>
    <dgm:cxn modelId="{34463725-D4D6-4293-8EF8-0735BA38606D}" type="presOf" srcId="{E3F509FB-7ADB-4C2D-857C-13D8CF8E8FB6}" destId="{5DB3D758-6466-44ED-9DDD-CBEDB0D82700}" srcOrd="0" destOrd="0" presId="urn:microsoft.com/office/officeart/2005/8/layout/vList2"/>
    <dgm:cxn modelId="{5216642D-89A1-421E-B207-D0B24C82EE20}" srcId="{703904FB-5F9A-48CE-8FE7-B1488B73C257}" destId="{6246C8FD-A349-41B9-A999-46ED7154C992}" srcOrd="1" destOrd="0" parTransId="{E3720986-34D8-4C3D-9EF1-147E5F9AB85B}" sibTransId="{A13F29A5-E678-4B27-8438-2C1FDFC5272A}"/>
    <dgm:cxn modelId="{197F4134-7527-4102-B2A2-4C28021338EF}" type="presOf" srcId="{6246C8FD-A349-41B9-A999-46ED7154C992}" destId="{49E875A6-1773-4326-AFBF-512687495AD4}" srcOrd="0" destOrd="0" presId="urn:microsoft.com/office/officeart/2005/8/layout/vList2"/>
    <dgm:cxn modelId="{0C40A640-7F56-44EE-960D-701E40CAD130}" type="presOf" srcId="{ED6089E1-8A7C-4A0B-B940-24C98E3008F6}" destId="{5DB3D758-6466-44ED-9DDD-CBEDB0D82700}" srcOrd="0" destOrd="1" presId="urn:microsoft.com/office/officeart/2005/8/layout/vList2"/>
    <dgm:cxn modelId="{2316975F-A045-47FF-9979-67B7D5190387}" type="presOf" srcId="{035B8637-844D-4A0F-BD65-30C25F4BCDA1}" destId="{9898B900-BF1B-447E-8F52-8636DDE919BE}" srcOrd="0" destOrd="3" presId="urn:microsoft.com/office/officeart/2005/8/layout/vList2"/>
    <dgm:cxn modelId="{F9A5194A-C2A6-4F6E-B8C6-422315E458F4}" type="presOf" srcId="{6E59D9EE-77DA-4F9A-BC02-EDF5324F626D}" destId="{464655F9-AB22-45AD-B012-0986616D89FE}" srcOrd="0" destOrd="2" presId="urn:microsoft.com/office/officeart/2005/8/layout/vList2"/>
    <dgm:cxn modelId="{4B2A9550-B7EA-4CAF-8595-5C17F0EA3B52}" srcId="{BDBD2248-8FFA-4E6B-A963-216541553327}" destId="{8F0B19F2-F23C-4113-A192-50B56A890B75}" srcOrd="4" destOrd="0" parTransId="{6014B4C4-3143-400D-B8D9-A886BA1692C4}" sibTransId="{DF9B66C7-6241-4D8B-B1DE-7AE9DC761074}"/>
    <dgm:cxn modelId="{5DE47856-2042-4420-8E7E-96F7A625140B}" type="presOf" srcId="{F41EE652-5898-4656-875F-D60AB416E5A6}" destId="{464655F9-AB22-45AD-B012-0986616D89FE}" srcOrd="0" destOrd="1" presId="urn:microsoft.com/office/officeart/2005/8/layout/vList2"/>
    <dgm:cxn modelId="{26360A79-3578-43AF-804C-2FDC1667CC74}" srcId="{703904FB-5F9A-48CE-8FE7-B1488B73C257}" destId="{BDBD2248-8FFA-4E6B-A963-216541553327}" srcOrd="3" destOrd="0" parTransId="{2F9CA0B8-CF10-446F-9B66-3C221A38D0A7}" sibTransId="{D07A63BD-98D0-4074-BAB1-15B848731D04}"/>
    <dgm:cxn modelId="{51E2F67B-A0F0-4E77-8D40-7FE5746523DD}" srcId="{BDBD2248-8FFA-4E6B-A963-216541553327}" destId="{B01066EB-CE88-49B4-BB2B-B7821F1A5DA4}" srcOrd="0" destOrd="0" parTransId="{37CF2D9D-085E-4B1F-BEC7-53169A62138F}" sibTransId="{1457F488-23C6-4905-95EF-3D031AAF27B5}"/>
    <dgm:cxn modelId="{5E9DD07E-208C-4984-B3F8-F34515324344}" type="presOf" srcId="{4AF6FDAA-7E01-416B-A8A3-910B086C2FF1}" destId="{9898B900-BF1B-447E-8F52-8636DDE919BE}" srcOrd="0" destOrd="1" presId="urn:microsoft.com/office/officeart/2005/8/layout/vList2"/>
    <dgm:cxn modelId="{45339C81-134D-4A80-A2D5-48729AB3E7DA}" type="presOf" srcId="{BDBD2248-8FFA-4E6B-A963-216541553327}" destId="{2D397E06-1E1E-4199-B5FE-5EE141621115}" srcOrd="0" destOrd="0" presId="urn:microsoft.com/office/officeart/2005/8/layout/vList2"/>
    <dgm:cxn modelId="{E5CAEF86-682C-425A-B682-5E268BDEC6FB}" type="presOf" srcId="{17DA57C3-E232-485E-ADFE-F3CCA10E3C88}" destId="{B3239B2C-6E03-4AC7-B6DE-195DEC85ED1A}" srcOrd="0" destOrd="0" presId="urn:microsoft.com/office/officeart/2005/8/layout/vList2"/>
    <dgm:cxn modelId="{57FD8A89-615A-440C-AC1C-B4F42CE9159A}" srcId="{6246C8FD-A349-41B9-A999-46ED7154C992}" destId="{ED6089E1-8A7C-4A0B-B940-24C98E3008F6}" srcOrd="1" destOrd="0" parTransId="{DEC5F20A-C17C-43EC-B80F-3B31F3F3128F}" sibTransId="{D19DD1FC-FABC-4AF3-964F-E1DEA91B0A47}"/>
    <dgm:cxn modelId="{313E038C-09A1-42B9-99B7-0AC3BB68D88C}" type="presOf" srcId="{2BDD1D6A-AF25-4C48-8B8D-41BE90EE9791}" destId="{9898B900-BF1B-447E-8F52-8636DDE919BE}" srcOrd="0" destOrd="5" presId="urn:microsoft.com/office/officeart/2005/8/layout/vList2"/>
    <dgm:cxn modelId="{E09CE691-9313-415F-B823-BE84D5F28B72}" srcId="{BDBD2248-8FFA-4E6B-A963-216541553327}" destId="{035B8637-844D-4A0F-BD65-30C25F4BCDA1}" srcOrd="3" destOrd="0" parTransId="{9813BC77-CB7C-4731-9099-F56CD2C43B1E}" sibTransId="{34407E03-42D3-4E5A-ACFB-6798CDA07D12}"/>
    <dgm:cxn modelId="{22174093-3EDF-4A63-A5A5-373AFCEFCCE2}" type="presOf" srcId="{C071FC8E-8D64-4EE5-BFB2-8987C31560DD}" destId="{464655F9-AB22-45AD-B012-0986616D89FE}" srcOrd="0" destOrd="0" presId="urn:microsoft.com/office/officeart/2005/8/layout/vList2"/>
    <dgm:cxn modelId="{53C0D794-D848-4475-AED9-6CB096289A85}" srcId="{20A8B327-4FE9-4701-B274-66DE2D8C9EEA}" destId="{F41EE652-5898-4656-875F-D60AB416E5A6}" srcOrd="1" destOrd="0" parTransId="{0715AB82-6F35-42E4-8556-CBA60F066706}" sibTransId="{2CE48814-710C-475B-906A-4BBDA0D24F66}"/>
    <dgm:cxn modelId="{9DBAC2A1-8ABD-4C26-A14A-389F0CC02C22}" type="presOf" srcId="{B01066EB-CE88-49B4-BB2B-B7821F1A5DA4}" destId="{9898B900-BF1B-447E-8F52-8636DDE919BE}" srcOrd="0" destOrd="0" presId="urn:microsoft.com/office/officeart/2005/8/layout/vList2"/>
    <dgm:cxn modelId="{315A1AA7-1ECF-4580-A5DC-AF787583E262}" srcId="{BDBD2248-8FFA-4E6B-A963-216541553327}" destId="{2BDD1D6A-AF25-4C48-8B8D-41BE90EE9791}" srcOrd="5" destOrd="0" parTransId="{BC4ED67F-55D1-438E-99C7-4A9F2BB6F33D}" sibTransId="{0A3AC0C6-AA1C-4AEA-A1C5-B672B826449C}"/>
    <dgm:cxn modelId="{76146EB3-1B91-4922-B0DF-DEFCCFBBF16A}" srcId="{6246C8FD-A349-41B9-A999-46ED7154C992}" destId="{E3F509FB-7ADB-4C2D-857C-13D8CF8E8FB6}" srcOrd="0" destOrd="0" parTransId="{DB0D52C8-A4C5-476A-9B2C-91302D6459C1}" sibTransId="{DC4D7012-5476-4CC4-86FB-6278BFC128BB}"/>
    <dgm:cxn modelId="{444968C1-CF49-4877-8E41-077FF5BB6159}" srcId="{BDBD2248-8FFA-4E6B-A963-216541553327}" destId="{E2AD80E0-ECFE-485F-A9B2-18876D03B991}" srcOrd="2" destOrd="0" parTransId="{FFBB1AEF-214A-4673-9187-31AF3B26D207}" sibTransId="{5DB95AB4-4C3B-4815-9DA5-92DF6C378E32}"/>
    <dgm:cxn modelId="{BB3503D6-8444-4C41-BBC5-45BCE7CF13CE}" srcId="{BDBD2248-8FFA-4E6B-A963-216541553327}" destId="{4AF6FDAA-7E01-416B-A8A3-910B086C2FF1}" srcOrd="1" destOrd="0" parTransId="{28F3247D-9215-43A3-99CE-EA4110CE7FE3}" sibTransId="{02548B67-EB15-443C-B29A-08A9DB4401D6}"/>
    <dgm:cxn modelId="{CD73B4E9-96A4-4223-97B3-1A518E937CDA}" srcId="{20A8B327-4FE9-4701-B274-66DE2D8C9EEA}" destId="{6E59D9EE-77DA-4F9A-BC02-EDF5324F626D}" srcOrd="2" destOrd="0" parTransId="{4595453B-E708-430F-9602-4496EFCAE6F0}" sibTransId="{8C7CCB08-22D1-4029-B453-62B7DDF2994B}"/>
    <dgm:cxn modelId="{E8F218EF-A0F2-4CFD-80A8-36E0DC15BBC9}" type="presOf" srcId="{E2AD80E0-ECFE-485F-A9B2-18876D03B991}" destId="{9898B900-BF1B-447E-8F52-8636DDE919BE}" srcOrd="0" destOrd="2" presId="urn:microsoft.com/office/officeart/2005/8/layout/vList2"/>
    <dgm:cxn modelId="{9D2578F5-6E3F-43AF-BA6D-9764ABF0A643}" type="presOf" srcId="{8F0B19F2-F23C-4113-A192-50B56A890B75}" destId="{9898B900-BF1B-447E-8F52-8636DDE919BE}" srcOrd="0" destOrd="4" presId="urn:microsoft.com/office/officeart/2005/8/layout/vList2"/>
    <dgm:cxn modelId="{259CE5FA-0154-4AD6-91BA-63EA91FF267A}" srcId="{703904FB-5F9A-48CE-8FE7-B1488B73C257}" destId="{17DA57C3-E232-485E-ADFE-F3CCA10E3C88}" srcOrd="0" destOrd="0" parTransId="{AF93D344-747F-4D39-A55A-3229ABBB4603}" sibTransId="{4AFF8983-588E-4B0F-BDFB-52A847341E14}"/>
    <dgm:cxn modelId="{8C9F4D6A-A116-4750-8E23-07717492A3B6}" type="presParOf" srcId="{A55212E9-188C-46B9-94CE-414D20BEB65E}" destId="{B3239B2C-6E03-4AC7-B6DE-195DEC85ED1A}" srcOrd="0" destOrd="0" presId="urn:microsoft.com/office/officeart/2005/8/layout/vList2"/>
    <dgm:cxn modelId="{22F754CB-46F3-49FA-A5AC-EE82088AEBA1}" type="presParOf" srcId="{A55212E9-188C-46B9-94CE-414D20BEB65E}" destId="{5F5E3B1F-EB57-4E0D-BF65-C122AD29BC20}" srcOrd="1" destOrd="0" presId="urn:microsoft.com/office/officeart/2005/8/layout/vList2"/>
    <dgm:cxn modelId="{93670A97-6CE8-44AF-9F5A-E4CBAC6E768F}" type="presParOf" srcId="{A55212E9-188C-46B9-94CE-414D20BEB65E}" destId="{49E875A6-1773-4326-AFBF-512687495AD4}" srcOrd="2" destOrd="0" presId="urn:microsoft.com/office/officeart/2005/8/layout/vList2"/>
    <dgm:cxn modelId="{80E5A7BF-A0C9-460C-8BF0-F161381A67DD}" type="presParOf" srcId="{A55212E9-188C-46B9-94CE-414D20BEB65E}" destId="{5DB3D758-6466-44ED-9DDD-CBEDB0D82700}" srcOrd="3" destOrd="0" presId="urn:microsoft.com/office/officeart/2005/8/layout/vList2"/>
    <dgm:cxn modelId="{F66125AD-9AB9-4DB1-B6B6-766C3DE40CA0}" type="presParOf" srcId="{A55212E9-188C-46B9-94CE-414D20BEB65E}" destId="{BB840C52-0E72-49E5-8DBB-F42142E9A3DA}" srcOrd="4" destOrd="0" presId="urn:microsoft.com/office/officeart/2005/8/layout/vList2"/>
    <dgm:cxn modelId="{B1B9E2CB-6188-44F8-9805-029B5823D70C}" type="presParOf" srcId="{A55212E9-188C-46B9-94CE-414D20BEB65E}" destId="{464655F9-AB22-45AD-B012-0986616D89FE}" srcOrd="5" destOrd="0" presId="urn:microsoft.com/office/officeart/2005/8/layout/vList2"/>
    <dgm:cxn modelId="{487F8501-E12E-46FE-BE4E-7AC57211C7AB}" type="presParOf" srcId="{A55212E9-188C-46B9-94CE-414D20BEB65E}" destId="{2D397E06-1E1E-4199-B5FE-5EE141621115}" srcOrd="6" destOrd="0" presId="urn:microsoft.com/office/officeart/2005/8/layout/vList2"/>
    <dgm:cxn modelId="{06AF0CEB-9438-4AA5-8C33-47ED559887D8}" type="presParOf" srcId="{A55212E9-188C-46B9-94CE-414D20BEB65E}" destId="{9898B900-BF1B-447E-8F52-8636DDE919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5583B4-9895-4F28-B67D-09FD98EAA8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D84CAE-6AAE-4230-BABD-D05C1781CABA}">
      <dgm:prSet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: NO2 &amp; SPM10 correlation was highlighted </a:t>
          </a:r>
          <a:r>
            <a:rPr lang="en-GB" dirty="0"/>
            <a:t>0.49, 0.52 &amp; 0.56 increasing with percentile 10, 50 &amp; 90.</a:t>
          </a:r>
          <a:endParaRPr lang="en-US" dirty="0"/>
        </a:p>
      </dgm:t>
    </dgm:pt>
    <dgm:pt modelId="{B757F7EE-5953-4A1F-B9C7-2D544A2B5AAF}" type="parTrans" cxnId="{BF8D4943-5AB3-4039-B9D2-A2A64DB1BD39}">
      <dgm:prSet/>
      <dgm:spPr/>
      <dgm:t>
        <a:bodyPr/>
        <a:lstStyle/>
        <a:p>
          <a:endParaRPr lang="en-US"/>
        </a:p>
      </dgm:t>
    </dgm:pt>
    <dgm:pt modelId="{FB1A96E8-266F-49EE-9F6F-B7DF020550A8}" type="sibTrans" cxnId="{BF8D4943-5AB3-4039-B9D2-A2A64DB1BD39}">
      <dgm:prSet/>
      <dgm:spPr/>
      <dgm:t>
        <a:bodyPr/>
        <a:lstStyle/>
        <a:p>
          <a:endParaRPr lang="en-US"/>
        </a:p>
      </dgm:t>
    </dgm:pt>
    <dgm:pt modelId="{B2FC7856-7AC7-4935-B2A3-E6843F2198DA}">
      <dgm:prSet/>
      <dgm:spPr/>
      <dgm:t>
        <a:bodyPr/>
        <a:lstStyle/>
        <a:p>
          <a:r>
            <a:rPr lang="en-US"/>
            <a:t>2</a:t>
          </a:r>
          <a:r>
            <a:rPr lang="en-US" baseline="30000"/>
            <a:t>nd</a:t>
          </a:r>
          <a:r>
            <a:rPr lang="en-US"/>
            <a:t> : SO2 &amp; SPM2.5 till 2007 similar and post that inverse movement </a:t>
          </a:r>
        </a:p>
      </dgm:t>
    </dgm:pt>
    <dgm:pt modelId="{790CCB62-DE5F-46E8-8E92-B31B89C013B8}" type="parTrans" cxnId="{5082DD1F-FB85-447F-9826-E794C048B3BF}">
      <dgm:prSet/>
      <dgm:spPr/>
      <dgm:t>
        <a:bodyPr/>
        <a:lstStyle/>
        <a:p>
          <a:endParaRPr lang="en-US"/>
        </a:p>
      </dgm:t>
    </dgm:pt>
    <dgm:pt modelId="{3868D71C-E31C-49E1-8B48-B12E488995A6}" type="sibTrans" cxnId="{5082DD1F-FB85-447F-9826-E794C048B3BF}">
      <dgm:prSet/>
      <dgm:spPr/>
      <dgm:t>
        <a:bodyPr/>
        <a:lstStyle/>
        <a:p>
          <a:endParaRPr lang="en-US"/>
        </a:p>
      </dgm:t>
    </dgm:pt>
    <dgm:pt modelId="{A08387A1-0D87-4B2C-BD6D-2B49F6A65D8E}">
      <dgm:prSet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: Highlights the range extending toward extremity for SPM10, as its range expanding as percentile 10 &amp; 90 have opposite loading.</a:t>
          </a:r>
        </a:p>
      </dgm:t>
    </dgm:pt>
    <dgm:pt modelId="{BA8D7293-746C-4FA4-975A-A78EFE79D431}" type="parTrans" cxnId="{A4E83507-BAE3-4F04-9A3A-9381C749AB3B}">
      <dgm:prSet/>
      <dgm:spPr/>
      <dgm:t>
        <a:bodyPr/>
        <a:lstStyle/>
        <a:p>
          <a:endParaRPr lang="en-US"/>
        </a:p>
      </dgm:t>
    </dgm:pt>
    <dgm:pt modelId="{EF82B236-5BB2-4753-B86D-D570A5022EC1}" type="sibTrans" cxnId="{A4E83507-BAE3-4F04-9A3A-9381C749AB3B}">
      <dgm:prSet/>
      <dgm:spPr/>
      <dgm:t>
        <a:bodyPr/>
        <a:lstStyle/>
        <a:p>
          <a:endParaRPr lang="en-US"/>
        </a:p>
      </dgm:t>
    </dgm:pt>
    <dgm:pt modelId="{5AC41287-8260-4E43-AC82-769C25C3422E}">
      <dgm:prSet/>
      <dgm:spPr/>
      <dgm:t>
        <a:bodyPr/>
        <a:lstStyle/>
        <a:p>
          <a:r>
            <a:rPr lang="en-US" dirty="0"/>
            <a:t>SO2 was only pollutant increasing between 2008-10 recession period, mostly because of  constant source,18 coal-based power plant.</a:t>
          </a:r>
        </a:p>
      </dgm:t>
    </dgm:pt>
    <dgm:pt modelId="{38B58593-DFB3-4F33-A1E7-21AE0B598308}" type="parTrans" cxnId="{0D491705-87D9-4D24-A6A8-0708EAE223CD}">
      <dgm:prSet/>
      <dgm:spPr/>
      <dgm:t>
        <a:bodyPr/>
        <a:lstStyle/>
        <a:p>
          <a:endParaRPr lang="en-US"/>
        </a:p>
      </dgm:t>
    </dgm:pt>
    <dgm:pt modelId="{35A9ABA9-87FF-4C31-98F3-DC9DD9DB2BC7}" type="sibTrans" cxnId="{0D491705-87D9-4D24-A6A8-0708EAE223CD}">
      <dgm:prSet/>
      <dgm:spPr/>
      <dgm:t>
        <a:bodyPr/>
        <a:lstStyle/>
        <a:p>
          <a:endParaRPr lang="en-US"/>
        </a:p>
      </dgm:t>
    </dgm:pt>
    <dgm:pt modelId="{C86D75F9-F120-4F71-B84B-F8F5F7CC438B}">
      <dgm:prSet/>
      <dgm:spPr/>
      <dgm:t>
        <a:bodyPr/>
        <a:lstStyle/>
        <a:p>
          <a:r>
            <a:rPr lang="en-US"/>
            <a:t>4</a:t>
          </a:r>
          <a:r>
            <a:rPr lang="en-US" baseline="30000"/>
            <a:t>th</a:t>
          </a:r>
          <a:r>
            <a:rPr lang="en-US"/>
            <a:t> : NO2 percentile 10 &amp; 50 level stretching represented that daily average levels are going up </a:t>
          </a:r>
        </a:p>
      </dgm:t>
    </dgm:pt>
    <dgm:pt modelId="{7BA65A30-41B2-45B3-8D77-543F05383AED}" type="parTrans" cxnId="{3507ED9E-38C7-4CF0-8CE7-C9FE210C242E}">
      <dgm:prSet/>
      <dgm:spPr/>
      <dgm:t>
        <a:bodyPr/>
        <a:lstStyle/>
        <a:p>
          <a:endParaRPr lang="en-US"/>
        </a:p>
      </dgm:t>
    </dgm:pt>
    <dgm:pt modelId="{A0CFA764-465B-4289-B1E4-F2AA9295A3EB}" type="sibTrans" cxnId="{3507ED9E-38C7-4CF0-8CE7-C9FE210C242E}">
      <dgm:prSet/>
      <dgm:spPr/>
      <dgm:t>
        <a:bodyPr/>
        <a:lstStyle/>
        <a:p>
          <a:endParaRPr lang="en-US"/>
        </a:p>
      </dgm:t>
    </dgm:pt>
    <dgm:pt modelId="{6F188411-2612-4CDE-93B7-2413DAB0F530}" type="pres">
      <dgm:prSet presAssocID="{155583B4-9895-4F28-B67D-09FD98EAA87F}" presName="linear" presStyleCnt="0">
        <dgm:presLayoutVars>
          <dgm:animLvl val="lvl"/>
          <dgm:resizeHandles val="exact"/>
        </dgm:presLayoutVars>
      </dgm:prSet>
      <dgm:spPr/>
    </dgm:pt>
    <dgm:pt modelId="{3DC18C15-4FF0-446A-A270-87B83A49FDF4}" type="pres">
      <dgm:prSet presAssocID="{F5D84CAE-6AAE-4230-BABD-D05C1781CA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95859A-8F0E-462C-B947-BD194D2DCC33}" type="pres">
      <dgm:prSet presAssocID="{FB1A96E8-266F-49EE-9F6F-B7DF020550A8}" presName="spacer" presStyleCnt="0"/>
      <dgm:spPr/>
    </dgm:pt>
    <dgm:pt modelId="{2BD58E0D-4C51-481D-9058-540A3336B46A}" type="pres">
      <dgm:prSet presAssocID="{B2FC7856-7AC7-4935-B2A3-E6843F2198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183EB4-76B7-44D0-B93A-BC534CAAFD24}" type="pres">
      <dgm:prSet presAssocID="{3868D71C-E31C-49E1-8B48-B12E488995A6}" presName="spacer" presStyleCnt="0"/>
      <dgm:spPr/>
    </dgm:pt>
    <dgm:pt modelId="{7970A81F-46AF-49FD-9B75-C48AA9C6B002}" type="pres">
      <dgm:prSet presAssocID="{A08387A1-0D87-4B2C-BD6D-2B49F6A65D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81780A-2DA7-4EE5-8B2E-7EF2DB7473A2}" type="pres">
      <dgm:prSet presAssocID="{EF82B236-5BB2-4753-B86D-D570A5022EC1}" presName="spacer" presStyleCnt="0"/>
      <dgm:spPr/>
    </dgm:pt>
    <dgm:pt modelId="{3E2ABA0B-082B-4FD6-967F-54C83F9689C7}" type="pres">
      <dgm:prSet presAssocID="{5AC41287-8260-4E43-AC82-769C25C342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D5D111-D0AB-4500-AD07-4DF33B624E26}" type="pres">
      <dgm:prSet presAssocID="{35A9ABA9-87FF-4C31-98F3-DC9DD9DB2BC7}" presName="spacer" presStyleCnt="0"/>
      <dgm:spPr/>
    </dgm:pt>
    <dgm:pt modelId="{9D4AE33D-383F-4A93-B56F-850657D0E7A2}" type="pres">
      <dgm:prSet presAssocID="{C86D75F9-F120-4F71-B84B-F8F5F7CC438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FA3F03-216C-49D0-B1A2-0EC66B514C75}" type="presOf" srcId="{C86D75F9-F120-4F71-B84B-F8F5F7CC438B}" destId="{9D4AE33D-383F-4A93-B56F-850657D0E7A2}" srcOrd="0" destOrd="0" presId="urn:microsoft.com/office/officeart/2005/8/layout/vList2"/>
    <dgm:cxn modelId="{0D491705-87D9-4D24-A6A8-0708EAE223CD}" srcId="{155583B4-9895-4F28-B67D-09FD98EAA87F}" destId="{5AC41287-8260-4E43-AC82-769C25C3422E}" srcOrd="3" destOrd="0" parTransId="{38B58593-DFB3-4F33-A1E7-21AE0B598308}" sibTransId="{35A9ABA9-87FF-4C31-98F3-DC9DD9DB2BC7}"/>
    <dgm:cxn modelId="{A4E83507-BAE3-4F04-9A3A-9381C749AB3B}" srcId="{155583B4-9895-4F28-B67D-09FD98EAA87F}" destId="{A08387A1-0D87-4B2C-BD6D-2B49F6A65D8E}" srcOrd="2" destOrd="0" parTransId="{BA8D7293-746C-4FA4-975A-A78EFE79D431}" sibTransId="{EF82B236-5BB2-4753-B86D-D570A5022EC1}"/>
    <dgm:cxn modelId="{5082DD1F-FB85-447F-9826-E794C048B3BF}" srcId="{155583B4-9895-4F28-B67D-09FD98EAA87F}" destId="{B2FC7856-7AC7-4935-B2A3-E6843F2198DA}" srcOrd="1" destOrd="0" parTransId="{790CCB62-DE5F-46E8-8E92-B31B89C013B8}" sibTransId="{3868D71C-E31C-49E1-8B48-B12E488995A6}"/>
    <dgm:cxn modelId="{BF8D4943-5AB3-4039-B9D2-A2A64DB1BD39}" srcId="{155583B4-9895-4F28-B67D-09FD98EAA87F}" destId="{F5D84CAE-6AAE-4230-BABD-D05C1781CABA}" srcOrd="0" destOrd="0" parTransId="{B757F7EE-5953-4A1F-B9C7-2D544A2B5AAF}" sibTransId="{FB1A96E8-266F-49EE-9F6F-B7DF020550A8}"/>
    <dgm:cxn modelId="{2CF3ED7B-2E8D-471A-A2AC-4B8DADB59B24}" type="presOf" srcId="{F5D84CAE-6AAE-4230-BABD-D05C1781CABA}" destId="{3DC18C15-4FF0-446A-A270-87B83A49FDF4}" srcOrd="0" destOrd="0" presId="urn:microsoft.com/office/officeart/2005/8/layout/vList2"/>
    <dgm:cxn modelId="{3507ED9E-38C7-4CF0-8CE7-C9FE210C242E}" srcId="{155583B4-9895-4F28-B67D-09FD98EAA87F}" destId="{C86D75F9-F120-4F71-B84B-F8F5F7CC438B}" srcOrd="4" destOrd="0" parTransId="{7BA65A30-41B2-45B3-8D77-543F05383AED}" sibTransId="{A0CFA764-465B-4289-B1E4-F2AA9295A3EB}"/>
    <dgm:cxn modelId="{7F2F3DA4-1095-4DE0-A575-10621F157A18}" type="presOf" srcId="{A08387A1-0D87-4B2C-BD6D-2B49F6A65D8E}" destId="{7970A81F-46AF-49FD-9B75-C48AA9C6B002}" srcOrd="0" destOrd="0" presId="urn:microsoft.com/office/officeart/2005/8/layout/vList2"/>
    <dgm:cxn modelId="{C6F3F2D3-D60F-4BE6-B60C-093D8030C786}" type="presOf" srcId="{B2FC7856-7AC7-4935-B2A3-E6843F2198DA}" destId="{2BD58E0D-4C51-481D-9058-540A3336B46A}" srcOrd="0" destOrd="0" presId="urn:microsoft.com/office/officeart/2005/8/layout/vList2"/>
    <dgm:cxn modelId="{2D82E6ED-39C2-4492-BD4A-34679221CCFF}" type="presOf" srcId="{5AC41287-8260-4E43-AC82-769C25C3422E}" destId="{3E2ABA0B-082B-4FD6-967F-54C83F9689C7}" srcOrd="0" destOrd="0" presId="urn:microsoft.com/office/officeart/2005/8/layout/vList2"/>
    <dgm:cxn modelId="{689FF2F7-5735-4177-A073-46BC1224A51D}" type="presOf" srcId="{155583B4-9895-4F28-B67D-09FD98EAA87F}" destId="{6F188411-2612-4CDE-93B7-2413DAB0F530}" srcOrd="0" destOrd="0" presId="urn:microsoft.com/office/officeart/2005/8/layout/vList2"/>
    <dgm:cxn modelId="{AE4DD600-AD4E-454F-930F-0432D163102D}" type="presParOf" srcId="{6F188411-2612-4CDE-93B7-2413DAB0F530}" destId="{3DC18C15-4FF0-446A-A270-87B83A49FDF4}" srcOrd="0" destOrd="0" presId="urn:microsoft.com/office/officeart/2005/8/layout/vList2"/>
    <dgm:cxn modelId="{3551BDCE-A12A-4470-BDD8-216B60DE0D81}" type="presParOf" srcId="{6F188411-2612-4CDE-93B7-2413DAB0F530}" destId="{3A95859A-8F0E-462C-B947-BD194D2DCC33}" srcOrd="1" destOrd="0" presId="urn:microsoft.com/office/officeart/2005/8/layout/vList2"/>
    <dgm:cxn modelId="{0DAAA525-F979-4F0C-86A9-5E9721FA2AE5}" type="presParOf" srcId="{6F188411-2612-4CDE-93B7-2413DAB0F530}" destId="{2BD58E0D-4C51-481D-9058-540A3336B46A}" srcOrd="2" destOrd="0" presId="urn:microsoft.com/office/officeart/2005/8/layout/vList2"/>
    <dgm:cxn modelId="{D2DB6350-BF39-4DA7-A460-F9C4CE1FB688}" type="presParOf" srcId="{6F188411-2612-4CDE-93B7-2413DAB0F530}" destId="{09183EB4-76B7-44D0-B93A-BC534CAAFD24}" srcOrd="3" destOrd="0" presId="urn:microsoft.com/office/officeart/2005/8/layout/vList2"/>
    <dgm:cxn modelId="{4CF06ABF-37BF-4426-9F18-C7D8546AE1E1}" type="presParOf" srcId="{6F188411-2612-4CDE-93B7-2413DAB0F530}" destId="{7970A81F-46AF-49FD-9B75-C48AA9C6B002}" srcOrd="4" destOrd="0" presId="urn:microsoft.com/office/officeart/2005/8/layout/vList2"/>
    <dgm:cxn modelId="{D1375768-6AEC-4A2D-B842-48BAECE9C51C}" type="presParOf" srcId="{6F188411-2612-4CDE-93B7-2413DAB0F530}" destId="{E581780A-2DA7-4EE5-8B2E-7EF2DB7473A2}" srcOrd="5" destOrd="0" presId="urn:microsoft.com/office/officeart/2005/8/layout/vList2"/>
    <dgm:cxn modelId="{105EDA78-2961-4D89-85FF-5C97BC137999}" type="presParOf" srcId="{6F188411-2612-4CDE-93B7-2413DAB0F530}" destId="{3E2ABA0B-082B-4FD6-967F-54C83F9689C7}" srcOrd="6" destOrd="0" presId="urn:microsoft.com/office/officeart/2005/8/layout/vList2"/>
    <dgm:cxn modelId="{58654F7B-952C-4CC3-9594-0B53595CEE6F}" type="presParOf" srcId="{6F188411-2612-4CDE-93B7-2413DAB0F530}" destId="{53D5D111-D0AB-4500-AD07-4DF33B624E26}" srcOrd="7" destOrd="0" presId="urn:microsoft.com/office/officeart/2005/8/layout/vList2"/>
    <dgm:cxn modelId="{C4E0C170-A529-43E6-B917-2C974BAFA296}" type="presParOf" srcId="{6F188411-2612-4CDE-93B7-2413DAB0F530}" destId="{9D4AE33D-383F-4A93-B56F-850657D0E7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844C513-FA1B-461E-88E1-218F172320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A3935-2C3B-43D6-B65E-AD64750E52F8}">
      <dgm:prSet/>
      <dgm:spPr/>
      <dgm:t>
        <a:bodyPr/>
        <a:lstStyle/>
        <a:p>
          <a:r>
            <a:rPr lang="en-US" dirty="0"/>
            <a:t>Monsoon season seems the lowest level of pollutant, due to scrubbing nature of rainfall</a:t>
          </a:r>
        </a:p>
      </dgm:t>
    </dgm:pt>
    <dgm:pt modelId="{A4E2A4CD-098E-455F-A3EB-0C188F0EEE44}" type="parTrans" cxnId="{484D591B-50E6-4510-B817-AEF6E4968C05}">
      <dgm:prSet/>
      <dgm:spPr/>
      <dgm:t>
        <a:bodyPr/>
        <a:lstStyle/>
        <a:p>
          <a:endParaRPr lang="en-US"/>
        </a:p>
      </dgm:t>
    </dgm:pt>
    <dgm:pt modelId="{F38B80E3-ADA6-48E6-8F68-46B27EFD0A9E}" type="sibTrans" cxnId="{484D591B-50E6-4510-B817-AEF6E4968C05}">
      <dgm:prSet/>
      <dgm:spPr/>
      <dgm:t>
        <a:bodyPr/>
        <a:lstStyle/>
        <a:p>
          <a:endParaRPr lang="en-US"/>
        </a:p>
      </dgm:t>
    </dgm:pt>
    <dgm:pt modelId="{28A06DFD-E83D-4A8D-B141-2C4B3DB622A1}">
      <dgm:prSet/>
      <dgm:spPr/>
      <dgm:t>
        <a:bodyPr/>
        <a:lstStyle/>
        <a:p>
          <a:r>
            <a:rPr lang="en-US" dirty="0"/>
            <a:t>Post monsoon there is a sharp rise</a:t>
          </a:r>
        </a:p>
      </dgm:t>
    </dgm:pt>
    <dgm:pt modelId="{1D91137E-F6A2-4D3F-A5BB-461B346BF6CC}" type="parTrans" cxnId="{CC4F1CC1-0DB3-47D2-BFA5-DB9DDB3BF467}">
      <dgm:prSet/>
      <dgm:spPr/>
      <dgm:t>
        <a:bodyPr/>
        <a:lstStyle/>
        <a:p>
          <a:endParaRPr lang="en-US"/>
        </a:p>
      </dgm:t>
    </dgm:pt>
    <dgm:pt modelId="{1F0F5FB3-7CED-4DEB-B34D-340F753CC3FF}" type="sibTrans" cxnId="{CC4F1CC1-0DB3-47D2-BFA5-DB9DDB3BF467}">
      <dgm:prSet/>
      <dgm:spPr/>
      <dgm:t>
        <a:bodyPr/>
        <a:lstStyle/>
        <a:p>
          <a:endParaRPr lang="en-US"/>
        </a:p>
      </dgm:t>
    </dgm:pt>
    <dgm:pt modelId="{048EF751-A7F7-48DD-8A02-7E247DFA3AD1}">
      <dgm:prSet/>
      <dgm:spPr/>
      <dgm:t>
        <a:bodyPr/>
        <a:lstStyle/>
        <a:p>
          <a:r>
            <a:rPr lang="en-US" dirty="0"/>
            <a:t>Pune : </a:t>
          </a:r>
        </a:p>
      </dgm:t>
    </dgm:pt>
    <dgm:pt modelId="{9ABBD7FC-E666-44DD-877F-E62F47A9E453}" type="parTrans" cxnId="{FAAC0844-54E4-46A1-B0EA-DC0BB87F6D17}">
      <dgm:prSet/>
      <dgm:spPr/>
      <dgm:t>
        <a:bodyPr/>
        <a:lstStyle/>
        <a:p>
          <a:endParaRPr lang="en-US"/>
        </a:p>
      </dgm:t>
    </dgm:pt>
    <dgm:pt modelId="{F9684283-9E3C-42F2-ADC2-4CC996B230B8}" type="sibTrans" cxnId="{FAAC0844-54E4-46A1-B0EA-DC0BB87F6D17}">
      <dgm:prSet/>
      <dgm:spPr/>
      <dgm:t>
        <a:bodyPr/>
        <a:lstStyle/>
        <a:p>
          <a:endParaRPr lang="en-US"/>
        </a:p>
      </dgm:t>
    </dgm:pt>
    <dgm:pt modelId="{FA1F4E2C-BC11-48E6-BC75-94C59DD104A5}">
      <dgm:prSet/>
      <dgm:spPr/>
      <dgm:t>
        <a:bodyPr/>
        <a:lstStyle/>
        <a:p>
          <a:r>
            <a:rPr lang="en-US" dirty="0"/>
            <a:t>NO2 Nov-April for half of the year rise above acceptable Indian &amp; WHO standards </a:t>
          </a:r>
        </a:p>
      </dgm:t>
    </dgm:pt>
    <dgm:pt modelId="{BE1B58C0-8431-41F9-ABB8-BE352C44BEEB}" type="parTrans" cxnId="{5D579665-4E79-4EA8-9A0F-77333B7560C0}">
      <dgm:prSet/>
      <dgm:spPr/>
      <dgm:t>
        <a:bodyPr/>
        <a:lstStyle/>
        <a:p>
          <a:endParaRPr lang="en-US"/>
        </a:p>
      </dgm:t>
    </dgm:pt>
    <dgm:pt modelId="{2475F57F-2BC4-464C-A0EB-2000BA4B59C0}" type="sibTrans" cxnId="{5D579665-4E79-4EA8-9A0F-77333B7560C0}">
      <dgm:prSet/>
      <dgm:spPr/>
      <dgm:t>
        <a:bodyPr/>
        <a:lstStyle/>
        <a:p>
          <a:endParaRPr lang="en-US"/>
        </a:p>
      </dgm:t>
    </dgm:pt>
    <dgm:pt modelId="{2D40C135-2390-4E4E-88D8-E7AFE6EBECD9}">
      <dgm:prSet/>
      <dgm:spPr/>
      <dgm:t>
        <a:bodyPr/>
        <a:lstStyle/>
        <a:p>
          <a:r>
            <a:rPr lang="en-US" dirty="0"/>
            <a:t>NO2 : Levels start to drop down in mid summer as we approach rainy sea</a:t>
          </a:r>
        </a:p>
      </dgm:t>
    </dgm:pt>
    <dgm:pt modelId="{E88E3141-6B68-44B9-9E20-28F1964F7F06}" type="parTrans" cxnId="{3276AFA6-6371-490F-88EB-113CD2C46217}">
      <dgm:prSet/>
      <dgm:spPr/>
      <dgm:t>
        <a:bodyPr/>
        <a:lstStyle/>
        <a:p>
          <a:endParaRPr lang="en-US"/>
        </a:p>
      </dgm:t>
    </dgm:pt>
    <dgm:pt modelId="{B4DEA116-D338-48CA-A386-7B94A8F6D7D7}" type="sibTrans" cxnId="{3276AFA6-6371-490F-88EB-113CD2C46217}">
      <dgm:prSet/>
      <dgm:spPr/>
      <dgm:t>
        <a:bodyPr/>
        <a:lstStyle/>
        <a:p>
          <a:endParaRPr lang="en-US"/>
        </a:p>
      </dgm:t>
    </dgm:pt>
    <dgm:pt modelId="{9388E68D-8EA5-4838-99F1-9124F0C03A09}">
      <dgm:prSet/>
      <dgm:spPr/>
      <dgm:t>
        <a:bodyPr/>
        <a:lstStyle/>
        <a:p>
          <a:r>
            <a:rPr lang="en-US" dirty="0"/>
            <a:t>SO2 : Winter sees the highest level during Jan &amp; Feb</a:t>
          </a:r>
        </a:p>
      </dgm:t>
    </dgm:pt>
    <dgm:pt modelId="{D09D16B2-3D5C-4673-98F0-02A5A7E5E91E}" type="parTrans" cxnId="{C0246A95-CEC8-44CF-94D6-C566D1CA7987}">
      <dgm:prSet/>
      <dgm:spPr/>
      <dgm:t>
        <a:bodyPr/>
        <a:lstStyle/>
        <a:p>
          <a:endParaRPr lang="en-US"/>
        </a:p>
      </dgm:t>
    </dgm:pt>
    <dgm:pt modelId="{3BAF533B-F057-4B3D-B64F-6E40EB4E8B0F}" type="sibTrans" cxnId="{C0246A95-CEC8-44CF-94D6-C566D1CA7987}">
      <dgm:prSet/>
      <dgm:spPr/>
      <dgm:t>
        <a:bodyPr/>
        <a:lstStyle/>
        <a:p>
          <a:endParaRPr lang="en-US"/>
        </a:p>
      </dgm:t>
    </dgm:pt>
    <dgm:pt modelId="{4BC3D277-220E-40B3-A3D3-5B95E27F084A}">
      <dgm:prSet/>
      <dgm:spPr/>
      <dgm:t>
        <a:bodyPr/>
        <a:lstStyle/>
        <a:p>
          <a:r>
            <a:rPr lang="en-US"/>
            <a:t>Mumbai :</a:t>
          </a:r>
        </a:p>
      </dgm:t>
    </dgm:pt>
    <dgm:pt modelId="{2CE43757-5C36-4820-B9C7-8785BEFC505E}" type="parTrans" cxnId="{2C7BF569-3F9B-4B59-AFA0-D55154D7F499}">
      <dgm:prSet/>
      <dgm:spPr/>
      <dgm:t>
        <a:bodyPr/>
        <a:lstStyle/>
        <a:p>
          <a:endParaRPr lang="en-US"/>
        </a:p>
      </dgm:t>
    </dgm:pt>
    <dgm:pt modelId="{C797D114-EA91-447C-B3F8-5D97316654AC}" type="sibTrans" cxnId="{2C7BF569-3F9B-4B59-AFA0-D55154D7F499}">
      <dgm:prSet/>
      <dgm:spPr/>
      <dgm:t>
        <a:bodyPr/>
        <a:lstStyle/>
        <a:p>
          <a:endParaRPr lang="en-US"/>
        </a:p>
      </dgm:t>
    </dgm:pt>
    <dgm:pt modelId="{B454543F-2264-4BF7-A3EC-357D09F4B32F}">
      <dgm:prSet/>
      <dgm:spPr/>
      <dgm:t>
        <a:bodyPr/>
        <a:lstStyle/>
        <a:p>
          <a:r>
            <a:rPr lang="en-US" dirty="0"/>
            <a:t>NO2 : Sees a lots of variability with even summer seeing spikes  in march &amp; may</a:t>
          </a:r>
        </a:p>
      </dgm:t>
    </dgm:pt>
    <dgm:pt modelId="{129010AF-C913-4416-9DA9-E796104DCD14}" type="parTrans" cxnId="{FDF22132-38F7-4F73-A23C-97CB786BE06A}">
      <dgm:prSet/>
      <dgm:spPr/>
      <dgm:t>
        <a:bodyPr/>
        <a:lstStyle/>
        <a:p>
          <a:endParaRPr lang="en-US"/>
        </a:p>
      </dgm:t>
    </dgm:pt>
    <dgm:pt modelId="{8D43F1AB-76BA-4096-BEFA-DF168BF18AC6}" type="sibTrans" cxnId="{FDF22132-38F7-4F73-A23C-97CB786BE06A}">
      <dgm:prSet/>
      <dgm:spPr/>
      <dgm:t>
        <a:bodyPr/>
        <a:lstStyle/>
        <a:p>
          <a:endParaRPr lang="en-US"/>
        </a:p>
      </dgm:t>
    </dgm:pt>
    <dgm:pt modelId="{05344B9F-9F91-4634-A8CA-3D09759A9BC5}">
      <dgm:prSet/>
      <dgm:spPr/>
      <dgm:t>
        <a:bodyPr/>
        <a:lstStyle/>
        <a:p>
          <a:r>
            <a:rPr lang="en-US"/>
            <a:t>SO2 seasonal pattern changes over 9 years at a slower rate to NO2 which change in 7 years.</a:t>
          </a:r>
        </a:p>
      </dgm:t>
    </dgm:pt>
    <dgm:pt modelId="{7E9CB449-260B-46D8-A99C-918C8B042D6D}" type="parTrans" cxnId="{66D99D84-6AC2-460C-A627-C24BF5DAF434}">
      <dgm:prSet/>
      <dgm:spPr/>
      <dgm:t>
        <a:bodyPr/>
        <a:lstStyle/>
        <a:p>
          <a:endParaRPr lang="en-US"/>
        </a:p>
      </dgm:t>
    </dgm:pt>
    <dgm:pt modelId="{4F2D5E76-7742-4E19-B3FB-C9000F1BF967}" type="sibTrans" cxnId="{66D99D84-6AC2-460C-A627-C24BF5DAF434}">
      <dgm:prSet/>
      <dgm:spPr/>
      <dgm:t>
        <a:bodyPr/>
        <a:lstStyle/>
        <a:p>
          <a:endParaRPr lang="en-US"/>
        </a:p>
      </dgm:t>
    </dgm:pt>
    <dgm:pt modelId="{B731A71C-2660-4971-A02F-128DF8165FA4}" type="pres">
      <dgm:prSet presAssocID="{E844C513-FA1B-461E-88E1-218F172320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5453AA-27C7-438E-B165-02250F568548}" type="pres">
      <dgm:prSet presAssocID="{1BAA3935-2C3B-43D6-B65E-AD64750E52F8}" presName="hierRoot1" presStyleCnt="0">
        <dgm:presLayoutVars>
          <dgm:hierBranch val="init"/>
        </dgm:presLayoutVars>
      </dgm:prSet>
      <dgm:spPr/>
    </dgm:pt>
    <dgm:pt modelId="{6AB92608-0F6D-46C9-9E78-D513D5118B20}" type="pres">
      <dgm:prSet presAssocID="{1BAA3935-2C3B-43D6-B65E-AD64750E52F8}" presName="rootComposite1" presStyleCnt="0"/>
      <dgm:spPr/>
    </dgm:pt>
    <dgm:pt modelId="{7152D0AE-7236-4C7A-B1F3-22A8360C3955}" type="pres">
      <dgm:prSet presAssocID="{1BAA3935-2C3B-43D6-B65E-AD64750E52F8}" presName="rootText1" presStyleLbl="node0" presStyleIdx="0" presStyleCnt="5">
        <dgm:presLayoutVars>
          <dgm:chPref val="3"/>
        </dgm:presLayoutVars>
      </dgm:prSet>
      <dgm:spPr/>
    </dgm:pt>
    <dgm:pt modelId="{23FBA287-A40E-44A6-93D4-3977C37BBA69}" type="pres">
      <dgm:prSet presAssocID="{1BAA3935-2C3B-43D6-B65E-AD64750E52F8}" presName="rootConnector1" presStyleLbl="node1" presStyleIdx="0" presStyleCnt="0"/>
      <dgm:spPr/>
    </dgm:pt>
    <dgm:pt modelId="{51A0ED00-66AE-4818-81F5-26F00DB6E34E}" type="pres">
      <dgm:prSet presAssocID="{1BAA3935-2C3B-43D6-B65E-AD64750E52F8}" presName="hierChild2" presStyleCnt="0"/>
      <dgm:spPr/>
    </dgm:pt>
    <dgm:pt modelId="{979CC8DE-2615-4121-9751-B537C5F4C70A}" type="pres">
      <dgm:prSet presAssocID="{1BAA3935-2C3B-43D6-B65E-AD64750E52F8}" presName="hierChild3" presStyleCnt="0"/>
      <dgm:spPr/>
    </dgm:pt>
    <dgm:pt modelId="{48BA110E-A7F1-44F2-B862-4189A8E2723E}" type="pres">
      <dgm:prSet presAssocID="{28A06DFD-E83D-4A8D-B141-2C4B3DB622A1}" presName="hierRoot1" presStyleCnt="0">
        <dgm:presLayoutVars>
          <dgm:hierBranch val="init"/>
        </dgm:presLayoutVars>
      </dgm:prSet>
      <dgm:spPr/>
    </dgm:pt>
    <dgm:pt modelId="{D64594BC-9951-426A-ABFA-59BB88094076}" type="pres">
      <dgm:prSet presAssocID="{28A06DFD-E83D-4A8D-B141-2C4B3DB622A1}" presName="rootComposite1" presStyleCnt="0"/>
      <dgm:spPr/>
    </dgm:pt>
    <dgm:pt modelId="{0D2F12CA-0E35-468C-AC62-222884B2F444}" type="pres">
      <dgm:prSet presAssocID="{28A06DFD-E83D-4A8D-B141-2C4B3DB622A1}" presName="rootText1" presStyleLbl="node0" presStyleIdx="1" presStyleCnt="5">
        <dgm:presLayoutVars>
          <dgm:chPref val="3"/>
        </dgm:presLayoutVars>
      </dgm:prSet>
      <dgm:spPr/>
    </dgm:pt>
    <dgm:pt modelId="{44B1673A-E696-4313-8B2C-0E0BAA891ED9}" type="pres">
      <dgm:prSet presAssocID="{28A06DFD-E83D-4A8D-B141-2C4B3DB622A1}" presName="rootConnector1" presStyleLbl="node1" presStyleIdx="0" presStyleCnt="0"/>
      <dgm:spPr/>
    </dgm:pt>
    <dgm:pt modelId="{AAB27782-C072-4635-A7B2-542FC12A6DBF}" type="pres">
      <dgm:prSet presAssocID="{28A06DFD-E83D-4A8D-B141-2C4B3DB622A1}" presName="hierChild2" presStyleCnt="0"/>
      <dgm:spPr/>
    </dgm:pt>
    <dgm:pt modelId="{5F4D6ADE-4025-4A3C-8C62-F32E062F0C17}" type="pres">
      <dgm:prSet presAssocID="{28A06DFD-E83D-4A8D-B141-2C4B3DB622A1}" presName="hierChild3" presStyleCnt="0"/>
      <dgm:spPr/>
    </dgm:pt>
    <dgm:pt modelId="{CAA31942-52B3-4076-8EC4-C1D3D464CD36}" type="pres">
      <dgm:prSet presAssocID="{048EF751-A7F7-48DD-8A02-7E247DFA3AD1}" presName="hierRoot1" presStyleCnt="0">
        <dgm:presLayoutVars>
          <dgm:hierBranch val="init"/>
        </dgm:presLayoutVars>
      </dgm:prSet>
      <dgm:spPr/>
    </dgm:pt>
    <dgm:pt modelId="{20C4236A-3FF1-4E08-BC2A-F8B998C88415}" type="pres">
      <dgm:prSet presAssocID="{048EF751-A7F7-48DD-8A02-7E247DFA3AD1}" presName="rootComposite1" presStyleCnt="0"/>
      <dgm:spPr/>
    </dgm:pt>
    <dgm:pt modelId="{77BD1B3C-8787-4F22-BA3C-C379E01BEA94}" type="pres">
      <dgm:prSet presAssocID="{048EF751-A7F7-48DD-8A02-7E247DFA3AD1}" presName="rootText1" presStyleLbl="node0" presStyleIdx="2" presStyleCnt="5">
        <dgm:presLayoutVars>
          <dgm:chPref val="3"/>
        </dgm:presLayoutVars>
      </dgm:prSet>
      <dgm:spPr/>
    </dgm:pt>
    <dgm:pt modelId="{466D4425-DC83-48B6-8C29-9D460493C02B}" type="pres">
      <dgm:prSet presAssocID="{048EF751-A7F7-48DD-8A02-7E247DFA3AD1}" presName="rootConnector1" presStyleLbl="node1" presStyleIdx="0" presStyleCnt="0"/>
      <dgm:spPr/>
    </dgm:pt>
    <dgm:pt modelId="{FF561F26-6BE7-4CC7-9B0A-3E96A3256A43}" type="pres">
      <dgm:prSet presAssocID="{048EF751-A7F7-48DD-8A02-7E247DFA3AD1}" presName="hierChild2" presStyleCnt="0"/>
      <dgm:spPr/>
    </dgm:pt>
    <dgm:pt modelId="{8B87B146-92C3-400E-84D2-713B638A1DC0}" type="pres">
      <dgm:prSet presAssocID="{BE1B58C0-8431-41F9-ABB8-BE352C44BEEB}" presName="Name64" presStyleLbl="parChTrans1D2" presStyleIdx="0" presStyleCnt="4"/>
      <dgm:spPr/>
    </dgm:pt>
    <dgm:pt modelId="{8F71D9E3-31DD-48EA-A92D-FB7FE692133F}" type="pres">
      <dgm:prSet presAssocID="{FA1F4E2C-BC11-48E6-BC75-94C59DD104A5}" presName="hierRoot2" presStyleCnt="0">
        <dgm:presLayoutVars>
          <dgm:hierBranch val="init"/>
        </dgm:presLayoutVars>
      </dgm:prSet>
      <dgm:spPr/>
    </dgm:pt>
    <dgm:pt modelId="{B3B21D75-4CCD-4680-9ECD-6220494C5B26}" type="pres">
      <dgm:prSet presAssocID="{FA1F4E2C-BC11-48E6-BC75-94C59DD104A5}" presName="rootComposite" presStyleCnt="0"/>
      <dgm:spPr/>
    </dgm:pt>
    <dgm:pt modelId="{CBEBB37E-9C94-4538-A460-0BD214258D1E}" type="pres">
      <dgm:prSet presAssocID="{FA1F4E2C-BC11-48E6-BC75-94C59DD104A5}" presName="rootText" presStyleLbl="node2" presStyleIdx="0" presStyleCnt="4">
        <dgm:presLayoutVars>
          <dgm:chPref val="3"/>
        </dgm:presLayoutVars>
      </dgm:prSet>
      <dgm:spPr/>
    </dgm:pt>
    <dgm:pt modelId="{FCFFF4A2-FD94-452C-A324-645D921A4921}" type="pres">
      <dgm:prSet presAssocID="{FA1F4E2C-BC11-48E6-BC75-94C59DD104A5}" presName="rootConnector" presStyleLbl="node2" presStyleIdx="0" presStyleCnt="4"/>
      <dgm:spPr/>
    </dgm:pt>
    <dgm:pt modelId="{B9227A0E-6280-4C5D-819D-48CDBA0EC271}" type="pres">
      <dgm:prSet presAssocID="{FA1F4E2C-BC11-48E6-BC75-94C59DD104A5}" presName="hierChild4" presStyleCnt="0"/>
      <dgm:spPr/>
    </dgm:pt>
    <dgm:pt modelId="{B76B4362-2600-4705-B0FE-73F82058B155}" type="pres">
      <dgm:prSet presAssocID="{FA1F4E2C-BC11-48E6-BC75-94C59DD104A5}" presName="hierChild5" presStyleCnt="0"/>
      <dgm:spPr/>
    </dgm:pt>
    <dgm:pt modelId="{E94AAF39-F105-4287-B34F-3289399A7CF4}" type="pres">
      <dgm:prSet presAssocID="{E88E3141-6B68-44B9-9E20-28F1964F7F06}" presName="Name64" presStyleLbl="parChTrans1D2" presStyleIdx="1" presStyleCnt="4"/>
      <dgm:spPr/>
    </dgm:pt>
    <dgm:pt modelId="{951E17F3-61B6-4CDD-9736-ACDCA43EDAA8}" type="pres">
      <dgm:prSet presAssocID="{2D40C135-2390-4E4E-88D8-E7AFE6EBECD9}" presName="hierRoot2" presStyleCnt="0">
        <dgm:presLayoutVars>
          <dgm:hierBranch val="init"/>
        </dgm:presLayoutVars>
      </dgm:prSet>
      <dgm:spPr/>
    </dgm:pt>
    <dgm:pt modelId="{3E3CEB9E-F9C6-42F5-A48B-9894046DFF01}" type="pres">
      <dgm:prSet presAssocID="{2D40C135-2390-4E4E-88D8-E7AFE6EBECD9}" presName="rootComposite" presStyleCnt="0"/>
      <dgm:spPr/>
    </dgm:pt>
    <dgm:pt modelId="{C607804C-5716-44B5-BC44-C4F1A2A5CB41}" type="pres">
      <dgm:prSet presAssocID="{2D40C135-2390-4E4E-88D8-E7AFE6EBECD9}" presName="rootText" presStyleLbl="node2" presStyleIdx="1" presStyleCnt="4">
        <dgm:presLayoutVars>
          <dgm:chPref val="3"/>
        </dgm:presLayoutVars>
      </dgm:prSet>
      <dgm:spPr/>
    </dgm:pt>
    <dgm:pt modelId="{213C39BA-BB09-46E5-AFAD-9E25033EF1DE}" type="pres">
      <dgm:prSet presAssocID="{2D40C135-2390-4E4E-88D8-E7AFE6EBECD9}" presName="rootConnector" presStyleLbl="node2" presStyleIdx="1" presStyleCnt="4"/>
      <dgm:spPr/>
    </dgm:pt>
    <dgm:pt modelId="{CB80D536-F674-484A-972F-B1ACEECB7B64}" type="pres">
      <dgm:prSet presAssocID="{2D40C135-2390-4E4E-88D8-E7AFE6EBECD9}" presName="hierChild4" presStyleCnt="0"/>
      <dgm:spPr/>
    </dgm:pt>
    <dgm:pt modelId="{37383278-274D-46D8-8984-69C8DB25A1D5}" type="pres">
      <dgm:prSet presAssocID="{2D40C135-2390-4E4E-88D8-E7AFE6EBECD9}" presName="hierChild5" presStyleCnt="0"/>
      <dgm:spPr/>
    </dgm:pt>
    <dgm:pt modelId="{896C0E3B-FF3F-4FAE-80F0-B14D521ED53B}" type="pres">
      <dgm:prSet presAssocID="{D09D16B2-3D5C-4673-98F0-02A5A7E5E91E}" presName="Name64" presStyleLbl="parChTrans1D2" presStyleIdx="2" presStyleCnt="4"/>
      <dgm:spPr/>
    </dgm:pt>
    <dgm:pt modelId="{1545ECE6-A6D4-44B9-AB33-F3218EA09D11}" type="pres">
      <dgm:prSet presAssocID="{9388E68D-8EA5-4838-99F1-9124F0C03A09}" presName="hierRoot2" presStyleCnt="0">
        <dgm:presLayoutVars>
          <dgm:hierBranch val="init"/>
        </dgm:presLayoutVars>
      </dgm:prSet>
      <dgm:spPr/>
    </dgm:pt>
    <dgm:pt modelId="{6EEE7D4E-811D-4DAC-A5B8-4B75A1291690}" type="pres">
      <dgm:prSet presAssocID="{9388E68D-8EA5-4838-99F1-9124F0C03A09}" presName="rootComposite" presStyleCnt="0"/>
      <dgm:spPr/>
    </dgm:pt>
    <dgm:pt modelId="{A0D66C45-52EC-4FE7-B59C-6E88977FA54C}" type="pres">
      <dgm:prSet presAssocID="{9388E68D-8EA5-4838-99F1-9124F0C03A09}" presName="rootText" presStyleLbl="node2" presStyleIdx="2" presStyleCnt="4">
        <dgm:presLayoutVars>
          <dgm:chPref val="3"/>
        </dgm:presLayoutVars>
      </dgm:prSet>
      <dgm:spPr/>
    </dgm:pt>
    <dgm:pt modelId="{92CAA2BE-1921-412F-952C-0EC3FE7A36AF}" type="pres">
      <dgm:prSet presAssocID="{9388E68D-8EA5-4838-99F1-9124F0C03A09}" presName="rootConnector" presStyleLbl="node2" presStyleIdx="2" presStyleCnt="4"/>
      <dgm:spPr/>
    </dgm:pt>
    <dgm:pt modelId="{2540B3A6-7985-4962-9F50-DC80B7DCBC34}" type="pres">
      <dgm:prSet presAssocID="{9388E68D-8EA5-4838-99F1-9124F0C03A09}" presName="hierChild4" presStyleCnt="0"/>
      <dgm:spPr/>
    </dgm:pt>
    <dgm:pt modelId="{797D3C7D-46DB-4A0E-ACD3-3A89E03D2AA2}" type="pres">
      <dgm:prSet presAssocID="{9388E68D-8EA5-4838-99F1-9124F0C03A09}" presName="hierChild5" presStyleCnt="0"/>
      <dgm:spPr/>
    </dgm:pt>
    <dgm:pt modelId="{ECC97696-24A0-4B8F-9BE8-47EAE3D56D69}" type="pres">
      <dgm:prSet presAssocID="{048EF751-A7F7-48DD-8A02-7E247DFA3AD1}" presName="hierChild3" presStyleCnt="0"/>
      <dgm:spPr/>
    </dgm:pt>
    <dgm:pt modelId="{8DABA014-D7E8-42CC-8EA4-5E65E6A41CFD}" type="pres">
      <dgm:prSet presAssocID="{4BC3D277-220E-40B3-A3D3-5B95E27F084A}" presName="hierRoot1" presStyleCnt="0">
        <dgm:presLayoutVars>
          <dgm:hierBranch val="init"/>
        </dgm:presLayoutVars>
      </dgm:prSet>
      <dgm:spPr/>
    </dgm:pt>
    <dgm:pt modelId="{324B4A34-004F-4A1B-8DC0-A02786DA804A}" type="pres">
      <dgm:prSet presAssocID="{4BC3D277-220E-40B3-A3D3-5B95E27F084A}" presName="rootComposite1" presStyleCnt="0"/>
      <dgm:spPr/>
    </dgm:pt>
    <dgm:pt modelId="{9ABFFE62-8FA5-4EE8-AC1B-7FEF914EAF70}" type="pres">
      <dgm:prSet presAssocID="{4BC3D277-220E-40B3-A3D3-5B95E27F084A}" presName="rootText1" presStyleLbl="node0" presStyleIdx="3" presStyleCnt="5">
        <dgm:presLayoutVars>
          <dgm:chPref val="3"/>
        </dgm:presLayoutVars>
      </dgm:prSet>
      <dgm:spPr/>
    </dgm:pt>
    <dgm:pt modelId="{29FD4344-FDF8-40AD-AF1D-1B4EBC3BA655}" type="pres">
      <dgm:prSet presAssocID="{4BC3D277-220E-40B3-A3D3-5B95E27F084A}" presName="rootConnector1" presStyleLbl="node1" presStyleIdx="0" presStyleCnt="0"/>
      <dgm:spPr/>
    </dgm:pt>
    <dgm:pt modelId="{722C5382-7720-46DA-B6D0-258CF3420341}" type="pres">
      <dgm:prSet presAssocID="{4BC3D277-220E-40B3-A3D3-5B95E27F084A}" presName="hierChild2" presStyleCnt="0"/>
      <dgm:spPr/>
    </dgm:pt>
    <dgm:pt modelId="{CCADDB9F-105C-458B-8123-F62E32F5295B}" type="pres">
      <dgm:prSet presAssocID="{129010AF-C913-4416-9DA9-E796104DCD14}" presName="Name64" presStyleLbl="parChTrans1D2" presStyleIdx="3" presStyleCnt="4"/>
      <dgm:spPr/>
    </dgm:pt>
    <dgm:pt modelId="{E3A157B9-2766-417F-B694-A48BE0DA5A4D}" type="pres">
      <dgm:prSet presAssocID="{B454543F-2264-4BF7-A3EC-357D09F4B32F}" presName="hierRoot2" presStyleCnt="0">
        <dgm:presLayoutVars>
          <dgm:hierBranch val="init"/>
        </dgm:presLayoutVars>
      </dgm:prSet>
      <dgm:spPr/>
    </dgm:pt>
    <dgm:pt modelId="{F1383E4F-DA93-47FC-97D3-5860BB4E070D}" type="pres">
      <dgm:prSet presAssocID="{B454543F-2264-4BF7-A3EC-357D09F4B32F}" presName="rootComposite" presStyleCnt="0"/>
      <dgm:spPr/>
    </dgm:pt>
    <dgm:pt modelId="{43BFF3ED-AF1F-4206-B24F-67260C853325}" type="pres">
      <dgm:prSet presAssocID="{B454543F-2264-4BF7-A3EC-357D09F4B32F}" presName="rootText" presStyleLbl="node2" presStyleIdx="3" presStyleCnt="4">
        <dgm:presLayoutVars>
          <dgm:chPref val="3"/>
        </dgm:presLayoutVars>
      </dgm:prSet>
      <dgm:spPr/>
    </dgm:pt>
    <dgm:pt modelId="{0BDBE77B-3A1B-4922-AD5A-97A0B2FBBF2B}" type="pres">
      <dgm:prSet presAssocID="{B454543F-2264-4BF7-A3EC-357D09F4B32F}" presName="rootConnector" presStyleLbl="node2" presStyleIdx="3" presStyleCnt="4"/>
      <dgm:spPr/>
    </dgm:pt>
    <dgm:pt modelId="{1FED144A-7AEB-4933-A9B0-236BB779872A}" type="pres">
      <dgm:prSet presAssocID="{B454543F-2264-4BF7-A3EC-357D09F4B32F}" presName="hierChild4" presStyleCnt="0"/>
      <dgm:spPr/>
    </dgm:pt>
    <dgm:pt modelId="{8804CD38-0C17-4F34-99DF-DDB819CB3B1D}" type="pres">
      <dgm:prSet presAssocID="{B454543F-2264-4BF7-A3EC-357D09F4B32F}" presName="hierChild5" presStyleCnt="0"/>
      <dgm:spPr/>
    </dgm:pt>
    <dgm:pt modelId="{FA7E7F48-7E15-450D-8336-2A124F1CEF73}" type="pres">
      <dgm:prSet presAssocID="{4BC3D277-220E-40B3-A3D3-5B95E27F084A}" presName="hierChild3" presStyleCnt="0"/>
      <dgm:spPr/>
    </dgm:pt>
    <dgm:pt modelId="{0A349448-2E18-44B3-91DA-332BA5DCCA22}" type="pres">
      <dgm:prSet presAssocID="{05344B9F-9F91-4634-A8CA-3D09759A9BC5}" presName="hierRoot1" presStyleCnt="0">
        <dgm:presLayoutVars>
          <dgm:hierBranch val="init"/>
        </dgm:presLayoutVars>
      </dgm:prSet>
      <dgm:spPr/>
    </dgm:pt>
    <dgm:pt modelId="{80375460-5E26-40AF-97A5-38C6363EBD5F}" type="pres">
      <dgm:prSet presAssocID="{05344B9F-9F91-4634-A8CA-3D09759A9BC5}" presName="rootComposite1" presStyleCnt="0"/>
      <dgm:spPr/>
    </dgm:pt>
    <dgm:pt modelId="{44926389-15D6-44E3-9A40-C3C68CDDA093}" type="pres">
      <dgm:prSet presAssocID="{05344B9F-9F91-4634-A8CA-3D09759A9BC5}" presName="rootText1" presStyleLbl="node0" presStyleIdx="4" presStyleCnt="5">
        <dgm:presLayoutVars>
          <dgm:chPref val="3"/>
        </dgm:presLayoutVars>
      </dgm:prSet>
      <dgm:spPr/>
    </dgm:pt>
    <dgm:pt modelId="{9B65752D-79D2-4DC8-AE8B-470A8BEDF376}" type="pres">
      <dgm:prSet presAssocID="{05344B9F-9F91-4634-A8CA-3D09759A9BC5}" presName="rootConnector1" presStyleLbl="node1" presStyleIdx="0" presStyleCnt="0"/>
      <dgm:spPr/>
    </dgm:pt>
    <dgm:pt modelId="{9807DA69-EBEF-4EE7-A9CD-03E6EA42D623}" type="pres">
      <dgm:prSet presAssocID="{05344B9F-9F91-4634-A8CA-3D09759A9BC5}" presName="hierChild2" presStyleCnt="0"/>
      <dgm:spPr/>
    </dgm:pt>
    <dgm:pt modelId="{11F87CE3-8FC8-47F0-B59F-FEEBE073E21A}" type="pres">
      <dgm:prSet presAssocID="{05344B9F-9F91-4634-A8CA-3D09759A9BC5}" presName="hierChild3" presStyleCnt="0"/>
      <dgm:spPr/>
    </dgm:pt>
  </dgm:ptLst>
  <dgm:cxnLst>
    <dgm:cxn modelId="{C6B5CB0B-25A3-464C-8EF4-899C89696A22}" type="presOf" srcId="{B454543F-2264-4BF7-A3EC-357D09F4B32F}" destId="{43BFF3ED-AF1F-4206-B24F-67260C853325}" srcOrd="0" destOrd="0" presId="urn:microsoft.com/office/officeart/2009/3/layout/HorizontalOrganizationChart"/>
    <dgm:cxn modelId="{484D591B-50E6-4510-B817-AEF6E4968C05}" srcId="{E844C513-FA1B-461E-88E1-218F172320F8}" destId="{1BAA3935-2C3B-43D6-B65E-AD64750E52F8}" srcOrd="0" destOrd="0" parTransId="{A4E2A4CD-098E-455F-A3EB-0C188F0EEE44}" sibTransId="{F38B80E3-ADA6-48E6-8F68-46B27EFD0A9E}"/>
    <dgm:cxn modelId="{B0301B20-D6D0-424A-A5B6-B8A11709AB63}" type="presOf" srcId="{4BC3D277-220E-40B3-A3D3-5B95E27F084A}" destId="{9ABFFE62-8FA5-4EE8-AC1B-7FEF914EAF70}" srcOrd="0" destOrd="0" presId="urn:microsoft.com/office/officeart/2009/3/layout/HorizontalOrganizationChart"/>
    <dgm:cxn modelId="{019BD325-4DFF-40C4-9656-118F907D38E7}" type="presOf" srcId="{05344B9F-9F91-4634-A8CA-3D09759A9BC5}" destId="{9B65752D-79D2-4DC8-AE8B-470A8BEDF376}" srcOrd="1" destOrd="0" presId="urn:microsoft.com/office/officeart/2009/3/layout/HorizontalOrganizationChart"/>
    <dgm:cxn modelId="{03F97829-A3CC-41FD-9DE4-D5A70A44ED2E}" type="presOf" srcId="{FA1F4E2C-BC11-48E6-BC75-94C59DD104A5}" destId="{CBEBB37E-9C94-4538-A460-0BD214258D1E}" srcOrd="0" destOrd="0" presId="urn:microsoft.com/office/officeart/2009/3/layout/HorizontalOrganizationChart"/>
    <dgm:cxn modelId="{FDF22132-38F7-4F73-A23C-97CB786BE06A}" srcId="{4BC3D277-220E-40B3-A3D3-5B95E27F084A}" destId="{B454543F-2264-4BF7-A3EC-357D09F4B32F}" srcOrd="0" destOrd="0" parTransId="{129010AF-C913-4416-9DA9-E796104DCD14}" sibTransId="{8D43F1AB-76BA-4096-BEFA-DF168BF18AC6}"/>
    <dgm:cxn modelId="{4A8DE53F-D01D-4F52-97B3-46A33184681A}" type="presOf" srcId="{048EF751-A7F7-48DD-8A02-7E247DFA3AD1}" destId="{77BD1B3C-8787-4F22-BA3C-C379E01BEA94}" srcOrd="0" destOrd="0" presId="urn:microsoft.com/office/officeart/2009/3/layout/HorizontalOrganizationChart"/>
    <dgm:cxn modelId="{D6F0735C-E582-4DE6-B272-57450E5C3F4C}" type="presOf" srcId="{1BAA3935-2C3B-43D6-B65E-AD64750E52F8}" destId="{7152D0AE-7236-4C7A-B1F3-22A8360C3955}" srcOrd="0" destOrd="0" presId="urn:microsoft.com/office/officeart/2009/3/layout/HorizontalOrganizationChart"/>
    <dgm:cxn modelId="{B7961D43-5F80-4DD8-A74D-6D894885F47C}" type="presOf" srcId="{05344B9F-9F91-4634-A8CA-3D09759A9BC5}" destId="{44926389-15D6-44E3-9A40-C3C68CDDA093}" srcOrd="0" destOrd="0" presId="urn:microsoft.com/office/officeart/2009/3/layout/HorizontalOrganizationChart"/>
    <dgm:cxn modelId="{FAAC0844-54E4-46A1-B0EA-DC0BB87F6D17}" srcId="{E844C513-FA1B-461E-88E1-218F172320F8}" destId="{048EF751-A7F7-48DD-8A02-7E247DFA3AD1}" srcOrd="2" destOrd="0" parTransId="{9ABBD7FC-E666-44DD-877F-E62F47A9E453}" sibTransId="{F9684283-9E3C-42F2-ADC2-4CC996B230B8}"/>
    <dgm:cxn modelId="{5D579665-4E79-4EA8-9A0F-77333B7560C0}" srcId="{048EF751-A7F7-48DD-8A02-7E247DFA3AD1}" destId="{FA1F4E2C-BC11-48E6-BC75-94C59DD104A5}" srcOrd="0" destOrd="0" parTransId="{BE1B58C0-8431-41F9-ABB8-BE352C44BEEB}" sibTransId="{2475F57F-2BC4-464C-A0EB-2000BA4B59C0}"/>
    <dgm:cxn modelId="{2C7BF569-3F9B-4B59-AFA0-D55154D7F499}" srcId="{E844C513-FA1B-461E-88E1-218F172320F8}" destId="{4BC3D277-220E-40B3-A3D3-5B95E27F084A}" srcOrd="3" destOrd="0" parTransId="{2CE43757-5C36-4820-B9C7-8785BEFC505E}" sibTransId="{C797D114-EA91-447C-B3F8-5D97316654AC}"/>
    <dgm:cxn modelId="{D1466A6F-CDB5-4B5F-815B-0CFC185614AE}" type="presOf" srcId="{D09D16B2-3D5C-4673-98F0-02A5A7E5E91E}" destId="{896C0E3B-FF3F-4FAE-80F0-B14D521ED53B}" srcOrd="0" destOrd="0" presId="urn:microsoft.com/office/officeart/2009/3/layout/HorizontalOrganizationChart"/>
    <dgm:cxn modelId="{6190E672-8615-4F1F-A9EA-3EC9BE913C16}" type="presOf" srcId="{28A06DFD-E83D-4A8D-B141-2C4B3DB622A1}" destId="{0D2F12CA-0E35-468C-AC62-222884B2F444}" srcOrd="0" destOrd="0" presId="urn:microsoft.com/office/officeart/2009/3/layout/HorizontalOrganizationChart"/>
    <dgm:cxn modelId="{9E2CBC75-8544-403D-B6EE-80758FA0937C}" type="presOf" srcId="{FA1F4E2C-BC11-48E6-BC75-94C59DD104A5}" destId="{FCFFF4A2-FD94-452C-A324-645D921A4921}" srcOrd="1" destOrd="0" presId="urn:microsoft.com/office/officeart/2009/3/layout/HorizontalOrganizationChart"/>
    <dgm:cxn modelId="{66D99D84-6AC2-460C-A627-C24BF5DAF434}" srcId="{E844C513-FA1B-461E-88E1-218F172320F8}" destId="{05344B9F-9F91-4634-A8CA-3D09759A9BC5}" srcOrd="4" destOrd="0" parTransId="{7E9CB449-260B-46D8-A99C-918C8B042D6D}" sibTransId="{4F2D5E76-7742-4E19-B3FB-C9000F1BF967}"/>
    <dgm:cxn modelId="{D5DE3188-AA91-4B45-B6B5-93EFDE270356}" type="presOf" srcId="{28A06DFD-E83D-4A8D-B141-2C4B3DB622A1}" destId="{44B1673A-E696-4313-8B2C-0E0BAA891ED9}" srcOrd="1" destOrd="0" presId="urn:microsoft.com/office/officeart/2009/3/layout/HorizontalOrganizationChart"/>
    <dgm:cxn modelId="{C0246A95-CEC8-44CF-94D6-C566D1CA7987}" srcId="{048EF751-A7F7-48DD-8A02-7E247DFA3AD1}" destId="{9388E68D-8EA5-4838-99F1-9124F0C03A09}" srcOrd="2" destOrd="0" parTransId="{D09D16B2-3D5C-4673-98F0-02A5A7E5E91E}" sibTransId="{3BAF533B-F057-4B3D-B64F-6E40EB4E8B0F}"/>
    <dgm:cxn modelId="{0F333D97-FA13-4449-9B79-43EFFF9E1892}" type="presOf" srcId="{129010AF-C913-4416-9DA9-E796104DCD14}" destId="{CCADDB9F-105C-458B-8123-F62E32F5295B}" srcOrd="0" destOrd="0" presId="urn:microsoft.com/office/officeart/2009/3/layout/HorizontalOrganizationChart"/>
    <dgm:cxn modelId="{3276AFA6-6371-490F-88EB-113CD2C46217}" srcId="{048EF751-A7F7-48DD-8A02-7E247DFA3AD1}" destId="{2D40C135-2390-4E4E-88D8-E7AFE6EBECD9}" srcOrd="1" destOrd="0" parTransId="{E88E3141-6B68-44B9-9E20-28F1964F7F06}" sibTransId="{B4DEA116-D338-48CA-A386-7B94A8F6D7D7}"/>
    <dgm:cxn modelId="{01BD5DB0-5189-4D3F-9FE0-39BB59CFFE71}" type="presOf" srcId="{9388E68D-8EA5-4838-99F1-9124F0C03A09}" destId="{92CAA2BE-1921-412F-952C-0EC3FE7A36AF}" srcOrd="1" destOrd="0" presId="urn:microsoft.com/office/officeart/2009/3/layout/HorizontalOrganizationChart"/>
    <dgm:cxn modelId="{86B363B1-800B-43C4-8254-679AAC3C7268}" type="presOf" srcId="{B454543F-2264-4BF7-A3EC-357D09F4B32F}" destId="{0BDBE77B-3A1B-4922-AD5A-97A0B2FBBF2B}" srcOrd="1" destOrd="0" presId="urn:microsoft.com/office/officeart/2009/3/layout/HorizontalOrganizationChart"/>
    <dgm:cxn modelId="{B11E1DB8-9CD9-440A-A12E-C2EF26A6AEB4}" type="presOf" srcId="{E88E3141-6B68-44B9-9E20-28F1964F7F06}" destId="{E94AAF39-F105-4287-B34F-3289399A7CF4}" srcOrd="0" destOrd="0" presId="urn:microsoft.com/office/officeart/2009/3/layout/HorizontalOrganizationChart"/>
    <dgm:cxn modelId="{32F3C9BE-8FBE-4E14-B95E-A1D0D9DE9422}" type="presOf" srcId="{4BC3D277-220E-40B3-A3D3-5B95E27F084A}" destId="{29FD4344-FDF8-40AD-AF1D-1B4EBC3BA655}" srcOrd="1" destOrd="0" presId="urn:microsoft.com/office/officeart/2009/3/layout/HorizontalOrganizationChart"/>
    <dgm:cxn modelId="{CC4F1CC1-0DB3-47D2-BFA5-DB9DDB3BF467}" srcId="{E844C513-FA1B-461E-88E1-218F172320F8}" destId="{28A06DFD-E83D-4A8D-B141-2C4B3DB622A1}" srcOrd="1" destOrd="0" parTransId="{1D91137E-F6A2-4D3F-A5BB-461B346BF6CC}" sibTransId="{1F0F5FB3-7CED-4DEB-B34D-340F753CC3FF}"/>
    <dgm:cxn modelId="{037A45C9-7C95-48AD-8C61-FADA2F3CE31C}" type="presOf" srcId="{1BAA3935-2C3B-43D6-B65E-AD64750E52F8}" destId="{23FBA287-A40E-44A6-93D4-3977C37BBA69}" srcOrd="1" destOrd="0" presId="urn:microsoft.com/office/officeart/2009/3/layout/HorizontalOrganizationChart"/>
    <dgm:cxn modelId="{B7657ACF-1F53-49EB-BB08-A6A21A111489}" type="presOf" srcId="{E844C513-FA1B-461E-88E1-218F172320F8}" destId="{B731A71C-2660-4971-A02F-128DF8165FA4}" srcOrd="0" destOrd="0" presId="urn:microsoft.com/office/officeart/2009/3/layout/HorizontalOrganizationChart"/>
    <dgm:cxn modelId="{66477BD2-C05F-46B9-8DB4-D9F46F512E84}" type="presOf" srcId="{048EF751-A7F7-48DD-8A02-7E247DFA3AD1}" destId="{466D4425-DC83-48B6-8C29-9D460493C02B}" srcOrd="1" destOrd="0" presId="urn:microsoft.com/office/officeart/2009/3/layout/HorizontalOrganizationChart"/>
    <dgm:cxn modelId="{15AE7DDA-C80C-4C98-A20D-4F43AE4B78D5}" type="presOf" srcId="{2D40C135-2390-4E4E-88D8-E7AFE6EBECD9}" destId="{213C39BA-BB09-46E5-AFAD-9E25033EF1DE}" srcOrd="1" destOrd="0" presId="urn:microsoft.com/office/officeart/2009/3/layout/HorizontalOrganizationChart"/>
    <dgm:cxn modelId="{A5101EE1-971D-4685-8281-BEF875E9042C}" type="presOf" srcId="{2D40C135-2390-4E4E-88D8-E7AFE6EBECD9}" destId="{C607804C-5716-44B5-BC44-C4F1A2A5CB41}" srcOrd="0" destOrd="0" presId="urn:microsoft.com/office/officeart/2009/3/layout/HorizontalOrganizationChart"/>
    <dgm:cxn modelId="{68D4AFF5-D27D-4113-8337-7BDB6367CE8C}" type="presOf" srcId="{9388E68D-8EA5-4838-99F1-9124F0C03A09}" destId="{A0D66C45-52EC-4FE7-B59C-6E88977FA54C}" srcOrd="0" destOrd="0" presId="urn:microsoft.com/office/officeart/2009/3/layout/HorizontalOrganizationChart"/>
    <dgm:cxn modelId="{8B20A3FD-E584-4667-9FC5-D3563BB5E4E9}" type="presOf" srcId="{BE1B58C0-8431-41F9-ABB8-BE352C44BEEB}" destId="{8B87B146-92C3-400E-84D2-713B638A1DC0}" srcOrd="0" destOrd="0" presId="urn:microsoft.com/office/officeart/2009/3/layout/HorizontalOrganizationChart"/>
    <dgm:cxn modelId="{4FC0D693-203A-4171-809C-E5CD7DC24D21}" type="presParOf" srcId="{B731A71C-2660-4971-A02F-128DF8165FA4}" destId="{805453AA-27C7-438E-B165-02250F568548}" srcOrd="0" destOrd="0" presId="urn:microsoft.com/office/officeart/2009/3/layout/HorizontalOrganizationChart"/>
    <dgm:cxn modelId="{56A89B71-258C-4C6A-9A42-E3BEE12E925D}" type="presParOf" srcId="{805453AA-27C7-438E-B165-02250F568548}" destId="{6AB92608-0F6D-46C9-9E78-D513D5118B20}" srcOrd="0" destOrd="0" presId="urn:microsoft.com/office/officeart/2009/3/layout/HorizontalOrganizationChart"/>
    <dgm:cxn modelId="{68D2D438-64F6-43D9-8AD0-3CF973A37ED1}" type="presParOf" srcId="{6AB92608-0F6D-46C9-9E78-D513D5118B20}" destId="{7152D0AE-7236-4C7A-B1F3-22A8360C3955}" srcOrd="0" destOrd="0" presId="urn:microsoft.com/office/officeart/2009/3/layout/HorizontalOrganizationChart"/>
    <dgm:cxn modelId="{5585B7D9-0A38-492D-876E-A49EFA3607E7}" type="presParOf" srcId="{6AB92608-0F6D-46C9-9E78-D513D5118B20}" destId="{23FBA287-A40E-44A6-93D4-3977C37BBA69}" srcOrd="1" destOrd="0" presId="urn:microsoft.com/office/officeart/2009/3/layout/HorizontalOrganizationChart"/>
    <dgm:cxn modelId="{18E1DAAD-9577-4BC5-81AC-6BF45E5B1D8B}" type="presParOf" srcId="{805453AA-27C7-438E-B165-02250F568548}" destId="{51A0ED00-66AE-4818-81F5-26F00DB6E34E}" srcOrd="1" destOrd="0" presId="urn:microsoft.com/office/officeart/2009/3/layout/HorizontalOrganizationChart"/>
    <dgm:cxn modelId="{E93EFE41-A9AF-48FE-92FD-193FD3D0FE71}" type="presParOf" srcId="{805453AA-27C7-438E-B165-02250F568548}" destId="{979CC8DE-2615-4121-9751-B537C5F4C70A}" srcOrd="2" destOrd="0" presId="urn:microsoft.com/office/officeart/2009/3/layout/HorizontalOrganizationChart"/>
    <dgm:cxn modelId="{FD96FDA9-2092-4751-BBE7-7BF94D3A0D33}" type="presParOf" srcId="{B731A71C-2660-4971-A02F-128DF8165FA4}" destId="{48BA110E-A7F1-44F2-B862-4189A8E2723E}" srcOrd="1" destOrd="0" presId="urn:microsoft.com/office/officeart/2009/3/layout/HorizontalOrganizationChart"/>
    <dgm:cxn modelId="{0EF65B58-7647-47AA-A7F7-FFA14CF8EB8C}" type="presParOf" srcId="{48BA110E-A7F1-44F2-B862-4189A8E2723E}" destId="{D64594BC-9951-426A-ABFA-59BB88094076}" srcOrd="0" destOrd="0" presId="urn:microsoft.com/office/officeart/2009/3/layout/HorizontalOrganizationChart"/>
    <dgm:cxn modelId="{E628470B-D1FB-4F60-9A58-1A6109D7AA9C}" type="presParOf" srcId="{D64594BC-9951-426A-ABFA-59BB88094076}" destId="{0D2F12CA-0E35-468C-AC62-222884B2F444}" srcOrd="0" destOrd="0" presId="urn:microsoft.com/office/officeart/2009/3/layout/HorizontalOrganizationChart"/>
    <dgm:cxn modelId="{BBEE7CCF-CBA9-4A2F-BA23-74576551DC96}" type="presParOf" srcId="{D64594BC-9951-426A-ABFA-59BB88094076}" destId="{44B1673A-E696-4313-8B2C-0E0BAA891ED9}" srcOrd="1" destOrd="0" presId="urn:microsoft.com/office/officeart/2009/3/layout/HorizontalOrganizationChart"/>
    <dgm:cxn modelId="{09110BAB-F237-495E-90EA-ECC0B9A708E4}" type="presParOf" srcId="{48BA110E-A7F1-44F2-B862-4189A8E2723E}" destId="{AAB27782-C072-4635-A7B2-542FC12A6DBF}" srcOrd="1" destOrd="0" presId="urn:microsoft.com/office/officeart/2009/3/layout/HorizontalOrganizationChart"/>
    <dgm:cxn modelId="{8D436B98-73CB-4F73-B16F-E983646441CD}" type="presParOf" srcId="{48BA110E-A7F1-44F2-B862-4189A8E2723E}" destId="{5F4D6ADE-4025-4A3C-8C62-F32E062F0C17}" srcOrd="2" destOrd="0" presId="urn:microsoft.com/office/officeart/2009/3/layout/HorizontalOrganizationChart"/>
    <dgm:cxn modelId="{464CA539-3FBB-4366-BB0C-1145FF4C66CD}" type="presParOf" srcId="{B731A71C-2660-4971-A02F-128DF8165FA4}" destId="{CAA31942-52B3-4076-8EC4-C1D3D464CD36}" srcOrd="2" destOrd="0" presId="urn:microsoft.com/office/officeart/2009/3/layout/HorizontalOrganizationChart"/>
    <dgm:cxn modelId="{ECC7B863-10C4-4FCE-B909-B5E66180A165}" type="presParOf" srcId="{CAA31942-52B3-4076-8EC4-C1D3D464CD36}" destId="{20C4236A-3FF1-4E08-BC2A-F8B998C88415}" srcOrd="0" destOrd="0" presId="urn:microsoft.com/office/officeart/2009/3/layout/HorizontalOrganizationChart"/>
    <dgm:cxn modelId="{1810E1D1-0132-4212-AEEE-43B768D3658B}" type="presParOf" srcId="{20C4236A-3FF1-4E08-BC2A-F8B998C88415}" destId="{77BD1B3C-8787-4F22-BA3C-C379E01BEA94}" srcOrd="0" destOrd="0" presId="urn:microsoft.com/office/officeart/2009/3/layout/HorizontalOrganizationChart"/>
    <dgm:cxn modelId="{8433F321-EAEF-4A2A-B94B-57B3D36B6EDB}" type="presParOf" srcId="{20C4236A-3FF1-4E08-BC2A-F8B998C88415}" destId="{466D4425-DC83-48B6-8C29-9D460493C02B}" srcOrd="1" destOrd="0" presId="urn:microsoft.com/office/officeart/2009/3/layout/HorizontalOrganizationChart"/>
    <dgm:cxn modelId="{D88AC7CC-A845-4610-87AF-38573FA74008}" type="presParOf" srcId="{CAA31942-52B3-4076-8EC4-C1D3D464CD36}" destId="{FF561F26-6BE7-4CC7-9B0A-3E96A3256A43}" srcOrd="1" destOrd="0" presId="urn:microsoft.com/office/officeart/2009/3/layout/HorizontalOrganizationChart"/>
    <dgm:cxn modelId="{106CD42E-9929-4425-BD5E-5C8704E416EE}" type="presParOf" srcId="{FF561F26-6BE7-4CC7-9B0A-3E96A3256A43}" destId="{8B87B146-92C3-400E-84D2-713B638A1DC0}" srcOrd="0" destOrd="0" presId="urn:microsoft.com/office/officeart/2009/3/layout/HorizontalOrganizationChart"/>
    <dgm:cxn modelId="{5F721932-9370-4FCE-9923-CB56DA283A08}" type="presParOf" srcId="{FF561F26-6BE7-4CC7-9B0A-3E96A3256A43}" destId="{8F71D9E3-31DD-48EA-A92D-FB7FE692133F}" srcOrd="1" destOrd="0" presId="urn:microsoft.com/office/officeart/2009/3/layout/HorizontalOrganizationChart"/>
    <dgm:cxn modelId="{79C0AC51-154C-446A-9472-FAE749998639}" type="presParOf" srcId="{8F71D9E3-31DD-48EA-A92D-FB7FE692133F}" destId="{B3B21D75-4CCD-4680-9ECD-6220494C5B26}" srcOrd="0" destOrd="0" presId="urn:microsoft.com/office/officeart/2009/3/layout/HorizontalOrganizationChart"/>
    <dgm:cxn modelId="{5A5FF856-2E4D-4CA1-8D06-AE5A9EE88FEF}" type="presParOf" srcId="{B3B21D75-4CCD-4680-9ECD-6220494C5B26}" destId="{CBEBB37E-9C94-4538-A460-0BD214258D1E}" srcOrd="0" destOrd="0" presId="urn:microsoft.com/office/officeart/2009/3/layout/HorizontalOrganizationChart"/>
    <dgm:cxn modelId="{6E0C35A6-015C-461D-974B-8E7C7FC46A81}" type="presParOf" srcId="{B3B21D75-4CCD-4680-9ECD-6220494C5B26}" destId="{FCFFF4A2-FD94-452C-A324-645D921A4921}" srcOrd="1" destOrd="0" presId="urn:microsoft.com/office/officeart/2009/3/layout/HorizontalOrganizationChart"/>
    <dgm:cxn modelId="{12D488B1-38F6-4312-946E-A4CD07B97687}" type="presParOf" srcId="{8F71D9E3-31DD-48EA-A92D-FB7FE692133F}" destId="{B9227A0E-6280-4C5D-819D-48CDBA0EC271}" srcOrd="1" destOrd="0" presId="urn:microsoft.com/office/officeart/2009/3/layout/HorizontalOrganizationChart"/>
    <dgm:cxn modelId="{6A71D6A8-F3FA-454B-B5B6-30684D635195}" type="presParOf" srcId="{8F71D9E3-31DD-48EA-A92D-FB7FE692133F}" destId="{B76B4362-2600-4705-B0FE-73F82058B155}" srcOrd="2" destOrd="0" presId="urn:microsoft.com/office/officeart/2009/3/layout/HorizontalOrganizationChart"/>
    <dgm:cxn modelId="{A3F9B83F-231B-4593-B877-562994B7E9A6}" type="presParOf" srcId="{FF561F26-6BE7-4CC7-9B0A-3E96A3256A43}" destId="{E94AAF39-F105-4287-B34F-3289399A7CF4}" srcOrd="2" destOrd="0" presId="urn:microsoft.com/office/officeart/2009/3/layout/HorizontalOrganizationChart"/>
    <dgm:cxn modelId="{DE5246EE-A85A-45C6-ACA4-0A0B54C7A176}" type="presParOf" srcId="{FF561F26-6BE7-4CC7-9B0A-3E96A3256A43}" destId="{951E17F3-61B6-4CDD-9736-ACDCA43EDAA8}" srcOrd="3" destOrd="0" presId="urn:microsoft.com/office/officeart/2009/3/layout/HorizontalOrganizationChart"/>
    <dgm:cxn modelId="{9D279111-3840-4D80-A427-930F95FF1DD2}" type="presParOf" srcId="{951E17F3-61B6-4CDD-9736-ACDCA43EDAA8}" destId="{3E3CEB9E-F9C6-42F5-A48B-9894046DFF01}" srcOrd="0" destOrd="0" presId="urn:microsoft.com/office/officeart/2009/3/layout/HorizontalOrganizationChart"/>
    <dgm:cxn modelId="{3728A0AD-4E7B-40F2-BE04-D160C3812CE4}" type="presParOf" srcId="{3E3CEB9E-F9C6-42F5-A48B-9894046DFF01}" destId="{C607804C-5716-44B5-BC44-C4F1A2A5CB41}" srcOrd="0" destOrd="0" presId="urn:microsoft.com/office/officeart/2009/3/layout/HorizontalOrganizationChart"/>
    <dgm:cxn modelId="{5541FCE7-B95F-4C82-B25D-11E01F254FF2}" type="presParOf" srcId="{3E3CEB9E-F9C6-42F5-A48B-9894046DFF01}" destId="{213C39BA-BB09-46E5-AFAD-9E25033EF1DE}" srcOrd="1" destOrd="0" presId="urn:microsoft.com/office/officeart/2009/3/layout/HorizontalOrganizationChart"/>
    <dgm:cxn modelId="{CA8C5132-3EF9-440E-8478-416171DE8380}" type="presParOf" srcId="{951E17F3-61B6-4CDD-9736-ACDCA43EDAA8}" destId="{CB80D536-F674-484A-972F-B1ACEECB7B64}" srcOrd="1" destOrd="0" presId="urn:microsoft.com/office/officeart/2009/3/layout/HorizontalOrganizationChart"/>
    <dgm:cxn modelId="{68815577-1F39-4271-B592-E6BABECA490C}" type="presParOf" srcId="{951E17F3-61B6-4CDD-9736-ACDCA43EDAA8}" destId="{37383278-274D-46D8-8984-69C8DB25A1D5}" srcOrd="2" destOrd="0" presId="urn:microsoft.com/office/officeart/2009/3/layout/HorizontalOrganizationChart"/>
    <dgm:cxn modelId="{A762500F-B142-41CD-8E42-B8A296F617B9}" type="presParOf" srcId="{FF561F26-6BE7-4CC7-9B0A-3E96A3256A43}" destId="{896C0E3B-FF3F-4FAE-80F0-B14D521ED53B}" srcOrd="4" destOrd="0" presId="urn:microsoft.com/office/officeart/2009/3/layout/HorizontalOrganizationChart"/>
    <dgm:cxn modelId="{E8D3FF49-D6C5-4C84-8B01-A5A983076BDD}" type="presParOf" srcId="{FF561F26-6BE7-4CC7-9B0A-3E96A3256A43}" destId="{1545ECE6-A6D4-44B9-AB33-F3218EA09D11}" srcOrd="5" destOrd="0" presId="urn:microsoft.com/office/officeart/2009/3/layout/HorizontalOrganizationChart"/>
    <dgm:cxn modelId="{B5E810B7-25B5-4C3A-8AEF-CF642A6E0530}" type="presParOf" srcId="{1545ECE6-A6D4-44B9-AB33-F3218EA09D11}" destId="{6EEE7D4E-811D-4DAC-A5B8-4B75A1291690}" srcOrd="0" destOrd="0" presId="urn:microsoft.com/office/officeart/2009/3/layout/HorizontalOrganizationChart"/>
    <dgm:cxn modelId="{DB9D534C-DDCC-44F2-883E-BF2DB3EEC6D7}" type="presParOf" srcId="{6EEE7D4E-811D-4DAC-A5B8-4B75A1291690}" destId="{A0D66C45-52EC-4FE7-B59C-6E88977FA54C}" srcOrd="0" destOrd="0" presId="urn:microsoft.com/office/officeart/2009/3/layout/HorizontalOrganizationChart"/>
    <dgm:cxn modelId="{4AA61E54-DAB5-47CF-97B5-93047279DAD2}" type="presParOf" srcId="{6EEE7D4E-811D-4DAC-A5B8-4B75A1291690}" destId="{92CAA2BE-1921-412F-952C-0EC3FE7A36AF}" srcOrd="1" destOrd="0" presId="urn:microsoft.com/office/officeart/2009/3/layout/HorizontalOrganizationChart"/>
    <dgm:cxn modelId="{E0837F68-AA48-4045-B055-1F71C410EF0D}" type="presParOf" srcId="{1545ECE6-A6D4-44B9-AB33-F3218EA09D11}" destId="{2540B3A6-7985-4962-9F50-DC80B7DCBC34}" srcOrd="1" destOrd="0" presId="urn:microsoft.com/office/officeart/2009/3/layout/HorizontalOrganizationChart"/>
    <dgm:cxn modelId="{C36C9243-22AD-4CC0-8B15-5FA7B6C0019E}" type="presParOf" srcId="{1545ECE6-A6D4-44B9-AB33-F3218EA09D11}" destId="{797D3C7D-46DB-4A0E-ACD3-3A89E03D2AA2}" srcOrd="2" destOrd="0" presId="urn:microsoft.com/office/officeart/2009/3/layout/HorizontalOrganizationChart"/>
    <dgm:cxn modelId="{1141D0D0-BE11-4448-8C73-97986713ECA2}" type="presParOf" srcId="{CAA31942-52B3-4076-8EC4-C1D3D464CD36}" destId="{ECC97696-24A0-4B8F-9BE8-47EAE3D56D69}" srcOrd="2" destOrd="0" presId="urn:microsoft.com/office/officeart/2009/3/layout/HorizontalOrganizationChart"/>
    <dgm:cxn modelId="{6C801EA7-4AFA-41E9-8861-6BBA04DA8D17}" type="presParOf" srcId="{B731A71C-2660-4971-A02F-128DF8165FA4}" destId="{8DABA014-D7E8-42CC-8EA4-5E65E6A41CFD}" srcOrd="3" destOrd="0" presId="urn:microsoft.com/office/officeart/2009/3/layout/HorizontalOrganizationChart"/>
    <dgm:cxn modelId="{B13FF9F5-FDCB-4E8D-886E-9A117A2EBDD2}" type="presParOf" srcId="{8DABA014-D7E8-42CC-8EA4-5E65E6A41CFD}" destId="{324B4A34-004F-4A1B-8DC0-A02786DA804A}" srcOrd="0" destOrd="0" presId="urn:microsoft.com/office/officeart/2009/3/layout/HorizontalOrganizationChart"/>
    <dgm:cxn modelId="{C848F22A-A4A5-4D9E-A771-683BD43DEC17}" type="presParOf" srcId="{324B4A34-004F-4A1B-8DC0-A02786DA804A}" destId="{9ABFFE62-8FA5-4EE8-AC1B-7FEF914EAF70}" srcOrd="0" destOrd="0" presId="urn:microsoft.com/office/officeart/2009/3/layout/HorizontalOrganizationChart"/>
    <dgm:cxn modelId="{CE313270-D97F-48F2-9AED-918FD3381F7F}" type="presParOf" srcId="{324B4A34-004F-4A1B-8DC0-A02786DA804A}" destId="{29FD4344-FDF8-40AD-AF1D-1B4EBC3BA655}" srcOrd="1" destOrd="0" presId="urn:microsoft.com/office/officeart/2009/3/layout/HorizontalOrganizationChart"/>
    <dgm:cxn modelId="{582DF07A-5DFF-4529-838F-C1111040A45E}" type="presParOf" srcId="{8DABA014-D7E8-42CC-8EA4-5E65E6A41CFD}" destId="{722C5382-7720-46DA-B6D0-258CF3420341}" srcOrd="1" destOrd="0" presId="urn:microsoft.com/office/officeart/2009/3/layout/HorizontalOrganizationChart"/>
    <dgm:cxn modelId="{43AFEFC9-1C3A-4D22-BCB1-658D7587FC64}" type="presParOf" srcId="{722C5382-7720-46DA-B6D0-258CF3420341}" destId="{CCADDB9F-105C-458B-8123-F62E32F5295B}" srcOrd="0" destOrd="0" presId="urn:microsoft.com/office/officeart/2009/3/layout/HorizontalOrganizationChart"/>
    <dgm:cxn modelId="{F694D566-4D80-4DAE-A153-1A8964C33932}" type="presParOf" srcId="{722C5382-7720-46DA-B6D0-258CF3420341}" destId="{E3A157B9-2766-417F-B694-A48BE0DA5A4D}" srcOrd="1" destOrd="0" presId="urn:microsoft.com/office/officeart/2009/3/layout/HorizontalOrganizationChart"/>
    <dgm:cxn modelId="{AB3CDC3A-0F10-45AF-A6DC-293242A53049}" type="presParOf" srcId="{E3A157B9-2766-417F-B694-A48BE0DA5A4D}" destId="{F1383E4F-DA93-47FC-97D3-5860BB4E070D}" srcOrd="0" destOrd="0" presId="urn:microsoft.com/office/officeart/2009/3/layout/HorizontalOrganizationChart"/>
    <dgm:cxn modelId="{041DD805-B246-4843-8137-02A30234F3FE}" type="presParOf" srcId="{F1383E4F-DA93-47FC-97D3-5860BB4E070D}" destId="{43BFF3ED-AF1F-4206-B24F-67260C853325}" srcOrd="0" destOrd="0" presId="urn:microsoft.com/office/officeart/2009/3/layout/HorizontalOrganizationChart"/>
    <dgm:cxn modelId="{3404B8AE-9CBF-4D4B-8F52-1A80EEE749DD}" type="presParOf" srcId="{F1383E4F-DA93-47FC-97D3-5860BB4E070D}" destId="{0BDBE77B-3A1B-4922-AD5A-97A0B2FBBF2B}" srcOrd="1" destOrd="0" presId="urn:microsoft.com/office/officeart/2009/3/layout/HorizontalOrganizationChart"/>
    <dgm:cxn modelId="{53DEA5AC-5438-4F4E-8C27-296930D84B88}" type="presParOf" srcId="{E3A157B9-2766-417F-B694-A48BE0DA5A4D}" destId="{1FED144A-7AEB-4933-A9B0-236BB779872A}" srcOrd="1" destOrd="0" presId="urn:microsoft.com/office/officeart/2009/3/layout/HorizontalOrganizationChart"/>
    <dgm:cxn modelId="{FEF02855-AA6B-4C60-A8A9-D5121BDF1F50}" type="presParOf" srcId="{E3A157B9-2766-417F-B694-A48BE0DA5A4D}" destId="{8804CD38-0C17-4F34-99DF-DDB819CB3B1D}" srcOrd="2" destOrd="0" presId="urn:microsoft.com/office/officeart/2009/3/layout/HorizontalOrganizationChart"/>
    <dgm:cxn modelId="{966286B6-3A44-45B3-88E4-99DA7840ED2C}" type="presParOf" srcId="{8DABA014-D7E8-42CC-8EA4-5E65E6A41CFD}" destId="{FA7E7F48-7E15-450D-8336-2A124F1CEF73}" srcOrd="2" destOrd="0" presId="urn:microsoft.com/office/officeart/2009/3/layout/HorizontalOrganizationChart"/>
    <dgm:cxn modelId="{364ED34A-AF8C-472A-A32F-0BEC2A5AFFE3}" type="presParOf" srcId="{B731A71C-2660-4971-A02F-128DF8165FA4}" destId="{0A349448-2E18-44B3-91DA-332BA5DCCA22}" srcOrd="4" destOrd="0" presId="urn:microsoft.com/office/officeart/2009/3/layout/HorizontalOrganizationChart"/>
    <dgm:cxn modelId="{7B3CC873-2A39-4D6F-B8CE-391CEE3BC2A7}" type="presParOf" srcId="{0A349448-2E18-44B3-91DA-332BA5DCCA22}" destId="{80375460-5E26-40AF-97A5-38C6363EBD5F}" srcOrd="0" destOrd="0" presId="urn:microsoft.com/office/officeart/2009/3/layout/HorizontalOrganizationChart"/>
    <dgm:cxn modelId="{27996951-CCE8-4BE4-8658-C661E2B0F506}" type="presParOf" srcId="{80375460-5E26-40AF-97A5-38C6363EBD5F}" destId="{44926389-15D6-44E3-9A40-C3C68CDDA093}" srcOrd="0" destOrd="0" presId="urn:microsoft.com/office/officeart/2009/3/layout/HorizontalOrganizationChart"/>
    <dgm:cxn modelId="{8E9FC2C4-833A-476D-A151-FB2FAEA49EB4}" type="presParOf" srcId="{80375460-5E26-40AF-97A5-38C6363EBD5F}" destId="{9B65752D-79D2-4DC8-AE8B-470A8BEDF376}" srcOrd="1" destOrd="0" presId="urn:microsoft.com/office/officeart/2009/3/layout/HorizontalOrganizationChart"/>
    <dgm:cxn modelId="{BD0CF0F9-640C-4D74-8D78-FAAC4C75C5A1}" type="presParOf" srcId="{0A349448-2E18-44B3-91DA-332BA5DCCA22}" destId="{9807DA69-EBEF-4EE7-A9CD-03E6EA42D623}" srcOrd="1" destOrd="0" presId="urn:microsoft.com/office/officeart/2009/3/layout/HorizontalOrganizationChart"/>
    <dgm:cxn modelId="{3175DF9A-EE17-4CBC-95DC-9FC9322FEE53}" type="presParOf" srcId="{0A349448-2E18-44B3-91DA-332BA5DCCA22}" destId="{11F87CE3-8FC8-47F0-B59F-FEEBE073E21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483A40-F05A-4828-86C8-15ADD172FB80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8B287-CBD0-426F-BABD-2B9D59524DA7}">
      <dgm:prSet/>
      <dgm:spPr/>
      <dgm:t>
        <a:bodyPr/>
        <a:lstStyle/>
        <a:p>
          <a:r>
            <a:rPr lang="en-US" dirty="0"/>
            <a:t>Monsoon- Rainy season scrubbing ensure the lowest pollution</a:t>
          </a:r>
        </a:p>
      </dgm:t>
    </dgm:pt>
    <dgm:pt modelId="{DB825032-F62D-407D-9275-CEAFC7949F54}" type="parTrans" cxnId="{493AFD03-B59B-4F4F-8D63-BDFEDCF89CDB}">
      <dgm:prSet/>
      <dgm:spPr/>
      <dgm:t>
        <a:bodyPr/>
        <a:lstStyle/>
        <a:p>
          <a:endParaRPr lang="en-US"/>
        </a:p>
      </dgm:t>
    </dgm:pt>
    <dgm:pt modelId="{AB4C6E09-EFDE-4188-826A-0DD5F92D8351}" type="sibTrans" cxnId="{493AFD03-B59B-4F4F-8D63-BDFEDCF89CDB}">
      <dgm:prSet/>
      <dgm:spPr/>
      <dgm:t>
        <a:bodyPr/>
        <a:lstStyle/>
        <a:p>
          <a:endParaRPr lang="en-US"/>
        </a:p>
      </dgm:t>
    </dgm:pt>
    <dgm:pt modelId="{32D83883-EE5A-4C19-B2E3-84CA56F77540}">
      <dgm:prSet/>
      <dgm:spPr/>
      <dgm:t>
        <a:bodyPr/>
        <a:lstStyle/>
        <a:p>
          <a:r>
            <a:rPr lang="en-US" dirty="0"/>
            <a:t>Post-Monsoon there is shape spike, leading into higher levels in winter</a:t>
          </a:r>
        </a:p>
      </dgm:t>
    </dgm:pt>
    <dgm:pt modelId="{3674DC3F-3AC5-498A-8E01-9DD608EEC92E}" type="parTrans" cxnId="{C0CE80E1-7DF9-4391-A49D-339FFAE5564F}">
      <dgm:prSet/>
      <dgm:spPr/>
      <dgm:t>
        <a:bodyPr/>
        <a:lstStyle/>
        <a:p>
          <a:endParaRPr lang="en-US"/>
        </a:p>
      </dgm:t>
    </dgm:pt>
    <dgm:pt modelId="{6BDA61D1-9F2B-4824-A384-39F8BC026434}" type="sibTrans" cxnId="{C0CE80E1-7DF9-4391-A49D-339FFAE5564F}">
      <dgm:prSet/>
      <dgm:spPr/>
      <dgm:t>
        <a:bodyPr/>
        <a:lstStyle/>
        <a:p>
          <a:endParaRPr lang="en-US"/>
        </a:p>
      </dgm:t>
    </dgm:pt>
    <dgm:pt modelId="{07647F8B-C90D-42BF-8208-A5D3B48A285A}">
      <dgm:prSet/>
      <dgm:spPr/>
      <dgm:t>
        <a:bodyPr/>
        <a:lstStyle/>
        <a:p>
          <a:r>
            <a:rPr lang="en-US" dirty="0"/>
            <a:t>Mumbai, commercial hub is far less polluted than Pune, owing to closeness to the sea</a:t>
          </a:r>
        </a:p>
      </dgm:t>
    </dgm:pt>
    <dgm:pt modelId="{D4832F76-E4E6-4E11-95AD-67C7FBD3D5A5}" type="parTrans" cxnId="{CC2BA666-72D2-49B6-8AD2-9192CFA757FE}">
      <dgm:prSet/>
      <dgm:spPr/>
      <dgm:t>
        <a:bodyPr/>
        <a:lstStyle/>
        <a:p>
          <a:endParaRPr lang="en-US"/>
        </a:p>
      </dgm:t>
    </dgm:pt>
    <dgm:pt modelId="{11B2391E-6FC1-405C-B3E3-E8967BA23964}" type="sibTrans" cxnId="{CC2BA666-72D2-49B6-8AD2-9192CFA757FE}">
      <dgm:prSet/>
      <dgm:spPr/>
      <dgm:t>
        <a:bodyPr/>
        <a:lstStyle/>
        <a:p>
          <a:endParaRPr lang="en-US"/>
        </a:p>
      </dgm:t>
    </dgm:pt>
    <dgm:pt modelId="{0E54B0CB-8712-4822-9DE1-9F5FC12B5016}">
      <dgm:prSet/>
      <dgm:spPr/>
      <dgm:t>
        <a:bodyPr/>
        <a:lstStyle/>
        <a:p>
          <a:r>
            <a:rPr lang="en-US" dirty="0"/>
            <a:t>Pune NO2 levels or half year(post-monsoon till winter)and SO2 for winter months of Jan &amp; Feb see pollutant levels beyond WHO standards.</a:t>
          </a:r>
        </a:p>
      </dgm:t>
    </dgm:pt>
    <dgm:pt modelId="{BAC796DA-EC19-4E15-A019-DCB5EA70CD43}" type="parTrans" cxnId="{54C1135D-C576-4670-BFBF-472E2E2F5951}">
      <dgm:prSet/>
      <dgm:spPr/>
      <dgm:t>
        <a:bodyPr/>
        <a:lstStyle/>
        <a:p>
          <a:endParaRPr lang="en-US"/>
        </a:p>
      </dgm:t>
    </dgm:pt>
    <dgm:pt modelId="{F97BC3BD-C3A7-4206-8B53-E87754209083}" type="sibTrans" cxnId="{54C1135D-C576-4670-BFBF-472E2E2F5951}">
      <dgm:prSet/>
      <dgm:spPr/>
      <dgm:t>
        <a:bodyPr/>
        <a:lstStyle/>
        <a:p>
          <a:endParaRPr lang="en-US"/>
        </a:p>
      </dgm:t>
    </dgm:pt>
    <dgm:pt modelId="{B6F30F24-1040-4248-9731-9BA0DBA7296C}">
      <dgm:prSet/>
      <dgm:spPr/>
      <dgm:t>
        <a:bodyPr/>
        <a:lstStyle/>
        <a:p>
          <a:r>
            <a:rPr lang="en-US" dirty="0"/>
            <a:t>Progression of a city is a factor as all other cities show similar but lower levels compared to the two metro’s.</a:t>
          </a:r>
        </a:p>
      </dgm:t>
    </dgm:pt>
    <dgm:pt modelId="{1C4E7852-44C8-42CB-B5A9-CA287130765D}" type="parTrans" cxnId="{C2C3B2C1-6F6C-4ABF-A741-C99325271CD4}">
      <dgm:prSet/>
      <dgm:spPr/>
      <dgm:t>
        <a:bodyPr/>
        <a:lstStyle/>
        <a:p>
          <a:endParaRPr lang="en-US"/>
        </a:p>
      </dgm:t>
    </dgm:pt>
    <dgm:pt modelId="{C330D616-738D-49CE-AED7-45A0EC07C1FB}" type="sibTrans" cxnId="{C2C3B2C1-6F6C-4ABF-A741-C99325271CD4}">
      <dgm:prSet/>
      <dgm:spPr/>
      <dgm:t>
        <a:bodyPr/>
        <a:lstStyle/>
        <a:p>
          <a:endParaRPr lang="en-US"/>
        </a:p>
      </dgm:t>
    </dgm:pt>
    <dgm:pt modelId="{1C082FD3-8BDC-43C5-B207-E58E389973E0}">
      <dgm:prSet/>
      <dgm:spPr/>
      <dgm:t>
        <a:bodyPr/>
        <a:lstStyle/>
        <a:p>
          <a:r>
            <a:rPr lang="en-US" dirty="0"/>
            <a:t>SPM2.5/10 both pollutant need urgent attention as their level are far above acceptable Indian and Who standards</a:t>
          </a:r>
        </a:p>
      </dgm:t>
    </dgm:pt>
    <dgm:pt modelId="{002E9841-5BEB-4848-843A-F039B971F852}" type="parTrans" cxnId="{909F0646-A954-4DB9-A4B6-411A0BAD79FC}">
      <dgm:prSet/>
      <dgm:spPr/>
      <dgm:t>
        <a:bodyPr/>
        <a:lstStyle/>
        <a:p>
          <a:endParaRPr lang="en-US"/>
        </a:p>
      </dgm:t>
    </dgm:pt>
    <dgm:pt modelId="{636E349D-F003-40AE-BD7A-A2B7BD942482}" type="sibTrans" cxnId="{909F0646-A954-4DB9-A4B6-411A0BAD79FC}">
      <dgm:prSet/>
      <dgm:spPr/>
      <dgm:t>
        <a:bodyPr/>
        <a:lstStyle/>
        <a:p>
          <a:endParaRPr lang="en-US"/>
        </a:p>
      </dgm:t>
    </dgm:pt>
    <dgm:pt modelId="{39B4F36A-C769-447E-9120-0DD6A2FB0648}">
      <dgm:prSet/>
      <dgm:spPr/>
      <dgm:t>
        <a:bodyPr/>
        <a:lstStyle/>
        <a:p>
          <a:r>
            <a:rPr lang="en-US" dirty="0"/>
            <a:t>SO2 follows its own pattern unlike any other pollutants ,Source:18 coal-based power plants consistent. Chandrapur is a prominent example</a:t>
          </a:r>
        </a:p>
      </dgm:t>
    </dgm:pt>
    <dgm:pt modelId="{7AF2EB8A-9E7D-473F-AF8D-6CFBE004BB99}" type="parTrans" cxnId="{41F5662D-3F84-491A-812C-71A907B4B272}">
      <dgm:prSet/>
      <dgm:spPr/>
      <dgm:t>
        <a:bodyPr/>
        <a:lstStyle/>
        <a:p>
          <a:endParaRPr lang="en-US"/>
        </a:p>
      </dgm:t>
    </dgm:pt>
    <dgm:pt modelId="{D1DA2EF7-81D1-4CB5-8DD1-3D9CD2318224}" type="sibTrans" cxnId="{41F5662D-3F84-491A-812C-71A907B4B272}">
      <dgm:prSet/>
      <dgm:spPr/>
      <dgm:t>
        <a:bodyPr/>
        <a:lstStyle/>
        <a:p>
          <a:endParaRPr lang="en-US"/>
        </a:p>
      </dgm:t>
    </dgm:pt>
    <dgm:pt modelId="{47CEE462-3577-4EDA-9104-9B5C34726305}" type="pres">
      <dgm:prSet presAssocID="{A8483A40-F05A-4828-86C8-15ADD172FB80}" presName="Name0" presStyleCnt="0">
        <dgm:presLayoutVars>
          <dgm:dir/>
          <dgm:resizeHandles val="exact"/>
        </dgm:presLayoutVars>
      </dgm:prSet>
      <dgm:spPr/>
    </dgm:pt>
    <dgm:pt modelId="{B60A943A-47F3-4870-AB5B-8AAF6E2D53AB}" type="pres">
      <dgm:prSet presAssocID="{B008B287-CBD0-426F-BABD-2B9D59524DA7}" presName="node" presStyleLbl="node1" presStyleIdx="0" presStyleCnt="7">
        <dgm:presLayoutVars>
          <dgm:bulletEnabled val="1"/>
        </dgm:presLayoutVars>
      </dgm:prSet>
      <dgm:spPr/>
    </dgm:pt>
    <dgm:pt modelId="{CE546C33-9696-40DA-B58D-10F1B9EDC780}" type="pres">
      <dgm:prSet presAssocID="{AB4C6E09-EFDE-4188-826A-0DD5F92D8351}" presName="sibTrans" presStyleCnt="0"/>
      <dgm:spPr/>
    </dgm:pt>
    <dgm:pt modelId="{2FC052B5-BAE9-4CB0-B44E-1652A62F33C1}" type="pres">
      <dgm:prSet presAssocID="{32D83883-EE5A-4C19-B2E3-84CA56F77540}" presName="node" presStyleLbl="node1" presStyleIdx="1" presStyleCnt="7">
        <dgm:presLayoutVars>
          <dgm:bulletEnabled val="1"/>
        </dgm:presLayoutVars>
      </dgm:prSet>
      <dgm:spPr/>
    </dgm:pt>
    <dgm:pt modelId="{7B8E55D1-D07E-4B4E-9F31-8EB472EB993C}" type="pres">
      <dgm:prSet presAssocID="{6BDA61D1-9F2B-4824-A384-39F8BC026434}" presName="sibTrans" presStyleCnt="0"/>
      <dgm:spPr/>
    </dgm:pt>
    <dgm:pt modelId="{D46FE262-847C-450A-80A1-6FE773107B9F}" type="pres">
      <dgm:prSet presAssocID="{07647F8B-C90D-42BF-8208-A5D3B48A285A}" presName="node" presStyleLbl="node1" presStyleIdx="2" presStyleCnt="7">
        <dgm:presLayoutVars>
          <dgm:bulletEnabled val="1"/>
        </dgm:presLayoutVars>
      </dgm:prSet>
      <dgm:spPr/>
    </dgm:pt>
    <dgm:pt modelId="{FAA76414-52AD-486C-980F-71F06567C2E6}" type="pres">
      <dgm:prSet presAssocID="{11B2391E-6FC1-405C-B3E3-E8967BA23964}" presName="sibTrans" presStyleCnt="0"/>
      <dgm:spPr/>
    </dgm:pt>
    <dgm:pt modelId="{86439CEC-A083-4955-B18C-3BA6ACD6D492}" type="pres">
      <dgm:prSet presAssocID="{0E54B0CB-8712-4822-9DE1-9F5FC12B5016}" presName="node" presStyleLbl="node1" presStyleIdx="3" presStyleCnt="7">
        <dgm:presLayoutVars>
          <dgm:bulletEnabled val="1"/>
        </dgm:presLayoutVars>
      </dgm:prSet>
      <dgm:spPr/>
    </dgm:pt>
    <dgm:pt modelId="{728BECC1-9E1E-4E89-AC27-D10B0F9DA9B2}" type="pres">
      <dgm:prSet presAssocID="{F97BC3BD-C3A7-4206-8B53-E87754209083}" presName="sibTrans" presStyleCnt="0"/>
      <dgm:spPr/>
    </dgm:pt>
    <dgm:pt modelId="{21A70EE8-B596-4185-A7BF-8F1F8F5B21CC}" type="pres">
      <dgm:prSet presAssocID="{B6F30F24-1040-4248-9731-9BA0DBA7296C}" presName="node" presStyleLbl="node1" presStyleIdx="4" presStyleCnt="7">
        <dgm:presLayoutVars>
          <dgm:bulletEnabled val="1"/>
        </dgm:presLayoutVars>
      </dgm:prSet>
      <dgm:spPr/>
    </dgm:pt>
    <dgm:pt modelId="{1E736601-9A25-4C96-A976-8CCF902545C6}" type="pres">
      <dgm:prSet presAssocID="{C330D616-738D-49CE-AED7-45A0EC07C1FB}" presName="sibTrans" presStyleCnt="0"/>
      <dgm:spPr/>
    </dgm:pt>
    <dgm:pt modelId="{375AB8C9-B96E-47B6-865A-7A4C4B3204A1}" type="pres">
      <dgm:prSet presAssocID="{1C082FD3-8BDC-43C5-B207-E58E389973E0}" presName="node" presStyleLbl="node1" presStyleIdx="5" presStyleCnt="7">
        <dgm:presLayoutVars>
          <dgm:bulletEnabled val="1"/>
        </dgm:presLayoutVars>
      </dgm:prSet>
      <dgm:spPr/>
    </dgm:pt>
    <dgm:pt modelId="{1F953039-B34E-4301-AFE8-B627D7B12209}" type="pres">
      <dgm:prSet presAssocID="{636E349D-F003-40AE-BD7A-A2B7BD942482}" presName="sibTrans" presStyleCnt="0"/>
      <dgm:spPr/>
    </dgm:pt>
    <dgm:pt modelId="{CF36FDD4-AC48-4FBC-9533-D1FCE666F109}" type="pres">
      <dgm:prSet presAssocID="{39B4F36A-C769-447E-9120-0DD6A2FB0648}" presName="node" presStyleLbl="node1" presStyleIdx="6" presStyleCnt="7">
        <dgm:presLayoutVars>
          <dgm:bulletEnabled val="1"/>
        </dgm:presLayoutVars>
      </dgm:prSet>
      <dgm:spPr/>
    </dgm:pt>
  </dgm:ptLst>
  <dgm:cxnLst>
    <dgm:cxn modelId="{493AFD03-B59B-4F4F-8D63-BDFEDCF89CDB}" srcId="{A8483A40-F05A-4828-86C8-15ADD172FB80}" destId="{B008B287-CBD0-426F-BABD-2B9D59524DA7}" srcOrd="0" destOrd="0" parTransId="{DB825032-F62D-407D-9275-CEAFC7949F54}" sibTransId="{AB4C6E09-EFDE-4188-826A-0DD5F92D8351}"/>
    <dgm:cxn modelId="{C253921D-9008-4E78-85A0-F5979A856418}" type="presOf" srcId="{0E54B0CB-8712-4822-9DE1-9F5FC12B5016}" destId="{86439CEC-A083-4955-B18C-3BA6ACD6D492}" srcOrd="0" destOrd="0" presId="urn:microsoft.com/office/officeart/2005/8/layout/hList6"/>
    <dgm:cxn modelId="{09B10521-1C8A-47F9-B2C2-51CD72118BDF}" type="presOf" srcId="{A8483A40-F05A-4828-86C8-15ADD172FB80}" destId="{47CEE462-3577-4EDA-9104-9B5C34726305}" srcOrd="0" destOrd="0" presId="urn:microsoft.com/office/officeart/2005/8/layout/hList6"/>
    <dgm:cxn modelId="{41F5662D-3F84-491A-812C-71A907B4B272}" srcId="{A8483A40-F05A-4828-86C8-15ADD172FB80}" destId="{39B4F36A-C769-447E-9120-0DD6A2FB0648}" srcOrd="6" destOrd="0" parTransId="{7AF2EB8A-9E7D-473F-AF8D-6CFBE004BB99}" sibTransId="{D1DA2EF7-81D1-4CB5-8DD1-3D9CD2318224}"/>
    <dgm:cxn modelId="{3AF47931-E0E3-48AF-887B-30C11902CF48}" type="presOf" srcId="{32D83883-EE5A-4C19-B2E3-84CA56F77540}" destId="{2FC052B5-BAE9-4CB0-B44E-1652A62F33C1}" srcOrd="0" destOrd="0" presId="urn:microsoft.com/office/officeart/2005/8/layout/hList6"/>
    <dgm:cxn modelId="{54C1135D-C576-4670-BFBF-472E2E2F5951}" srcId="{A8483A40-F05A-4828-86C8-15ADD172FB80}" destId="{0E54B0CB-8712-4822-9DE1-9F5FC12B5016}" srcOrd="3" destOrd="0" parTransId="{BAC796DA-EC19-4E15-A019-DCB5EA70CD43}" sibTransId="{F97BC3BD-C3A7-4206-8B53-E87754209083}"/>
    <dgm:cxn modelId="{909F0646-A954-4DB9-A4B6-411A0BAD79FC}" srcId="{A8483A40-F05A-4828-86C8-15ADD172FB80}" destId="{1C082FD3-8BDC-43C5-B207-E58E389973E0}" srcOrd="5" destOrd="0" parTransId="{002E9841-5BEB-4848-843A-F039B971F852}" sibTransId="{636E349D-F003-40AE-BD7A-A2B7BD942482}"/>
    <dgm:cxn modelId="{CC2BA666-72D2-49B6-8AD2-9192CFA757FE}" srcId="{A8483A40-F05A-4828-86C8-15ADD172FB80}" destId="{07647F8B-C90D-42BF-8208-A5D3B48A285A}" srcOrd="2" destOrd="0" parTransId="{D4832F76-E4E6-4E11-95AD-67C7FBD3D5A5}" sibTransId="{11B2391E-6FC1-405C-B3E3-E8967BA23964}"/>
    <dgm:cxn modelId="{BA316E68-0024-4AA5-BFC6-B4850DB08D19}" type="presOf" srcId="{B008B287-CBD0-426F-BABD-2B9D59524DA7}" destId="{B60A943A-47F3-4870-AB5B-8AAF6E2D53AB}" srcOrd="0" destOrd="0" presId="urn:microsoft.com/office/officeart/2005/8/layout/hList6"/>
    <dgm:cxn modelId="{27C52EA1-85CE-452C-BE9B-1CE4ACAC18E3}" type="presOf" srcId="{07647F8B-C90D-42BF-8208-A5D3B48A285A}" destId="{D46FE262-847C-450A-80A1-6FE773107B9F}" srcOrd="0" destOrd="0" presId="urn:microsoft.com/office/officeart/2005/8/layout/hList6"/>
    <dgm:cxn modelId="{C2C3B2C1-6F6C-4ABF-A741-C99325271CD4}" srcId="{A8483A40-F05A-4828-86C8-15ADD172FB80}" destId="{B6F30F24-1040-4248-9731-9BA0DBA7296C}" srcOrd="4" destOrd="0" parTransId="{1C4E7852-44C8-42CB-B5A9-CA287130765D}" sibTransId="{C330D616-738D-49CE-AED7-45A0EC07C1FB}"/>
    <dgm:cxn modelId="{C0CE80E1-7DF9-4391-A49D-339FFAE5564F}" srcId="{A8483A40-F05A-4828-86C8-15ADD172FB80}" destId="{32D83883-EE5A-4C19-B2E3-84CA56F77540}" srcOrd="1" destOrd="0" parTransId="{3674DC3F-3AC5-498A-8E01-9DD608EEC92E}" sibTransId="{6BDA61D1-9F2B-4824-A384-39F8BC026434}"/>
    <dgm:cxn modelId="{FE08AFE5-1625-42D1-AD2B-D641951179F8}" type="presOf" srcId="{B6F30F24-1040-4248-9731-9BA0DBA7296C}" destId="{21A70EE8-B596-4185-A7BF-8F1F8F5B21CC}" srcOrd="0" destOrd="0" presId="urn:microsoft.com/office/officeart/2005/8/layout/hList6"/>
    <dgm:cxn modelId="{109461F7-BDA1-4397-8BEA-31CB9BF1ADCC}" type="presOf" srcId="{39B4F36A-C769-447E-9120-0DD6A2FB0648}" destId="{CF36FDD4-AC48-4FBC-9533-D1FCE666F109}" srcOrd="0" destOrd="0" presId="urn:microsoft.com/office/officeart/2005/8/layout/hList6"/>
    <dgm:cxn modelId="{C25752FC-F88E-4EFF-850B-1DAD48A9B334}" type="presOf" srcId="{1C082FD3-8BDC-43C5-B207-E58E389973E0}" destId="{375AB8C9-B96E-47B6-865A-7A4C4B3204A1}" srcOrd="0" destOrd="0" presId="urn:microsoft.com/office/officeart/2005/8/layout/hList6"/>
    <dgm:cxn modelId="{BE2EEC5E-187A-4346-8E51-05BA6C488144}" type="presParOf" srcId="{47CEE462-3577-4EDA-9104-9B5C34726305}" destId="{B60A943A-47F3-4870-AB5B-8AAF6E2D53AB}" srcOrd="0" destOrd="0" presId="urn:microsoft.com/office/officeart/2005/8/layout/hList6"/>
    <dgm:cxn modelId="{EE179894-3AD0-4C13-AA57-E0FEE227F743}" type="presParOf" srcId="{47CEE462-3577-4EDA-9104-9B5C34726305}" destId="{CE546C33-9696-40DA-B58D-10F1B9EDC780}" srcOrd="1" destOrd="0" presId="urn:microsoft.com/office/officeart/2005/8/layout/hList6"/>
    <dgm:cxn modelId="{63A87E3E-7775-4AA1-B514-5B5E166C15A9}" type="presParOf" srcId="{47CEE462-3577-4EDA-9104-9B5C34726305}" destId="{2FC052B5-BAE9-4CB0-B44E-1652A62F33C1}" srcOrd="2" destOrd="0" presId="urn:microsoft.com/office/officeart/2005/8/layout/hList6"/>
    <dgm:cxn modelId="{F25B1EBF-A211-4FB2-8C30-D23ECCC2AD8F}" type="presParOf" srcId="{47CEE462-3577-4EDA-9104-9B5C34726305}" destId="{7B8E55D1-D07E-4B4E-9F31-8EB472EB993C}" srcOrd="3" destOrd="0" presId="urn:microsoft.com/office/officeart/2005/8/layout/hList6"/>
    <dgm:cxn modelId="{109AFF08-2EE3-4C9F-BAB6-77E7A7AE6689}" type="presParOf" srcId="{47CEE462-3577-4EDA-9104-9B5C34726305}" destId="{D46FE262-847C-450A-80A1-6FE773107B9F}" srcOrd="4" destOrd="0" presId="urn:microsoft.com/office/officeart/2005/8/layout/hList6"/>
    <dgm:cxn modelId="{9917F17D-9427-4A4C-8F44-680479F945FC}" type="presParOf" srcId="{47CEE462-3577-4EDA-9104-9B5C34726305}" destId="{FAA76414-52AD-486C-980F-71F06567C2E6}" srcOrd="5" destOrd="0" presId="urn:microsoft.com/office/officeart/2005/8/layout/hList6"/>
    <dgm:cxn modelId="{8A9FD1A9-2E96-45A2-A7B8-7ECAB340763C}" type="presParOf" srcId="{47CEE462-3577-4EDA-9104-9B5C34726305}" destId="{86439CEC-A083-4955-B18C-3BA6ACD6D492}" srcOrd="6" destOrd="0" presId="urn:microsoft.com/office/officeart/2005/8/layout/hList6"/>
    <dgm:cxn modelId="{95CB5B12-BD8A-4730-9DC4-8CBC78FD68B5}" type="presParOf" srcId="{47CEE462-3577-4EDA-9104-9B5C34726305}" destId="{728BECC1-9E1E-4E89-AC27-D10B0F9DA9B2}" srcOrd="7" destOrd="0" presId="urn:microsoft.com/office/officeart/2005/8/layout/hList6"/>
    <dgm:cxn modelId="{43A2C11A-B6A5-43AB-83B9-36EB60489141}" type="presParOf" srcId="{47CEE462-3577-4EDA-9104-9B5C34726305}" destId="{21A70EE8-B596-4185-A7BF-8F1F8F5B21CC}" srcOrd="8" destOrd="0" presId="urn:microsoft.com/office/officeart/2005/8/layout/hList6"/>
    <dgm:cxn modelId="{ED2F7778-198B-4770-BCE7-26755DCD79BE}" type="presParOf" srcId="{47CEE462-3577-4EDA-9104-9B5C34726305}" destId="{1E736601-9A25-4C96-A976-8CCF902545C6}" srcOrd="9" destOrd="0" presId="urn:microsoft.com/office/officeart/2005/8/layout/hList6"/>
    <dgm:cxn modelId="{BE10B9E7-DC09-45AF-9AD5-01B6D458304E}" type="presParOf" srcId="{47CEE462-3577-4EDA-9104-9B5C34726305}" destId="{375AB8C9-B96E-47B6-865A-7A4C4B3204A1}" srcOrd="10" destOrd="0" presId="urn:microsoft.com/office/officeart/2005/8/layout/hList6"/>
    <dgm:cxn modelId="{EFAD7AD8-641A-4ACB-924D-F3FB0E3FE51D}" type="presParOf" srcId="{47CEE462-3577-4EDA-9104-9B5C34726305}" destId="{1F953039-B34E-4301-AFE8-B627D7B12209}" srcOrd="11" destOrd="0" presId="urn:microsoft.com/office/officeart/2005/8/layout/hList6"/>
    <dgm:cxn modelId="{F8FFCD02-2147-4C69-8063-CE0B20CD6412}" type="presParOf" srcId="{47CEE462-3577-4EDA-9104-9B5C34726305}" destId="{CF36FDD4-AC48-4FBC-9533-D1FCE666F109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3AC1D6B-8E34-449B-B4FE-2A8A50118C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A1DC57-E72A-486B-95CA-9A49B9DB692C}">
      <dgm:prSet/>
      <dgm:spPr/>
      <dgm:t>
        <a:bodyPr/>
        <a:lstStyle/>
        <a:p>
          <a:r>
            <a:rPr lang="en-US" dirty="0"/>
            <a:t>Aurangabad increasing pollution levels warrants details studies, learning from there will help plan better</a:t>
          </a:r>
        </a:p>
      </dgm:t>
    </dgm:pt>
    <dgm:pt modelId="{D6410696-64E2-4E77-8EE5-0890FFF9570C}" type="parTrans" cxnId="{8BA53941-2D76-432C-A4E9-EE4CFD8F825F}">
      <dgm:prSet/>
      <dgm:spPr/>
      <dgm:t>
        <a:bodyPr/>
        <a:lstStyle/>
        <a:p>
          <a:endParaRPr lang="en-US"/>
        </a:p>
      </dgm:t>
    </dgm:pt>
    <dgm:pt modelId="{BB9B00C8-6D61-4D4E-98B7-F761464CD705}" type="sibTrans" cxnId="{8BA53941-2D76-432C-A4E9-EE4CFD8F825F}">
      <dgm:prSet/>
      <dgm:spPr/>
      <dgm:t>
        <a:bodyPr/>
        <a:lstStyle/>
        <a:p>
          <a:endParaRPr lang="en-US"/>
        </a:p>
      </dgm:t>
    </dgm:pt>
    <dgm:pt modelId="{D69C3EB4-78D7-46F8-A3BF-E688C136D3D2}">
      <dgm:prSet/>
      <dgm:spPr/>
      <dgm:t>
        <a:bodyPr/>
        <a:lstStyle/>
        <a:p>
          <a:r>
            <a:rPr lang="en-US" dirty="0"/>
            <a:t>Analyzing the health related impact of these pollutant with the acquired knowledge of seasonal behavior</a:t>
          </a:r>
        </a:p>
      </dgm:t>
    </dgm:pt>
    <dgm:pt modelId="{18713AE7-C2EA-48B0-AB04-6BAA9BBC6999}" type="parTrans" cxnId="{0A837D9F-992A-4874-958E-1B4B7C5CA74E}">
      <dgm:prSet/>
      <dgm:spPr/>
      <dgm:t>
        <a:bodyPr/>
        <a:lstStyle/>
        <a:p>
          <a:endParaRPr lang="en-US"/>
        </a:p>
      </dgm:t>
    </dgm:pt>
    <dgm:pt modelId="{437F814D-397D-404C-940E-FFD90FF4407F}" type="sibTrans" cxnId="{0A837D9F-992A-4874-958E-1B4B7C5CA74E}">
      <dgm:prSet/>
      <dgm:spPr/>
      <dgm:t>
        <a:bodyPr/>
        <a:lstStyle/>
        <a:p>
          <a:endParaRPr lang="en-US"/>
        </a:p>
      </dgm:t>
    </dgm:pt>
    <dgm:pt modelId="{9FC59A31-2827-469E-BE59-C4342FE1FEE9}">
      <dgm:prSet/>
      <dgm:spPr/>
      <dgm:t>
        <a:bodyPr/>
        <a:lstStyle/>
        <a:p>
          <a:r>
            <a:rPr lang="en-US" dirty="0"/>
            <a:t>Might help in stocking medication &amp; under arrangements</a:t>
          </a:r>
        </a:p>
      </dgm:t>
    </dgm:pt>
    <dgm:pt modelId="{899BE3E1-BD03-4259-9A6F-2C5986ABCEDB}" type="parTrans" cxnId="{7693D393-69AF-41D4-A98E-93EF5DAF80BA}">
      <dgm:prSet/>
      <dgm:spPr/>
      <dgm:t>
        <a:bodyPr/>
        <a:lstStyle/>
        <a:p>
          <a:endParaRPr lang="en-US"/>
        </a:p>
      </dgm:t>
    </dgm:pt>
    <dgm:pt modelId="{D746ED93-E129-49EC-B5C9-13840A9D5B45}" type="sibTrans" cxnId="{7693D393-69AF-41D4-A98E-93EF5DAF80BA}">
      <dgm:prSet/>
      <dgm:spPr/>
      <dgm:t>
        <a:bodyPr/>
        <a:lstStyle/>
        <a:p>
          <a:endParaRPr lang="en-US"/>
        </a:p>
      </dgm:t>
    </dgm:pt>
    <dgm:pt modelId="{3BC0134D-BD02-480D-B515-98AF1081A3B4}">
      <dgm:prSet/>
      <dgm:spPr/>
      <dgm:t>
        <a:bodyPr/>
        <a:lstStyle/>
        <a:p>
          <a:r>
            <a:rPr lang="en-US"/>
            <a:t>SO2 sources and their correlation with coal-based power sources </a:t>
          </a:r>
        </a:p>
      </dgm:t>
    </dgm:pt>
    <dgm:pt modelId="{0E55FD63-9EBD-41CD-9516-FB7A8CC0C857}" type="parTrans" cxnId="{A19D2433-B3B1-44DB-977F-AAC68B4805A8}">
      <dgm:prSet/>
      <dgm:spPr/>
      <dgm:t>
        <a:bodyPr/>
        <a:lstStyle/>
        <a:p>
          <a:endParaRPr lang="en-US"/>
        </a:p>
      </dgm:t>
    </dgm:pt>
    <dgm:pt modelId="{716F50FC-D899-4028-8D4D-35C5D03F5C9C}" type="sibTrans" cxnId="{A19D2433-B3B1-44DB-977F-AAC68B4805A8}">
      <dgm:prSet/>
      <dgm:spPr/>
      <dgm:t>
        <a:bodyPr/>
        <a:lstStyle/>
        <a:p>
          <a:endParaRPr lang="en-US"/>
        </a:p>
      </dgm:t>
    </dgm:pt>
    <dgm:pt modelId="{7BBAC21E-2560-4E76-9DFE-51235EE2EE4F}">
      <dgm:prSet/>
      <dgm:spPr/>
      <dgm:t>
        <a:bodyPr/>
        <a:lstStyle/>
        <a:p>
          <a:r>
            <a:rPr lang="en-US" dirty="0"/>
            <a:t>Common Sources of NO2 &amp; SPM10</a:t>
          </a:r>
        </a:p>
      </dgm:t>
    </dgm:pt>
    <dgm:pt modelId="{071A8F38-8DD3-41E7-9ACD-1C1799CB1C8F}" type="parTrans" cxnId="{5919C839-E063-4FBC-89C0-D95C9AEE9842}">
      <dgm:prSet/>
      <dgm:spPr/>
      <dgm:t>
        <a:bodyPr/>
        <a:lstStyle/>
        <a:p>
          <a:endParaRPr lang="en-US"/>
        </a:p>
      </dgm:t>
    </dgm:pt>
    <dgm:pt modelId="{D1AB77B6-1CAC-4314-8720-8E9D395342BB}" type="sibTrans" cxnId="{5919C839-E063-4FBC-89C0-D95C9AEE9842}">
      <dgm:prSet/>
      <dgm:spPr/>
      <dgm:t>
        <a:bodyPr/>
        <a:lstStyle/>
        <a:p>
          <a:endParaRPr lang="en-US"/>
        </a:p>
      </dgm:t>
    </dgm:pt>
    <dgm:pt modelId="{AF42EDBB-F3D2-40F3-AAF3-4CAFA54F88B6}">
      <dgm:prSet/>
      <dgm:spPr/>
      <dgm:t>
        <a:bodyPr/>
        <a:lstStyle/>
        <a:p>
          <a:r>
            <a:rPr lang="en-US"/>
            <a:t>Additional or stricter pollution control measure exploration for post monsoon &amp; winter higher levels</a:t>
          </a:r>
        </a:p>
      </dgm:t>
    </dgm:pt>
    <dgm:pt modelId="{07BD9415-7084-4DC2-A1BE-1696BA193EBA}" type="parTrans" cxnId="{82604C00-493C-4E15-9213-00A15960F035}">
      <dgm:prSet/>
      <dgm:spPr/>
      <dgm:t>
        <a:bodyPr/>
        <a:lstStyle/>
        <a:p>
          <a:endParaRPr lang="en-US"/>
        </a:p>
      </dgm:t>
    </dgm:pt>
    <dgm:pt modelId="{F4A4BD27-9872-4029-8C6B-60FBB2062388}" type="sibTrans" cxnId="{82604C00-493C-4E15-9213-00A15960F035}">
      <dgm:prSet/>
      <dgm:spPr/>
      <dgm:t>
        <a:bodyPr/>
        <a:lstStyle/>
        <a:p>
          <a:endParaRPr lang="en-US"/>
        </a:p>
      </dgm:t>
    </dgm:pt>
    <dgm:pt modelId="{1BAB67AA-4D7A-4A63-B9C5-4FA21673AEE8}" type="pres">
      <dgm:prSet presAssocID="{43AC1D6B-8E34-449B-B4FE-2A8A50118C0D}" presName="linear" presStyleCnt="0">
        <dgm:presLayoutVars>
          <dgm:animLvl val="lvl"/>
          <dgm:resizeHandles val="exact"/>
        </dgm:presLayoutVars>
      </dgm:prSet>
      <dgm:spPr/>
    </dgm:pt>
    <dgm:pt modelId="{07A421FB-A3F2-4ACB-ADCB-4CB5BC4B0482}" type="pres">
      <dgm:prSet presAssocID="{67A1DC57-E72A-486B-95CA-9A49B9DB69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CBAC00-1076-4A37-BED8-DB6FB930C0FC}" type="pres">
      <dgm:prSet presAssocID="{BB9B00C8-6D61-4D4E-98B7-F761464CD705}" presName="spacer" presStyleCnt="0"/>
      <dgm:spPr/>
    </dgm:pt>
    <dgm:pt modelId="{1DB499A5-2B03-4905-AF07-7E7C3F608605}" type="pres">
      <dgm:prSet presAssocID="{D69C3EB4-78D7-46F8-A3BF-E688C136D3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01B171-143F-47F7-B21C-B0AC47CDD084}" type="pres">
      <dgm:prSet presAssocID="{D69C3EB4-78D7-46F8-A3BF-E688C136D3D2}" presName="childText" presStyleLbl="revTx" presStyleIdx="0" presStyleCnt="1">
        <dgm:presLayoutVars>
          <dgm:bulletEnabled val="1"/>
        </dgm:presLayoutVars>
      </dgm:prSet>
      <dgm:spPr/>
    </dgm:pt>
    <dgm:pt modelId="{268DC5AA-919A-4375-BA6A-6985D0479BF5}" type="pres">
      <dgm:prSet presAssocID="{3BC0134D-BD02-480D-B515-98AF1081A3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D875BF-2A41-4838-8B2E-8A6CBB20CEEC}" type="pres">
      <dgm:prSet presAssocID="{716F50FC-D899-4028-8D4D-35C5D03F5C9C}" presName="spacer" presStyleCnt="0"/>
      <dgm:spPr/>
    </dgm:pt>
    <dgm:pt modelId="{122492A0-7856-49CE-8C37-13D96ADAB801}" type="pres">
      <dgm:prSet presAssocID="{7BBAC21E-2560-4E76-9DFE-51235EE2EE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7B034F-0AB0-44FF-885F-795580DB65A5}" type="pres">
      <dgm:prSet presAssocID="{D1AB77B6-1CAC-4314-8720-8E9D395342BB}" presName="spacer" presStyleCnt="0"/>
      <dgm:spPr/>
    </dgm:pt>
    <dgm:pt modelId="{D1AA118C-9C5D-4520-91CC-AB7AF0E079D0}" type="pres">
      <dgm:prSet presAssocID="{AF42EDBB-F3D2-40F3-AAF3-4CAFA54F88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604C00-493C-4E15-9213-00A15960F035}" srcId="{43AC1D6B-8E34-449B-B4FE-2A8A50118C0D}" destId="{AF42EDBB-F3D2-40F3-AAF3-4CAFA54F88B6}" srcOrd="4" destOrd="0" parTransId="{07BD9415-7084-4DC2-A1BE-1696BA193EBA}" sibTransId="{F4A4BD27-9872-4029-8C6B-60FBB2062388}"/>
    <dgm:cxn modelId="{A19D2433-B3B1-44DB-977F-AAC68B4805A8}" srcId="{43AC1D6B-8E34-449B-B4FE-2A8A50118C0D}" destId="{3BC0134D-BD02-480D-B515-98AF1081A3B4}" srcOrd="2" destOrd="0" parTransId="{0E55FD63-9EBD-41CD-9516-FB7A8CC0C857}" sibTransId="{716F50FC-D899-4028-8D4D-35C5D03F5C9C}"/>
    <dgm:cxn modelId="{5919C839-E063-4FBC-89C0-D95C9AEE9842}" srcId="{43AC1D6B-8E34-449B-B4FE-2A8A50118C0D}" destId="{7BBAC21E-2560-4E76-9DFE-51235EE2EE4F}" srcOrd="3" destOrd="0" parTransId="{071A8F38-8DD3-41E7-9ACD-1C1799CB1C8F}" sibTransId="{D1AB77B6-1CAC-4314-8720-8E9D395342BB}"/>
    <dgm:cxn modelId="{97E7033C-CB59-456D-BAAB-03F8EF23B78F}" type="presOf" srcId="{43AC1D6B-8E34-449B-B4FE-2A8A50118C0D}" destId="{1BAB67AA-4D7A-4A63-B9C5-4FA21673AEE8}" srcOrd="0" destOrd="0" presId="urn:microsoft.com/office/officeart/2005/8/layout/vList2"/>
    <dgm:cxn modelId="{8BA53941-2D76-432C-A4E9-EE4CFD8F825F}" srcId="{43AC1D6B-8E34-449B-B4FE-2A8A50118C0D}" destId="{67A1DC57-E72A-486B-95CA-9A49B9DB692C}" srcOrd="0" destOrd="0" parTransId="{D6410696-64E2-4E77-8EE5-0890FFF9570C}" sibTransId="{BB9B00C8-6D61-4D4E-98B7-F761464CD705}"/>
    <dgm:cxn modelId="{38DCBB7F-71B5-4AB5-9423-9F35A3EA8566}" type="presOf" srcId="{AF42EDBB-F3D2-40F3-AAF3-4CAFA54F88B6}" destId="{D1AA118C-9C5D-4520-91CC-AB7AF0E079D0}" srcOrd="0" destOrd="0" presId="urn:microsoft.com/office/officeart/2005/8/layout/vList2"/>
    <dgm:cxn modelId="{7693D393-69AF-41D4-A98E-93EF5DAF80BA}" srcId="{D69C3EB4-78D7-46F8-A3BF-E688C136D3D2}" destId="{9FC59A31-2827-469E-BE59-C4342FE1FEE9}" srcOrd="0" destOrd="0" parTransId="{899BE3E1-BD03-4259-9A6F-2C5986ABCEDB}" sibTransId="{D746ED93-E129-49EC-B5C9-13840A9D5B45}"/>
    <dgm:cxn modelId="{0A837D9F-992A-4874-958E-1B4B7C5CA74E}" srcId="{43AC1D6B-8E34-449B-B4FE-2A8A50118C0D}" destId="{D69C3EB4-78D7-46F8-A3BF-E688C136D3D2}" srcOrd="1" destOrd="0" parTransId="{18713AE7-C2EA-48B0-AB04-6BAA9BBC6999}" sibTransId="{437F814D-397D-404C-940E-FFD90FF4407F}"/>
    <dgm:cxn modelId="{4EEFEBA3-2E55-4CBC-BBE4-5A16016B341B}" type="presOf" srcId="{9FC59A31-2827-469E-BE59-C4342FE1FEE9}" destId="{A801B171-143F-47F7-B21C-B0AC47CDD084}" srcOrd="0" destOrd="0" presId="urn:microsoft.com/office/officeart/2005/8/layout/vList2"/>
    <dgm:cxn modelId="{073E87CB-819F-4D40-AEFB-BCC31E458CD8}" type="presOf" srcId="{7BBAC21E-2560-4E76-9DFE-51235EE2EE4F}" destId="{122492A0-7856-49CE-8C37-13D96ADAB801}" srcOrd="0" destOrd="0" presId="urn:microsoft.com/office/officeart/2005/8/layout/vList2"/>
    <dgm:cxn modelId="{C5B69CD8-84FF-4618-88F4-88D02DA16141}" type="presOf" srcId="{D69C3EB4-78D7-46F8-A3BF-E688C136D3D2}" destId="{1DB499A5-2B03-4905-AF07-7E7C3F608605}" srcOrd="0" destOrd="0" presId="urn:microsoft.com/office/officeart/2005/8/layout/vList2"/>
    <dgm:cxn modelId="{4DCC71E3-1A86-4F29-A12A-CD3BAE8EFC73}" type="presOf" srcId="{3BC0134D-BD02-480D-B515-98AF1081A3B4}" destId="{268DC5AA-919A-4375-BA6A-6985D0479BF5}" srcOrd="0" destOrd="0" presId="urn:microsoft.com/office/officeart/2005/8/layout/vList2"/>
    <dgm:cxn modelId="{5A10E8E7-EBCC-4D58-81AA-AF46E496A5EF}" type="presOf" srcId="{67A1DC57-E72A-486B-95CA-9A49B9DB692C}" destId="{07A421FB-A3F2-4ACB-ADCB-4CB5BC4B0482}" srcOrd="0" destOrd="0" presId="urn:microsoft.com/office/officeart/2005/8/layout/vList2"/>
    <dgm:cxn modelId="{E27E6745-F417-481E-B3B1-9D6EAFFA08C5}" type="presParOf" srcId="{1BAB67AA-4D7A-4A63-B9C5-4FA21673AEE8}" destId="{07A421FB-A3F2-4ACB-ADCB-4CB5BC4B0482}" srcOrd="0" destOrd="0" presId="urn:microsoft.com/office/officeart/2005/8/layout/vList2"/>
    <dgm:cxn modelId="{8CC86EF1-C5DF-4875-975D-CDA37CB7B980}" type="presParOf" srcId="{1BAB67AA-4D7A-4A63-B9C5-4FA21673AEE8}" destId="{8FCBAC00-1076-4A37-BED8-DB6FB930C0FC}" srcOrd="1" destOrd="0" presId="urn:microsoft.com/office/officeart/2005/8/layout/vList2"/>
    <dgm:cxn modelId="{9BB2C1D8-EA7D-4F51-96E2-3A378AFF51C9}" type="presParOf" srcId="{1BAB67AA-4D7A-4A63-B9C5-4FA21673AEE8}" destId="{1DB499A5-2B03-4905-AF07-7E7C3F608605}" srcOrd="2" destOrd="0" presId="urn:microsoft.com/office/officeart/2005/8/layout/vList2"/>
    <dgm:cxn modelId="{A1E44695-4804-4FDF-B7A5-8CA5F3C76A7B}" type="presParOf" srcId="{1BAB67AA-4D7A-4A63-B9C5-4FA21673AEE8}" destId="{A801B171-143F-47F7-B21C-B0AC47CDD084}" srcOrd="3" destOrd="0" presId="urn:microsoft.com/office/officeart/2005/8/layout/vList2"/>
    <dgm:cxn modelId="{19A1BB9B-8750-4823-96D2-6B1EF0590766}" type="presParOf" srcId="{1BAB67AA-4D7A-4A63-B9C5-4FA21673AEE8}" destId="{268DC5AA-919A-4375-BA6A-6985D0479BF5}" srcOrd="4" destOrd="0" presId="urn:microsoft.com/office/officeart/2005/8/layout/vList2"/>
    <dgm:cxn modelId="{546AA517-1BC5-478A-BAC7-42C9E72E866C}" type="presParOf" srcId="{1BAB67AA-4D7A-4A63-B9C5-4FA21673AEE8}" destId="{32D875BF-2A41-4838-8B2E-8A6CBB20CEEC}" srcOrd="5" destOrd="0" presId="urn:microsoft.com/office/officeart/2005/8/layout/vList2"/>
    <dgm:cxn modelId="{AF518969-A4E1-4BC1-8210-0C98E2E63A06}" type="presParOf" srcId="{1BAB67AA-4D7A-4A63-B9C5-4FA21673AEE8}" destId="{122492A0-7856-49CE-8C37-13D96ADAB801}" srcOrd="6" destOrd="0" presId="urn:microsoft.com/office/officeart/2005/8/layout/vList2"/>
    <dgm:cxn modelId="{6FF686FC-1CCA-4702-8FE7-DAD94DF5B220}" type="presParOf" srcId="{1BAB67AA-4D7A-4A63-B9C5-4FA21673AEE8}" destId="{657B034F-0AB0-44FF-885F-795580DB65A5}" srcOrd="7" destOrd="0" presId="urn:microsoft.com/office/officeart/2005/8/layout/vList2"/>
    <dgm:cxn modelId="{CA23AFDF-3E00-44CC-84CD-B6C89847FC88}" type="presParOf" srcId="{1BAB67AA-4D7A-4A63-B9C5-4FA21673AEE8}" destId="{D1AA118C-9C5D-4520-91CC-AB7AF0E079D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DE543-CA83-4F7F-A4EE-01FF4D0439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1267D-9864-4F7F-BCC5-012987D3A08E}">
      <dgm:prSet/>
      <dgm:spPr/>
      <dgm:t>
        <a:bodyPr/>
        <a:lstStyle/>
        <a:p>
          <a:r>
            <a:rPr lang="en-US" dirty="0"/>
            <a:t>Government Measures</a:t>
          </a:r>
        </a:p>
      </dgm:t>
    </dgm:pt>
    <dgm:pt modelId="{E0332D88-AD54-4560-BFF6-B913850E069F}" type="parTrans" cxnId="{217B0151-3561-4974-B32E-F473EB3B437B}">
      <dgm:prSet/>
      <dgm:spPr/>
      <dgm:t>
        <a:bodyPr/>
        <a:lstStyle/>
        <a:p>
          <a:endParaRPr lang="en-US"/>
        </a:p>
      </dgm:t>
    </dgm:pt>
    <dgm:pt modelId="{BB130B03-3854-42B2-9863-E2BC51ED883B}" type="sibTrans" cxnId="{217B0151-3561-4974-B32E-F473EB3B437B}">
      <dgm:prSet/>
      <dgm:spPr/>
      <dgm:t>
        <a:bodyPr/>
        <a:lstStyle/>
        <a:p>
          <a:endParaRPr lang="en-US"/>
        </a:p>
      </dgm:t>
    </dgm:pt>
    <dgm:pt modelId="{15EEA9E8-3D41-4DBA-B13A-51078B75C54A}">
      <dgm:prSet/>
      <dgm:spPr/>
      <dgm:t>
        <a:bodyPr/>
        <a:lstStyle/>
        <a:p>
          <a:r>
            <a:rPr lang="en-GB" dirty="0"/>
            <a:t>National Clean Air Program : initiated 2019; 102 cities1 Million population; reduce the air pollution by 20 - 30% by 2024</a:t>
          </a:r>
          <a:endParaRPr lang="en-US" dirty="0"/>
        </a:p>
      </dgm:t>
    </dgm:pt>
    <dgm:pt modelId="{5737AA99-7CD2-4724-B18D-0B2D521AF9F2}" type="parTrans" cxnId="{3BD8F28D-F629-4178-B4F4-1321BB757171}">
      <dgm:prSet/>
      <dgm:spPr/>
      <dgm:t>
        <a:bodyPr/>
        <a:lstStyle/>
        <a:p>
          <a:endParaRPr lang="en-US"/>
        </a:p>
      </dgm:t>
    </dgm:pt>
    <dgm:pt modelId="{F4BDAA64-ABCC-47F6-8D9C-E9863D87A3A0}" type="sibTrans" cxnId="{3BD8F28D-F629-4178-B4F4-1321BB757171}">
      <dgm:prSet/>
      <dgm:spPr/>
      <dgm:t>
        <a:bodyPr/>
        <a:lstStyle/>
        <a:p>
          <a:endParaRPr lang="en-US"/>
        </a:p>
      </dgm:t>
    </dgm:pt>
    <dgm:pt modelId="{F6742A04-A850-4339-B05F-B7ADD37E61DB}">
      <dgm:prSet/>
      <dgm:spPr/>
      <dgm:t>
        <a:bodyPr/>
        <a:lstStyle/>
        <a:p>
          <a:r>
            <a:rPr lang="en-US" dirty="0"/>
            <a:t>2020 Budget:- </a:t>
          </a:r>
          <a:r>
            <a:rPr lang="en-GB" dirty="0"/>
            <a:t>INR 4400 crores, up from 460  from 2019</a:t>
          </a:r>
          <a:endParaRPr lang="en-US" dirty="0"/>
        </a:p>
      </dgm:t>
    </dgm:pt>
    <dgm:pt modelId="{807FD5EA-67EF-4AE3-8AFA-A03C7BC24414}" type="parTrans" cxnId="{7DD500D3-D2AA-4352-830D-0E4D8245CF10}">
      <dgm:prSet/>
      <dgm:spPr/>
      <dgm:t>
        <a:bodyPr/>
        <a:lstStyle/>
        <a:p>
          <a:endParaRPr lang="en-US"/>
        </a:p>
      </dgm:t>
    </dgm:pt>
    <dgm:pt modelId="{305C4DAB-AB42-42F1-ADCB-14A837E6C28F}" type="sibTrans" cxnId="{7DD500D3-D2AA-4352-830D-0E4D8245CF10}">
      <dgm:prSet/>
      <dgm:spPr/>
      <dgm:t>
        <a:bodyPr/>
        <a:lstStyle/>
        <a:p>
          <a:endParaRPr lang="en-US"/>
        </a:p>
      </dgm:t>
    </dgm:pt>
    <dgm:pt modelId="{C3FD4853-CA31-45E8-AC6F-B52E158F231A}">
      <dgm:prSet/>
      <dgm:spPr/>
      <dgm:t>
        <a:bodyPr/>
        <a:lstStyle/>
        <a:p>
          <a:r>
            <a:rPr lang="en-GB" dirty="0"/>
            <a:t>Indian government’s first comprehensive report </a:t>
          </a:r>
          <a:endParaRPr lang="en-US" dirty="0"/>
        </a:p>
      </dgm:t>
    </dgm:pt>
    <dgm:pt modelId="{BD02E1FB-3DD4-4BDD-B8EE-E4C821C06EE3}" type="parTrans" cxnId="{C3829C08-2728-44DC-83C2-D10C7C0651D9}">
      <dgm:prSet/>
      <dgm:spPr/>
      <dgm:t>
        <a:bodyPr/>
        <a:lstStyle/>
        <a:p>
          <a:endParaRPr lang="en-US"/>
        </a:p>
      </dgm:t>
    </dgm:pt>
    <dgm:pt modelId="{CD99C225-2C30-483D-81A1-768746426ED4}" type="sibTrans" cxnId="{C3829C08-2728-44DC-83C2-D10C7C0651D9}">
      <dgm:prSet/>
      <dgm:spPr/>
      <dgm:t>
        <a:bodyPr/>
        <a:lstStyle/>
        <a:p>
          <a:endParaRPr lang="en-US"/>
        </a:p>
      </dgm:t>
    </dgm:pt>
    <dgm:pt modelId="{61EFB6B1-7741-4882-AE67-BCADC43D6FB9}">
      <dgm:prSet/>
      <dgm:spPr/>
      <dgm:t>
        <a:bodyPr/>
        <a:lstStyle/>
        <a:p>
          <a:r>
            <a:rPr lang="en-GB"/>
            <a:t>1.24 million deaths attributable to air pollution in 2017</a:t>
          </a:r>
          <a:endParaRPr lang="en-US"/>
        </a:p>
      </dgm:t>
    </dgm:pt>
    <dgm:pt modelId="{65F8C470-AF95-4651-87FD-750FEE501A49}" type="parTrans" cxnId="{35421BA3-774A-4EF1-BA01-DB60E5016BD6}">
      <dgm:prSet/>
      <dgm:spPr/>
      <dgm:t>
        <a:bodyPr/>
        <a:lstStyle/>
        <a:p>
          <a:endParaRPr lang="en-US"/>
        </a:p>
      </dgm:t>
    </dgm:pt>
    <dgm:pt modelId="{35B7A8D3-47C2-4DD0-8478-EED30311717A}" type="sibTrans" cxnId="{35421BA3-774A-4EF1-BA01-DB60E5016BD6}">
      <dgm:prSet/>
      <dgm:spPr/>
      <dgm:t>
        <a:bodyPr/>
        <a:lstStyle/>
        <a:p>
          <a:endParaRPr lang="en-US"/>
        </a:p>
      </dgm:t>
    </dgm:pt>
    <dgm:pt modelId="{9C77E1F4-14C9-4421-B489-4786C146AB1F}" type="pres">
      <dgm:prSet presAssocID="{1CFDE543-CA83-4F7F-A4EE-01FF4D0439C2}" presName="Name0" presStyleCnt="0">
        <dgm:presLayoutVars>
          <dgm:dir/>
          <dgm:animLvl val="lvl"/>
          <dgm:resizeHandles val="exact"/>
        </dgm:presLayoutVars>
      </dgm:prSet>
      <dgm:spPr/>
    </dgm:pt>
    <dgm:pt modelId="{11BAAE5F-50F8-4DF0-8A1A-65FBD3B85E20}" type="pres">
      <dgm:prSet presAssocID="{FEF1267D-9864-4F7F-BCC5-012987D3A08E}" presName="composite" presStyleCnt="0"/>
      <dgm:spPr/>
    </dgm:pt>
    <dgm:pt modelId="{34A2D688-4B44-4483-B2C1-4C0F5ADF3735}" type="pres">
      <dgm:prSet presAssocID="{FEF1267D-9864-4F7F-BCC5-012987D3A08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40009AA-A21E-42D7-8AF2-06982A71EED5}" type="pres">
      <dgm:prSet presAssocID="{FEF1267D-9864-4F7F-BCC5-012987D3A08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3829C08-2728-44DC-83C2-D10C7C0651D9}" srcId="{FEF1267D-9864-4F7F-BCC5-012987D3A08E}" destId="{C3FD4853-CA31-45E8-AC6F-B52E158F231A}" srcOrd="2" destOrd="0" parTransId="{BD02E1FB-3DD4-4BDD-B8EE-E4C821C06EE3}" sibTransId="{CD99C225-2C30-483D-81A1-768746426ED4}"/>
    <dgm:cxn modelId="{F466F83E-FCDD-45B0-A409-E91FC97B64B0}" type="presOf" srcId="{1CFDE543-CA83-4F7F-A4EE-01FF4D0439C2}" destId="{9C77E1F4-14C9-4421-B489-4786C146AB1F}" srcOrd="0" destOrd="0" presId="urn:microsoft.com/office/officeart/2005/8/layout/hList1"/>
    <dgm:cxn modelId="{44E0755C-2057-45B1-9F37-A13840A2B4C2}" type="presOf" srcId="{F6742A04-A850-4339-B05F-B7ADD37E61DB}" destId="{640009AA-A21E-42D7-8AF2-06982A71EED5}" srcOrd="0" destOrd="1" presId="urn:microsoft.com/office/officeart/2005/8/layout/hList1"/>
    <dgm:cxn modelId="{C545CD4C-F0FC-497E-866A-1E9CAB7F8CFD}" type="presOf" srcId="{15EEA9E8-3D41-4DBA-B13A-51078B75C54A}" destId="{640009AA-A21E-42D7-8AF2-06982A71EED5}" srcOrd="0" destOrd="0" presId="urn:microsoft.com/office/officeart/2005/8/layout/hList1"/>
    <dgm:cxn modelId="{7B1DCF70-56A9-486B-BC81-AC01A81EC162}" type="presOf" srcId="{FEF1267D-9864-4F7F-BCC5-012987D3A08E}" destId="{34A2D688-4B44-4483-B2C1-4C0F5ADF3735}" srcOrd="0" destOrd="0" presId="urn:microsoft.com/office/officeart/2005/8/layout/hList1"/>
    <dgm:cxn modelId="{217B0151-3561-4974-B32E-F473EB3B437B}" srcId="{1CFDE543-CA83-4F7F-A4EE-01FF4D0439C2}" destId="{FEF1267D-9864-4F7F-BCC5-012987D3A08E}" srcOrd="0" destOrd="0" parTransId="{E0332D88-AD54-4560-BFF6-B913850E069F}" sibTransId="{BB130B03-3854-42B2-9863-E2BC51ED883B}"/>
    <dgm:cxn modelId="{8B2F9455-16C4-4874-9DC6-42100C92980B}" type="presOf" srcId="{C3FD4853-CA31-45E8-AC6F-B52E158F231A}" destId="{640009AA-A21E-42D7-8AF2-06982A71EED5}" srcOrd="0" destOrd="2" presId="urn:microsoft.com/office/officeart/2005/8/layout/hList1"/>
    <dgm:cxn modelId="{3BD8F28D-F629-4178-B4F4-1321BB757171}" srcId="{FEF1267D-9864-4F7F-BCC5-012987D3A08E}" destId="{15EEA9E8-3D41-4DBA-B13A-51078B75C54A}" srcOrd="0" destOrd="0" parTransId="{5737AA99-7CD2-4724-B18D-0B2D521AF9F2}" sibTransId="{F4BDAA64-ABCC-47F6-8D9C-E9863D87A3A0}"/>
    <dgm:cxn modelId="{02AAAD97-6B8D-469A-8016-31936BCA9A55}" type="presOf" srcId="{61EFB6B1-7741-4882-AE67-BCADC43D6FB9}" destId="{640009AA-A21E-42D7-8AF2-06982A71EED5}" srcOrd="0" destOrd="3" presId="urn:microsoft.com/office/officeart/2005/8/layout/hList1"/>
    <dgm:cxn modelId="{35421BA3-774A-4EF1-BA01-DB60E5016BD6}" srcId="{C3FD4853-CA31-45E8-AC6F-B52E158F231A}" destId="{61EFB6B1-7741-4882-AE67-BCADC43D6FB9}" srcOrd="0" destOrd="0" parTransId="{65F8C470-AF95-4651-87FD-750FEE501A49}" sibTransId="{35B7A8D3-47C2-4DD0-8478-EED30311717A}"/>
    <dgm:cxn modelId="{7DD500D3-D2AA-4352-830D-0E4D8245CF10}" srcId="{FEF1267D-9864-4F7F-BCC5-012987D3A08E}" destId="{F6742A04-A850-4339-B05F-B7ADD37E61DB}" srcOrd="1" destOrd="0" parTransId="{807FD5EA-67EF-4AE3-8AFA-A03C7BC24414}" sibTransId="{305C4DAB-AB42-42F1-ADCB-14A837E6C28F}"/>
    <dgm:cxn modelId="{76FE367A-3432-4A4C-99D1-1545F762C6FE}" type="presParOf" srcId="{9C77E1F4-14C9-4421-B489-4786C146AB1F}" destId="{11BAAE5F-50F8-4DF0-8A1A-65FBD3B85E20}" srcOrd="0" destOrd="0" presId="urn:microsoft.com/office/officeart/2005/8/layout/hList1"/>
    <dgm:cxn modelId="{3FE17B3F-0B5F-4D05-88D0-5DB151C38C41}" type="presParOf" srcId="{11BAAE5F-50F8-4DF0-8A1A-65FBD3B85E20}" destId="{34A2D688-4B44-4483-B2C1-4C0F5ADF3735}" srcOrd="0" destOrd="0" presId="urn:microsoft.com/office/officeart/2005/8/layout/hList1"/>
    <dgm:cxn modelId="{D415EA7D-72DA-4D0F-890C-91F5B03E94BB}" type="presParOf" srcId="{11BAAE5F-50F8-4DF0-8A1A-65FBD3B85E20}" destId="{640009AA-A21E-42D7-8AF2-06982A71EE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3158D-83D1-490E-AD28-A9499CD068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BAC51-83C6-486F-8740-790D575356FA}">
      <dgm:prSet/>
      <dgm:spPr/>
      <dgm:t>
        <a:bodyPr/>
        <a:lstStyle/>
        <a:p>
          <a:r>
            <a:rPr lang="en-US" dirty="0"/>
            <a:t>Indian Government on 8th December 2018 released a first of its kind report detailing the impact of air pollution on Indian living condition. – </a:t>
          </a:r>
        </a:p>
      </dgm:t>
    </dgm:pt>
    <dgm:pt modelId="{D01A496C-B30B-4CC3-AE4E-01D9356C2008}" type="parTrans" cxnId="{F8499BE0-C0CC-45E5-B78B-F5BF87623D22}">
      <dgm:prSet/>
      <dgm:spPr/>
      <dgm:t>
        <a:bodyPr/>
        <a:lstStyle/>
        <a:p>
          <a:endParaRPr lang="en-US"/>
        </a:p>
      </dgm:t>
    </dgm:pt>
    <dgm:pt modelId="{17170F1E-6846-4B78-92CF-4FC226BC26AB}" type="sibTrans" cxnId="{F8499BE0-C0CC-45E5-B78B-F5BF87623D22}">
      <dgm:prSet/>
      <dgm:spPr/>
      <dgm:t>
        <a:bodyPr/>
        <a:lstStyle/>
        <a:p>
          <a:endParaRPr lang="en-US"/>
        </a:p>
      </dgm:t>
    </dgm:pt>
    <dgm:pt modelId="{C4F5CDA4-3080-4021-B280-679ACA604127}">
      <dgm:prSet/>
      <dgm:spPr/>
      <dgm:t>
        <a:bodyPr/>
        <a:lstStyle/>
        <a:p>
          <a:r>
            <a:rPr lang="en-US" dirty="0"/>
            <a:t>Air pollution can be attributed to 12.5% of deaths in India in 2017</a:t>
          </a:r>
        </a:p>
      </dgm:t>
    </dgm:pt>
    <dgm:pt modelId="{0EF4B133-3584-46DA-A2D9-69A956BF3736}" type="parTrans" cxnId="{2EA198A8-8FCC-4DE0-B61A-E02F17DEDB89}">
      <dgm:prSet/>
      <dgm:spPr/>
      <dgm:t>
        <a:bodyPr/>
        <a:lstStyle/>
        <a:p>
          <a:endParaRPr lang="en-US"/>
        </a:p>
      </dgm:t>
    </dgm:pt>
    <dgm:pt modelId="{CDD885A7-8FB2-4CD6-A43A-43AAEF3EDBBD}" type="sibTrans" cxnId="{2EA198A8-8FCC-4DE0-B61A-E02F17DEDB89}">
      <dgm:prSet/>
      <dgm:spPr/>
      <dgm:t>
        <a:bodyPr/>
        <a:lstStyle/>
        <a:p>
          <a:endParaRPr lang="en-US"/>
        </a:p>
      </dgm:t>
    </dgm:pt>
    <dgm:pt modelId="{B322FB87-D611-4265-A56E-F3F6704FA850}">
      <dgm:prSet/>
      <dgm:spPr/>
      <dgm:t>
        <a:bodyPr/>
        <a:lstStyle/>
        <a:p>
          <a:r>
            <a:rPr lang="en-US"/>
            <a:t>In the same report, Spokeperson from Department of Health Research, Ministry of Health &amp; Family Welfare, and ICMR, said </a:t>
          </a:r>
        </a:p>
      </dgm:t>
    </dgm:pt>
    <dgm:pt modelId="{02602A91-7B3E-4A34-A48F-AF56F2D28205}" type="parTrans" cxnId="{FC43933E-C2DF-4420-A445-E944FCAFF592}">
      <dgm:prSet/>
      <dgm:spPr/>
      <dgm:t>
        <a:bodyPr/>
        <a:lstStyle/>
        <a:p>
          <a:endParaRPr lang="en-US"/>
        </a:p>
      </dgm:t>
    </dgm:pt>
    <dgm:pt modelId="{D96F6FE1-9CF8-4182-9C8A-BA74F550D508}" type="sibTrans" cxnId="{FC43933E-C2DF-4420-A445-E944FCAFF592}">
      <dgm:prSet/>
      <dgm:spPr/>
      <dgm:t>
        <a:bodyPr/>
        <a:lstStyle/>
        <a:p>
          <a:endParaRPr lang="en-US"/>
        </a:p>
      </dgm:t>
    </dgm:pt>
    <dgm:pt modelId="{39FF839F-46C5-4B29-9D54-85D58CF9E672}">
      <dgm:prSet/>
      <dgm:spPr/>
      <dgm:t>
        <a:bodyPr/>
        <a:lstStyle/>
        <a:p>
          <a:r>
            <a:rPr lang="en-US" dirty="0"/>
            <a:t>“It is important to have robust estimates of the health impact of air pollution in every state of India in order to have a reference for improving the situation”</a:t>
          </a:r>
        </a:p>
      </dgm:t>
    </dgm:pt>
    <dgm:pt modelId="{3B2869D3-8157-423D-8BCE-A366AE9152EE}" type="parTrans" cxnId="{61E008E9-DB57-4CE3-9BFB-884901D082A6}">
      <dgm:prSet/>
      <dgm:spPr/>
      <dgm:t>
        <a:bodyPr/>
        <a:lstStyle/>
        <a:p>
          <a:endParaRPr lang="en-US"/>
        </a:p>
      </dgm:t>
    </dgm:pt>
    <dgm:pt modelId="{A601FC75-5731-4259-A4CB-07D39198BB21}" type="sibTrans" cxnId="{61E008E9-DB57-4CE3-9BFB-884901D082A6}">
      <dgm:prSet/>
      <dgm:spPr/>
      <dgm:t>
        <a:bodyPr/>
        <a:lstStyle/>
        <a:p>
          <a:endParaRPr lang="en-US"/>
        </a:p>
      </dgm:t>
    </dgm:pt>
    <dgm:pt modelId="{E06B0AA9-A163-41F7-9140-A3B6029F911E}">
      <dgm:prSet/>
      <dgm:spPr/>
      <dgm:t>
        <a:bodyPr/>
        <a:lstStyle/>
        <a:p>
          <a:r>
            <a:rPr lang="en-US"/>
            <a:t>The research is dedicated to answer one such question from pollution angle for the state of Maharashtra, State I Live in!</a:t>
          </a:r>
        </a:p>
      </dgm:t>
    </dgm:pt>
    <dgm:pt modelId="{CAB79609-4DBD-497D-88F0-99FE39D29D5A}" type="parTrans" cxnId="{A776D395-455D-4E11-B817-1B7C44649524}">
      <dgm:prSet/>
      <dgm:spPr/>
      <dgm:t>
        <a:bodyPr/>
        <a:lstStyle/>
        <a:p>
          <a:endParaRPr lang="en-US"/>
        </a:p>
      </dgm:t>
    </dgm:pt>
    <dgm:pt modelId="{B0FE6D61-F597-4DB6-AC8F-485B87DBC8E2}" type="sibTrans" cxnId="{A776D395-455D-4E11-B817-1B7C44649524}">
      <dgm:prSet/>
      <dgm:spPr/>
      <dgm:t>
        <a:bodyPr/>
        <a:lstStyle/>
        <a:p>
          <a:endParaRPr lang="en-US"/>
        </a:p>
      </dgm:t>
    </dgm:pt>
    <dgm:pt modelId="{8CEBFA92-9CD3-4ABD-8548-D1C2E41989A5}">
      <dgm:prSet/>
      <dgm:spPr/>
      <dgm:t>
        <a:bodyPr/>
        <a:lstStyle/>
        <a:p>
          <a:r>
            <a:rPr lang="en-US" dirty="0"/>
            <a:t>Life expectancy in India has gone down by 1.7 years due to health loss caused by higher air pollutant’s level</a:t>
          </a:r>
        </a:p>
      </dgm:t>
    </dgm:pt>
    <dgm:pt modelId="{4A6779C0-EB92-46D4-BFBA-9A10E547C838}" type="parTrans" cxnId="{BCA2E017-E811-4B83-A0BA-C6038E5DD0D4}">
      <dgm:prSet/>
      <dgm:spPr/>
      <dgm:t>
        <a:bodyPr/>
        <a:lstStyle/>
        <a:p>
          <a:endParaRPr lang="en-US"/>
        </a:p>
      </dgm:t>
    </dgm:pt>
    <dgm:pt modelId="{62887023-F006-44C9-8B57-CFD04CEAA935}" type="sibTrans" cxnId="{BCA2E017-E811-4B83-A0BA-C6038E5DD0D4}">
      <dgm:prSet/>
      <dgm:spPr/>
      <dgm:t>
        <a:bodyPr/>
        <a:lstStyle/>
        <a:p>
          <a:endParaRPr lang="en-US"/>
        </a:p>
      </dgm:t>
    </dgm:pt>
    <dgm:pt modelId="{4EB559D3-2008-45DF-B9E7-B3D353B9AEDC}" type="pres">
      <dgm:prSet presAssocID="{B393158D-83D1-490E-AD28-A9499CD0684E}" presName="linear" presStyleCnt="0">
        <dgm:presLayoutVars>
          <dgm:animLvl val="lvl"/>
          <dgm:resizeHandles val="exact"/>
        </dgm:presLayoutVars>
      </dgm:prSet>
      <dgm:spPr/>
    </dgm:pt>
    <dgm:pt modelId="{4F0C223A-129A-42CF-8D88-55F9D0393F03}" type="pres">
      <dgm:prSet presAssocID="{B00BAC51-83C6-486F-8740-790D575356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5691C1-E838-44FF-8FE0-186F7A5B17C2}" type="pres">
      <dgm:prSet presAssocID="{B00BAC51-83C6-486F-8740-790D575356FA}" presName="childText" presStyleLbl="revTx" presStyleIdx="0" presStyleCnt="2">
        <dgm:presLayoutVars>
          <dgm:bulletEnabled val="1"/>
        </dgm:presLayoutVars>
      </dgm:prSet>
      <dgm:spPr/>
    </dgm:pt>
    <dgm:pt modelId="{4519C977-67EB-4F67-8365-B7E8921723B8}" type="pres">
      <dgm:prSet presAssocID="{B322FB87-D611-4265-A56E-F3F6704FA8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54C55E-43E3-4ADF-A8FF-22C4FC182A73}" type="pres">
      <dgm:prSet presAssocID="{B322FB87-D611-4265-A56E-F3F6704FA850}" presName="childText" presStyleLbl="revTx" presStyleIdx="1" presStyleCnt="2">
        <dgm:presLayoutVars>
          <dgm:bulletEnabled val="1"/>
        </dgm:presLayoutVars>
      </dgm:prSet>
      <dgm:spPr/>
    </dgm:pt>
    <dgm:pt modelId="{23A73CF1-C1DF-47EB-AFC9-58A25E577662}" type="pres">
      <dgm:prSet presAssocID="{E06B0AA9-A163-41F7-9140-A3B6029F91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A2E017-E811-4B83-A0BA-C6038E5DD0D4}" srcId="{B00BAC51-83C6-486F-8740-790D575356FA}" destId="{8CEBFA92-9CD3-4ABD-8548-D1C2E41989A5}" srcOrd="1" destOrd="0" parTransId="{4A6779C0-EB92-46D4-BFBA-9A10E547C838}" sibTransId="{62887023-F006-44C9-8B57-CFD04CEAA935}"/>
    <dgm:cxn modelId="{40881024-9C4B-4B4D-AAD6-3575BD777008}" type="presOf" srcId="{8CEBFA92-9CD3-4ABD-8548-D1C2E41989A5}" destId="{205691C1-E838-44FF-8FE0-186F7A5B17C2}" srcOrd="0" destOrd="1" presId="urn:microsoft.com/office/officeart/2005/8/layout/vList2"/>
    <dgm:cxn modelId="{EDF86B2D-D79F-4767-AEE9-B35305652740}" type="presOf" srcId="{C4F5CDA4-3080-4021-B280-679ACA604127}" destId="{205691C1-E838-44FF-8FE0-186F7A5B17C2}" srcOrd="0" destOrd="0" presId="urn:microsoft.com/office/officeart/2005/8/layout/vList2"/>
    <dgm:cxn modelId="{FC43933E-C2DF-4420-A445-E944FCAFF592}" srcId="{B393158D-83D1-490E-AD28-A9499CD0684E}" destId="{B322FB87-D611-4265-A56E-F3F6704FA850}" srcOrd="1" destOrd="0" parTransId="{02602A91-7B3E-4A34-A48F-AF56F2D28205}" sibTransId="{D96F6FE1-9CF8-4182-9C8A-BA74F550D508}"/>
    <dgm:cxn modelId="{A002243F-3999-406B-AC88-DA62B0A13360}" type="presOf" srcId="{B00BAC51-83C6-486F-8740-790D575356FA}" destId="{4F0C223A-129A-42CF-8D88-55F9D0393F03}" srcOrd="0" destOrd="0" presId="urn:microsoft.com/office/officeart/2005/8/layout/vList2"/>
    <dgm:cxn modelId="{E4207656-0045-448B-8B14-4A9B5010F0C4}" type="presOf" srcId="{B322FB87-D611-4265-A56E-F3F6704FA850}" destId="{4519C977-67EB-4F67-8365-B7E8921723B8}" srcOrd="0" destOrd="0" presId="urn:microsoft.com/office/officeart/2005/8/layout/vList2"/>
    <dgm:cxn modelId="{F7DE9185-A324-41AC-909D-C2810ADDCF55}" type="presOf" srcId="{39FF839F-46C5-4B29-9D54-85D58CF9E672}" destId="{9854C55E-43E3-4ADF-A8FF-22C4FC182A73}" srcOrd="0" destOrd="0" presId="urn:microsoft.com/office/officeart/2005/8/layout/vList2"/>
    <dgm:cxn modelId="{A776D395-455D-4E11-B817-1B7C44649524}" srcId="{B393158D-83D1-490E-AD28-A9499CD0684E}" destId="{E06B0AA9-A163-41F7-9140-A3B6029F911E}" srcOrd="2" destOrd="0" parTransId="{CAB79609-4DBD-497D-88F0-99FE39D29D5A}" sibTransId="{B0FE6D61-F597-4DB6-AC8F-485B87DBC8E2}"/>
    <dgm:cxn modelId="{2EA198A8-8FCC-4DE0-B61A-E02F17DEDB89}" srcId="{B00BAC51-83C6-486F-8740-790D575356FA}" destId="{C4F5CDA4-3080-4021-B280-679ACA604127}" srcOrd="0" destOrd="0" parTransId="{0EF4B133-3584-46DA-A2D9-69A956BF3736}" sibTransId="{CDD885A7-8FB2-4CD6-A43A-43AAEF3EDBBD}"/>
    <dgm:cxn modelId="{D264B1D8-1190-48A9-B359-A9FDCD217C6B}" type="presOf" srcId="{B393158D-83D1-490E-AD28-A9499CD0684E}" destId="{4EB559D3-2008-45DF-B9E7-B3D353B9AEDC}" srcOrd="0" destOrd="0" presId="urn:microsoft.com/office/officeart/2005/8/layout/vList2"/>
    <dgm:cxn modelId="{F8499BE0-C0CC-45E5-B78B-F5BF87623D22}" srcId="{B393158D-83D1-490E-AD28-A9499CD0684E}" destId="{B00BAC51-83C6-486F-8740-790D575356FA}" srcOrd="0" destOrd="0" parTransId="{D01A496C-B30B-4CC3-AE4E-01D9356C2008}" sibTransId="{17170F1E-6846-4B78-92CF-4FC226BC26AB}"/>
    <dgm:cxn modelId="{61E008E9-DB57-4CE3-9BFB-884901D082A6}" srcId="{B322FB87-D611-4265-A56E-F3F6704FA850}" destId="{39FF839F-46C5-4B29-9D54-85D58CF9E672}" srcOrd="0" destOrd="0" parTransId="{3B2869D3-8157-423D-8BCE-A366AE9152EE}" sibTransId="{A601FC75-5731-4259-A4CB-07D39198BB21}"/>
    <dgm:cxn modelId="{12E21BF5-E264-4546-9A27-29490B33B833}" type="presOf" srcId="{E06B0AA9-A163-41F7-9140-A3B6029F911E}" destId="{23A73CF1-C1DF-47EB-AFC9-58A25E577662}" srcOrd="0" destOrd="0" presId="urn:microsoft.com/office/officeart/2005/8/layout/vList2"/>
    <dgm:cxn modelId="{3AB19B54-35CE-4497-877A-C89246A0AE54}" type="presParOf" srcId="{4EB559D3-2008-45DF-B9E7-B3D353B9AEDC}" destId="{4F0C223A-129A-42CF-8D88-55F9D0393F03}" srcOrd="0" destOrd="0" presId="urn:microsoft.com/office/officeart/2005/8/layout/vList2"/>
    <dgm:cxn modelId="{21F2152F-843B-4635-9DF6-B050F936BDDA}" type="presParOf" srcId="{4EB559D3-2008-45DF-B9E7-B3D353B9AEDC}" destId="{205691C1-E838-44FF-8FE0-186F7A5B17C2}" srcOrd="1" destOrd="0" presId="urn:microsoft.com/office/officeart/2005/8/layout/vList2"/>
    <dgm:cxn modelId="{D3F3F11D-C739-4F6A-8D7E-F6D523961D9B}" type="presParOf" srcId="{4EB559D3-2008-45DF-B9E7-B3D353B9AEDC}" destId="{4519C977-67EB-4F67-8365-B7E8921723B8}" srcOrd="2" destOrd="0" presId="urn:microsoft.com/office/officeart/2005/8/layout/vList2"/>
    <dgm:cxn modelId="{4717BBA6-2EFD-4806-B51C-372DEB3FE3BE}" type="presParOf" srcId="{4EB559D3-2008-45DF-B9E7-B3D353B9AEDC}" destId="{9854C55E-43E3-4ADF-A8FF-22C4FC182A73}" srcOrd="3" destOrd="0" presId="urn:microsoft.com/office/officeart/2005/8/layout/vList2"/>
    <dgm:cxn modelId="{07DC5775-9695-4BCE-98D2-8C47D83F9BD3}" type="presParOf" srcId="{4EB559D3-2008-45DF-B9E7-B3D353B9AEDC}" destId="{23A73CF1-C1DF-47EB-AFC9-58A25E5776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14EC49-AAE9-4AEB-9AAA-94A50B125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8696F-74F6-4B26-85CF-ECA914667293}">
      <dgm:prSet/>
      <dgm:spPr/>
      <dgm:t>
        <a:bodyPr/>
        <a:lstStyle/>
        <a:p>
          <a:r>
            <a:rPr lang="en-US" b="1" dirty="0"/>
            <a:t>Studies </a:t>
          </a:r>
          <a:endParaRPr lang="en-US" dirty="0"/>
        </a:p>
      </dgm:t>
    </dgm:pt>
    <dgm:pt modelId="{9C1B1C99-225D-4CCA-9295-EBE9F62FCE97}" type="parTrans" cxnId="{12733B8D-0CB3-43C9-A1B1-B05DA5DE9584}">
      <dgm:prSet/>
      <dgm:spPr/>
      <dgm:t>
        <a:bodyPr/>
        <a:lstStyle/>
        <a:p>
          <a:endParaRPr lang="en-US"/>
        </a:p>
      </dgm:t>
    </dgm:pt>
    <dgm:pt modelId="{358F0CA4-EF57-48CE-BB50-FDF0753FB4FF}" type="sibTrans" cxnId="{12733B8D-0CB3-43C9-A1B1-B05DA5DE9584}">
      <dgm:prSet/>
      <dgm:spPr/>
      <dgm:t>
        <a:bodyPr/>
        <a:lstStyle/>
        <a:p>
          <a:endParaRPr lang="en-US"/>
        </a:p>
      </dgm:t>
    </dgm:pt>
    <dgm:pt modelId="{5979CB38-4320-46FC-B5B2-F52F6B38C7EF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Wind &amp; Nearby area Impact , Visually analyzed (Polar System &amp; Parallel co-ordinates), seasonal : Hong </a:t>
          </a:r>
          <a:r>
            <a:rPr lang="en-US" dirty="0" err="1"/>
            <a:t>kong</a:t>
          </a:r>
          <a:r>
            <a:rPr lang="en-US" dirty="0"/>
            <a:t>, China</a:t>
          </a:r>
        </a:p>
      </dgm:t>
    </dgm:pt>
    <dgm:pt modelId="{DA5FB953-AFE1-4951-B475-21C7A641DCAB}" type="parTrans" cxnId="{D770543B-5810-4CC2-ADE9-4A7B251AD4C9}">
      <dgm:prSet/>
      <dgm:spPr/>
      <dgm:t>
        <a:bodyPr/>
        <a:lstStyle/>
        <a:p>
          <a:endParaRPr lang="en-US"/>
        </a:p>
      </dgm:t>
    </dgm:pt>
    <dgm:pt modelId="{30E4687E-A6A1-4F9C-BBDB-6EBCBA0C7A07}" type="sibTrans" cxnId="{D770543B-5810-4CC2-ADE9-4A7B251AD4C9}">
      <dgm:prSet/>
      <dgm:spPr/>
      <dgm:t>
        <a:bodyPr/>
        <a:lstStyle/>
        <a:p>
          <a:endParaRPr lang="en-US"/>
        </a:p>
      </dgm:t>
    </dgm:pt>
    <dgm:pt modelId="{AD9FC6F2-26E3-4E7C-89DF-76FFB9E789F0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Pollutant Source : New York, USA</a:t>
          </a:r>
        </a:p>
      </dgm:t>
    </dgm:pt>
    <dgm:pt modelId="{2A2E8E5F-8095-42EF-8570-E34A46ED1D99}" type="parTrans" cxnId="{95638CEA-BF95-409C-9977-992E1B19955A}">
      <dgm:prSet/>
      <dgm:spPr/>
      <dgm:t>
        <a:bodyPr/>
        <a:lstStyle/>
        <a:p>
          <a:endParaRPr lang="en-US"/>
        </a:p>
      </dgm:t>
    </dgm:pt>
    <dgm:pt modelId="{F47C057D-A9CA-43B8-97F1-452C7A0F028D}" type="sibTrans" cxnId="{95638CEA-BF95-409C-9977-992E1B19955A}">
      <dgm:prSet/>
      <dgm:spPr/>
      <dgm:t>
        <a:bodyPr/>
        <a:lstStyle/>
        <a:p>
          <a:endParaRPr lang="en-US"/>
        </a:p>
      </dgm:t>
    </dgm:pt>
    <dgm:pt modelId="{2DF06062-91E7-45E8-A72F-2725B52E60A3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Localities : Madrid, Spain :</a:t>
          </a:r>
        </a:p>
      </dgm:t>
    </dgm:pt>
    <dgm:pt modelId="{29B8D295-FFC9-4D3B-AC6C-56207D2C1235}" type="parTrans" cxnId="{4FCD6148-01ED-4A04-BD9B-BFE5246EB231}">
      <dgm:prSet/>
      <dgm:spPr/>
      <dgm:t>
        <a:bodyPr/>
        <a:lstStyle/>
        <a:p>
          <a:endParaRPr lang="en-US"/>
        </a:p>
      </dgm:t>
    </dgm:pt>
    <dgm:pt modelId="{92A2FB7B-C510-4CB4-97BC-090B3FF73352}" type="sibTrans" cxnId="{4FCD6148-01ED-4A04-BD9B-BFE5246EB231}">
      <dgm:prSet/>
      <dgm:spPr/>
      <dgm:t>
        <a:bodyPr/>
        <a:lstStyle/>
        <a:p>
          <a:endParaRPr lang="en-US"/>
        </a:p>
      </dgm:t>
    </dgm:pt>
    <dgm:pt modelId="{E39333BE-E612-406D-B5BE-2A882598CD70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Daily pattern : Kolkata, India : </a:t>
          </a:r>
        </a:p>
      </dgm:t>
    </dgm:pt>
    <dgm:pt modelId="{5C2132F2-15CE-4519-A757-7FC40B431790}" type="parTrans" cxnId="{32A89827-4574-4490-8888-71E3D840585B}">
      <dgm:prSet/>
      <dgm:spPr/>
      <dgm:t>
        <a:bodyPr/>
        <a:lstStyle/>
        <a:p>
          <a:endParaRPr lang="en-US"/>
        </a:p>
      </dgm:t>
    </dgm:pt>
    <dgm:pt modelId="{16442F87-15C7-4427-B502-4E96FFE2491F}" type="sibTrans" cxnId="{32A89827-4574-4490-8888-71E3D840585B}">
      <dgm:prSet/>
      <dgm:spPr/>
      <dgm:t>
        <a:bodyPr/>
        <a:lstStyle/>
        <a:p>
          <a:endParaRPr lang="en-US"/>
        </a:p>
      </dgm:t>
    </dgm:pt>
    <dgm:pt modelId="{3D521634-2B60-44DA-B65F-47DFADA0D247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Coastal Region Behavior : </a:t>
          </a:r>
          <a:r>
            <a:rPr lang="en-GB" dirty="0"/>
            <a:t>Chennai, India</a:t>
          </a:r>
          <a:endParaRPr lang="en-US" dirty="0"/>
        </a:p>
      </dgm:t>
    </dgm:pt>
    <dgm:pt modelId="{3AA6E83D-0B5E-4C99-ABD8-8787E4230E75}" type="parTrans" cxnId="{56D8F39D-4618-4E67-9F64-F5DE2CDFA117}">
      <dgm:prSet/>
      <dgm:spPr/>
      <dgm:t>
        <a:bodyPr/>
        <a:lstStyle/>
        <a:p>
          <a:endParaRPr lang="en-US"/>
        </a:p>
      </dgm:t>
    </dgm:pt>
    <dgm:pt modelId="{83B78599-D3CB-4EAD-BFDA-B19A5F1527D4}" type="sibTrans" cxnId="{56D8F39D-4618-4E67-9F64-F5DE2CDFA117}">
      <dgm:prSet/>
      <dgm:spPr/>
      <dgm:t>
        <a:bodyPr/>
        <a:lstStyle/>
        <a:p>
          <a:endParaRPr lang="en-US"/>
        </a:p>
      </dgm:t>
    </dgm:pt>
    <dgm:pt modelId="{80DA7B5B-AED3-4192-8554-66AC8D9462B0}" type="pres">
      <dgm:prSet presAssocID="{C414EC49-AAE9-4AEB-9AAA-94A50B12546B}" presName="Name0" presStyleCnt="0">
        <dgm:presLayoutVars>
          <dgm:dir/>
          <dgm:animLvl val="lvl"/>
          <dgm:resizeHandles val="exact"/>
        </dgm:presLayoutVars>
      </dgm:prSet>
      <dgm:spPr/>
    </dgm:pt>
    <dgm:pt modelId="{18E3F78C-AD10-4917-938A-14B8CA65960D}" type="pres">
      <dgm:prSet presAssocID="{9248696F-74F6-4B26-85CF-ECA914667293}" presName="linNode" presStyleCnt="0"/>
      <dgm:spPr/>
    </dgm:pt>
    <dgm:pt modelId="{D47813B1-BE0E-4C13-A072-FBA1FFDAA9C2}" type="pres">
      <dgm:prSet presAssocID="{9248696F-74F6-4B26-85CF-ECA91466729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4DFF226-A8A5-4462-BB76-C46EEF9EB9A5}" type="pres">
      <dgm:prSet presAssocID="{9248696F-74F6-4B26-85CF-ECA91466729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2A89827-4574-4490-8888-71E3D840585B}" srcId="{9248696F-74F6-4B26-85CF-ECA914667293}" destId="{E39333BE-E612-406D-B5BE-2A882598CD70}" srcOrd="3" destOrd="0" parTransId="{5C2132F2-15CE-4519-A757-7FC40B431790}" sibTransId="{16442F87-15C7-4427-B502-4E96FFE2491F}"/>
    <dgm:cxn modelId="{5E0B7C29-2A22-4CDF-AAE2-73754F5167C1}" type="presOf" srcId="{3D521634-2B60-44DA-B65F-47DFADA0D247}" destId="{A4DFF226-A8A5-4462-BB76-C46EEF9EB9A5}" srcOrd="0" destOrd="4" presId="urn:microsoft.com/office/officeart/2005/8/layout/vList5"/>
    <dgm:cxn modelId="{24742E31-491A-4EFE-945E-A813BA06F886}" type="presOf" srcId="{C414EC49-AAE9-4AEB-9AAA-94A50B12546B}" destId="{80DA7B5B-AED3-4192-8554-66AC8D9462B0}" srcOrd="0" destOrd="0" presId="urn:microsoft.com/office/officeart/2005/8/layout/vList5"/>
    <dgm:cxn modelId="{D770543B-5810-4CC2-ADE9-4A7B251AD4C9}" srcId="{9248696F-74F6-4B26-85CF-ECA914667293}" destId="{5979CB38-4320-46FC-B5B2-F52F6B38C7EF}" srcOrd="0" destOrd="0" parTransId="{DA5FB953-AFE1-4951-B475-21C7A641DCAB}" sibTransId="{30E4687E-A6A1-4F9C-BBDB-6EBCBA0C7A07}"/>
    <dgm:cxn modelId="{4FCD6148-01ED-4A04-BD9B-BFE5246EB231}" srcId="{9248696F-74F6-4B26-85CF-ECA914667293}" destId="{2DF06062-91E7-45E8-A72F-2725B52E60A3}" srcOrd="2" destOrd="0" parTransId="{29B8D295-FFC9-4D3B-AC6C-56207D2C1235}" sibTransId="{92A2FB7B-C510-4CB4-97BC-090B3FF73352}"/>
    <dgm:cxn modelId="{6D71686E-9453-4D59-972C-31B7EC8495A3}" type="presOf" srcId="{9248696F-74F6-4B26-85CF-ECA914667293}" destId="{D47813B1-BE0E-4C13-A072-FBA1FFDAA9C2}" srcOrd="0" destOrd="0" presId="urn:microsoft.com/office/officeart/2005/8/layout/vList5"/>
    <dgm:cxn modelId="{CD068786-8623-4EE5-910B-D5154748880F}" type="presOf" srcId="{2DF06062-91E7-45E8-A72F-2725B52E60A3}" destId="{A4DFF226-A8A5-4462-BB76-C46EEF9EB9A5}" srcOrd="0" destOrd="2" presId="urn:microsoft.com/office/officeart/2005/8/layout/vList5"/>
    <dgm:cxn modelId="{12733B8D-0CB3-43C9-A1B1-B05DA5DE9584}" srcId="{C414EC49-AAE9-4AEB-9AAA-94A50B12546B}" destId="{9248696F-74F6-4B26-85CF-ECA914667293}" srcOrd="0" destOrd="0" parTransId="{9C1B1C99-225D-4CCA-9295-EBE9F62FCE97}" sibTransId="{358F0CA4-EF57-48CE-BB50-FDF0753FB4FF}"/>
    <dgm:cxn modelId="{56D8F39D-4618-4E67-9F64-F5DE2CDFA117}" srcId="{9248696F-74F6-4B26-85CF-ECA914667293}" destId="{3D521634-2B60-44DA-B65F-47DFADA0D247}" srcOrd="4" destOrd="0" parTransId="{3AA6E83D-0B5E-4C99-ABD8-8787E4230E75}" sibTransId="{83B78599-D3CB-4EAD-BFDA-B19A5F1527D4}"/>
    <dgm:cxn modelId="{C2BC04A2-D5B4-4BAD-83B1-722F684F050B}" type="presOf" srcId="{5979CB38-4320-46FC-B5B2-F52F6B38C7EF}" destId="{A4DFF226-A8A5-4462-BB76-C46EEF9EB9A5}" srcOrd="0" destOrd="0" presId="urn:microsoft.com/office/officeart/2005/8/layout/vList5"/>
    <dgm:cxn modelId="{4DEC8CC3-0AF8-4E60-90C4-C0FE91DFE087}" type="presOf" srcId="{AD9FC6F2-26E3-4E7C-89DF-76FFB9E789F0}" destId="{A4DFF226-A8A5-4462-BB76-C46EEF9EB9A5}" srcOrd="0" destOrd="1" presId="urn:microsoft.com/office/officeart/2005/8/layout/vList5"/>
    <dgm:cxn modelId="{23CDF7C8-9AC3-4AD0-91A8-96BB79B65A6B}" type="presOf" srcId="{E39333BE-E612-406D-B5BE-2A882598CD70}" destId="{A4DFF226-A8A5-4462-BB76-C46EEF9EB9A5}" srcOrd="0" destOrd="3" presId="urn:microsoft.com/office/officeart/2005/8/layout/vList5"/>
    <dgm:cxn modelId="{95638CEA-BF95-409C-9977-992E1B19955A}" srcId="{9248696F-74F6-4B26-85CF-ECA914667293}" destId="{AD9FC6F2-26E3-4E7C-89DF-76FFB9E789F0}" srcOrd="1" destOrd="0" parTransId="{2A2E8E5F-8095-42EF-8570-E34A46ED1D99}" sibTransId="{F47C057D-A9CA-43B8-97F1-452C7A0F028D}"/>
    <dgm:cxn modelId="{F446962A-47C5-4ACF-8BC0-F40687035D3C}" type="presParOf" srcId="{80DA7B5B-AED3-4192-8554-66AC8D9462B0}" destId="{18E3F78C-AD10-4917-938A-14B8CA65960D}" srcOrd="0" destOrd="0" presId="urn:microsoft.com/office/officeart/2005/8/layout/vList5"/>
    <dgm:cxn modelId="{A091F7B1-01DF-4824-8FF3-E60A0E2C5C4C}" type="presParOf" srcId="{18E3F78C-AD10-4917-938A-14B8CA65960D}" destId="{D47813B1-BE0E-4C13-A072-FBA1FFDAA9C2}" srcOrd="0" destOrd="0" presId="urn:microsoft.com/office/officeart/2005/8/layout/vList5"/>
    <dgm:cxn modelId="{DAFC6D41-D6C7-4B9C-A864-375F0E4862F5}" type="presParOf" srcId="{18E3F78C-AD10-4917-938A-14B8CA65960D}" destId="{A4DFF226-A8A5-4462-BB76-C46EEF9EB9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46CC80-E731-4901-8D5B-F3BE984DB00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ADCA52-69CB-4A84-AF35-0E68E262AF16}">
      <dgm:prSet/>
      <dgm:spPr/>
      <dgm:t>
        <a:bodyPr/>
        <a:lstStyle/>
        <a:p>
          <a:r>
            <a:rPr lang="en-US" b="1" dirty="0"/>
            <a:t>Important Findings</a:t>
          </a:r>
          <a:endParaRPr lang="en-US" dirty="0"/>
        </a:p>
      </dgm:t>
    </dgm:pt>
    <dgm:pt modelId="{8375EE07-2F4B-4B23-957D-80EB4645CB71}" type="parTrans" cxnId="{B0D7BBA1-CB91-4B87-B836-B3AC89D144A2}">
      <dgm:prSet/>
      <dgm:spPr/>
      <dgm:t>
        <a:bodyPr/>
        <a:lstStyle/>
        <a:p>
          <a:endParaRPr lang="en-US"/>
        </a:p>
      </dgm:t>
    </dgm:pt>
    <dgm:pt modelId="{8A587E42-BA78-4D51-A000-389BFA70013F}" type="sibTrans" cxnId="{B0D7BBA1-CB91-4B87-B836-B3AC89D144A2}">
      <dgm:prSet/>
      <dgm:spPr/>
      <dgm:t>
        <a:bodyPr/>
        <a:lstStyle/>
        <a:p>
          <a:endParaRPr lang="en-US"/>
        </a:p>
      </dgm:t>
    </dgm:pt>
    <dgm:pt modelId="{3432D623-4F52-471D-B9D6-71070B6C5662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Southwest:- </a:t>
          </a:r>
          <a:r>
            <a:rPr lang="en-GB" dirty="0" err="1"/>
            <a:t>Kwai</a:t>
          </a:r>
          <a:r>
            <a:rPr lang="en-GB" dirty="0"/>
            <a:t> Tsing Port; Northwest: Peral river delta-based factories, Winters pollutant levels are higher than summers</a:t>
          </a:r>
          <a:endParaRPr lang="en-US" dirty="0"/>
        </a:p>
      </dgm:t>
    </dgm:pt>
    <dgm:pt modelId="{E97D64DE-69B6-4A78-8830-57E8B33DEC30}" type="parTrans" cxnId="{E53D6D8A-0C48-4261-9628-2E60A3E909FE}">
      <dgm:prSet/>
      <dgm:spPr/>
      <dgm:t>
        <a:bodyPr/>
        <a:lstStyle/>
        <a:p>
          <a:endParaRPr lang="en-US"/>
        </a:p>
      </dgm:t>
    </dgm:pt>
    <dgm:pt modelId="{8F0070B6-BCAC-4903-9C89-3181033F425B}" type="sibTrans" cxnId="{E53D6D8A-0C48-4261-9628-2E60A3E909FE}">
      <dgm:prSet/>
      <dgm:spPr/>
      <dgm:t>
        <a:bodyPr/>
        <a:lstStyle/>
        <a:p>
          <a:endParaRPr lang="en-US"/>
        </a:p>
      </dgm:t>
    </dgm:pt>
    <dgm:pt modelId="{D6087851-7E5D-43F7-B9CF-231823304009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Non-diesel fuel and distillate oils for commercial, domestic heating , closure of coal-based fire plant.</a:t>
          </a:r>
        </a:p>
      </dgm:t>
    </dgm:pt>
    <dgm:pt modelId="{B9109B6A-E872-46D4-A2E5-D4EF96117D06}" type="parTrans" cxnId="{82D7FF58-9611-40FC-A571-9A3B5C5A12E3}">
      <dgm:prSet/>
      <dgm:spPr/>
      <dgm:t>
        <a:bodyPr/>
        <a:lstStyle/>
        <a:p>
          <a:endParaRPr lang="en-US"/>
        </a:p>
      </dgm:t>
    </dgm:pt>
    <dgm:pt modelId="{463FE62F-D298-46EE-9745-F9D23AEC2B95}" type="sibTrans" cxnId="{82D7FF58-9611-40FC-A571-9A3B5C5A12E3}">
      <dgm:prSet/>
      <dgm:spPr/>
      <dgm:t>
        <a:bodyPr/>
        <a:lstStyle/>
        <a:p>
          <a:endParaRPr lang="en-US"/>
        </a:p>
      </dgm:t>
    </dgm:pt>
    <dgm:pt modelId="{D3E7C23B-2696-45BB-B208-1304428BD796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Metropolitan (NO2,SPM) vs rural part (Ozone); Community based plan for motor traffic related pollution reduction</a:t>
          </a:r>
        </a:p>
      </dgm:t>
    </dgm:pt>
    <dgm:pt modelId="{605F2F9C-1525-4386-97DF-0776BF18869F}" type="parTrans" cxnId="{9DA3C402-7FA9-4C6E-9FE6-3BAF93FC8361}">
      <dgm:prSet/>
      <dgm:spPr/>
      <dgm:t>
        <a:bodyPr/>
        <a:lstStyle/>
        <a:p>
          <a:endParaRPr lang="en-US"/>
        </a:p>
      </dgm:t>
    </dgm:pt>
    <dgm:pt modelId="{6F7E259F-8A1F-478E-BD56-D505179632D2}" type="sibTrans" cxnId="{9DA3C402-7FA9-4C6E-9FE6-3BAF93FC8361}">
      <dgm:prSet/>
      <dgm:spPr/>
      <dgm:t>
        <a:bodyPr/>
        <a:lstStyle/>
        <a:p>
          <a:endParaRPr lang="en-US"/>
        </a:p>
      </dgm:t>
    </dgm:pt>
    <dgm:pt modelId="{1FE349F2-FB21-41CF-B15E-F7E8AEF11AE9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Morning &amp; evening rush hours vs afternoon &amp; night. Slum dweller's are major sufferers. Air pollution’s related diseases outweighs water borne diseases by 5.6 to 1</a:t>
          </a:r>
        </a:p>
      </dgm:t>
    </dgm:pt>
    <dgm:pt modelId="{4A37E6F3-D708-449C-AF99-ADDB0CE07423}" type="parTrans" cxnId="{10706570-5D53-4FC6-9365-CABE9A1E1BEA}">
      <dgm:prSet/>
      <dgm:spPr/>
      <dgm:t>
        <a:bodyPr/>
        <a:lstStyle/>
        <a:p>
          <a:endParaRPr lang="en-US"/>
        </a:p>
      </dgm:t>
    </dgm:pt>
    <dgm:pt modelId="{035DC60A-F56E-4517-870B-836F2DD83AC6}" type="sibTrans" cxnId="{10706570-5D53-4FC6-9365-CABE9A1E1BEA}">
      <dgm:prSet/>
      <dgm:spPr/>
      <dgm:t>
        <a:bodyPr/>
        <a:lstStyle/>
        <a:p>
          <a:endParaRPr lang="en-US"/>
        </a:p>
      </dgm:t>
    </dgm:pt>
    <dgm:pt modelId="{1F872139-89B4-48A6-A76C-88412622A02F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NO2 &amp; SO2 were found to be negatively co-related with temperature during summer ( uneven heating of land &amp;  air flow from sea to land) and monsoon(rain based cleansing) and positively co related during post monsoon.</a:t>
          </a:r>
        </a:p>
      </dgm:t>
    </dgm:pt>
    <dgm:pt modelId="{FBF9F156-E37F-4278-BB27-BC542B5ACF09}" type="parTrans" cxnId="{82B62C2A-E834-4B43-9702-278A245C0D07}">
      <dgm:prSet/>
      <dgm:spPr/>
      <dgm:t>
        <a:bodyPr/>
        <a:lstStyle/>
        <a:p>
          <a:endParaRPr lang="en-US"/>
        </a:p>
      </dgm:t>
    </dgm:pt>
    <dgm:pt modelId="{C9466098-7262-4CC4-B81D-402BDD173EB9}" type="sibTrans" cxnId="{82B62C2A-E834-4B43-9702-278A245C0D07}">
      <dgm:prSet/>
      <dgm:spPr/>
      <dgm:t>
        <a:bodyPr/>
        <a:lstStyle/>
        <a:p>
          <a:endParaRPr lang="en-US"/>
        </a:p>
      </dgm:t>
    </dgm:pt>
    <dgm:pt modelId="{DD61D5C1-554E-4A5B-89E8-5E87485010AC}" type="pres">
      <dgm:prSet presAssocID="{9346CC80-E731-4901-8D5B-F3BE984DB002}" presName="Name0" presStyleCnt="0">
        <dgm:presLayoutVars>
          <dgm:dir/>
          <dgm:animLvl val="lvl"/>
          <dgm:resizeHandles val="exact"/>
        </dgm:presLayoutVars>
      </dgm:prSet>
      <dgm:spPr/>
    </dgm:pt>
    <dgm:pt modelId="{2F025B19-6AB0-4C66-A40E-FE494AB04A47}" type="pres">
      <dgm:prSet presAssocID="{CCADCA52-69CB-4A84-AF35-0E68E262AF16}" presName="linNode" presStyleCnt="0"/>
      <dgm:spPr/>
    </dgm:pt>
    <dgm:pt modelId="{2C4971D2-32EA-4A4A-A4AD-4DF16625380D}" type="pres">
      <dgm:prSet presAssocID="{CCADCA52-69CB-4A84-AF35-0E68E262AF16}" presName="parentText" presStyleLbl="node1" presStyleIdx="0" presStyleCnt="1" custLinFactNeighborX="99943" custLinFactNeighborY="-204">
        <dgm:presLayoutVars>
          <dgm:chMax val="1"/>
          <dgm:bulletEnabled val="1"/>
        </dgm:presLayoutVars>
      </dgm:prSet>
      <dgm:spPr/>
    </dgm:pt>
    <dgm:pt modelId="{E078DDF0-0702-4000-A0FA-B86228E0686B}" type="pres">
      <dgm:prSet presAssocID="{CCADCA52-69CB-4A84-AF35-0E68E262AF16}" presName="descendantText" presStyleLbl="alignAccFollowNode1" presStyleIdx="0" presStyleCnt="1" custScaleY="125000" custLinFactX="-577" custLinFactNeighborX="-100000" custLinFactNeighborY="977">
        <dgm:presLayoutVars>
          <dgm:bulletEnabled val="1"/>
        </dgm:presLayoutVars>
      </dgm:prSet>
      <dgm:spPr/>
    </dgm:pt>
  </dgm:ptLst>
  <dgm:cxnLst>
    <dgm:cxn modelId="{9DA3C402-7FA9-4C6E-9FE6-3BAF93FC8361}" srcId="{CCADCA52-69CB-4A84-AF35-0E68E262AF16}" destId="{D3E7C23B-2696-45BB-B208-1304428BD796}" srcOrd="2" destOrd="0" parTransId="{605F2F9C-1525-4386-97DF-0776BF18869F}" sibTransId="{6F7E259F-8A1F-478E-BD56-D505179632D2}"/>
    <dgm:cxn modelId="{82B62C2A-E834-4B43-9702-278A245C0D07}" srcId="{CCADCA52-69CB-4A84-AF35-0E68E262AF16}" destId="{1F872139-89B4-48A6-A76C-88412622A02F}" srcOrd="4" destOrd="0" parTransId="{FBF9F156-E37F-4278-BB27-BC542B5ACF09}" sibTransId="{C9466098-7262-4CC4-B81D-402BDD173EB9}"/>
    <dgm:cxn modelId="{6282EB5C-92BF-4CDB-A7FA-C780DFCD7855}" type="presOf" srcId="{9346CC80-E731-4901-8D5B-F3BE984DB002}" destId="{DD61D5C1-554E-4A5B-89E8-5E87485010AC}" srcOrd="0" destOrd="0" presId="urn:microsoft.com/office/officeart/2005/8/layout/vList5"/>
    <dgm:cxn modelId="{10706570-5D53-4FC6-9365-CABE9A1E1BEA}" srcId="{CCADCA52-69CB-4A84-AF35-0E68E262AF16}" destId="{1FE349F2-FB21-41CF-B15E-F7E8AEF11AE9}" srcOrd="3" destOrd="0" parTransId="{4A37E6F3-D708-449C-AF99-ADDB0CE07423}" sibTransId="{035DC60A-F56E-4517-870B-836F2DD83AC6}"/>
    <dgm:cxn modelId="{82D7FF58-9611-40FC-A571-9A3B5C5A12E3}" srcId="{CCADCA52-69CB-4A84-AF35-0E68E262AF16}" destId="{D6087851-7E5D-43F7-B9CF-231823304009}" srcOrd="1" destOrd="0" parTransId="{B9109B6A-E872-46D4-A2E5-D4EF96117D06}" sibTransId="{463FE62F-D298-46EE-9745-F9D23AEC2B95}"/>
    <dgm:cxn modelId="{E53D6D8A-0C48-4261-9628-2E60A3E909FE}" srcId="{CCADCA52-69CB-4A84-AF35-0E68E262AF16}" destId="{3432D623-4F52-471D-B9D6-71070B6C5662}" srcOrd="0" destOrd="0" parTransId="{E97D64DE-69B6-4A78-8830-57E8B33DEC30}" sibTransId="{8F0070B6-BCAC-4903-9C89-3181033F425B}"/>
    <dgm:cxn modelId="{C329358E-2160-449B-BDD9-D710AC782D3F}" type="presOf" srcId="{D6087851-7E5D-43F7-B9CF-231823304009}" destId="{E078DDF0-0702-4000-A0FA-B86228E0686B}" srcOrd="0" destOrd="1" presId="urn:microsoft.com/office/officeart/2005/8/layout/vList5"/>
    <dgm:cxn modelId="{99622A96-934B-415E-8CEA-EC6241640D6C}" type="presOf" srcId="{1F872139-89B4-48A6-A76C-88412622A02F}" destId="{E078DDF0-0702-4000-A0FA-B86228E0686B}" srcOrd="0" destOrd="4" presId="urn:microsoft.com/office/officeart/2005/8/layout/vList5"/>
    <dgm:cxn modelId="{B0D7BBA1-CB91-4B87-B836-B3AC89D144A2}" srcId="{9346CC80-E731-4901-8D5B-F3BE984DB002}" destId="{CCADCA52-69CB-4A84-AF35-0E68E262AF16}" srcOrd="0" destOrd="0" parTransId="{8375EE07-2F4B-4B23-957D-80EB4645CB71}" sibTransId="{8A587E42-BA78-4D51-A000-389BFA70013F}"/>
    <dgm:cxn modelId="{927A95CF-0A1A-4BC9-845F-526C3B0D4F92}" type="presOf" srcId="{D3E7C23B-2696-45BB-B208-1304428BD796}" destId="{E078DDF0-0702-4000-A0FA-B86228E0686B}" srcOrd="0" destOrd="2" presId="urn:microsoft.com/office/officeart/2005/8/layout/vList5"/>
    <dgm:cxn modelId="{BB1091E9-0B9E-4A45-B288-2B34DB1F8EF6}" type="presOf" srcId="{CCADCA52-69CB-4A84-AF35-0E68E262AF16}" destId="{2C4971D2-32EA-4A4A-A4AD-4DF16625380D}" srcOrd="0" destOrd="0" presId="urn:microsoft.com/office/officeart/2005/8/layout/vList5"/>
    <dgm:cxn modelId="{3AB793F2-0F93-4998-ADB8-181C82C26D90}" type="presOf" srcId="{3432D623-4F52-471D-B9D6-71070B6C5662}" destId="{E078DDF0-0702-4000-A0FA-B86228E0686B}" srcOrd="0" destOrd="0" presId="urn:microsoft.com/office/officeart/2005/8/layout/vList5"/>
    <dgm:cxn modelId="{DE41D9F2-21B2-434E-AAED-6B93FCB50C22}" type="presOf" srcId="{1FE349F2-FB21-41CF-B15E-F7E8AEF11AE9}" destId="{E078DDF0-0702-4000-A0FA-B86228E0686B}" srcOrd="0" destOrd="3" presId="urn:microsoft.com/office/officeart/2005/8/layout/vList5"/>
    <dgm:cxn modelId="{28008993-982F-496E-9E64-916EDE7D725F}" type="presParOf" srcId="{DD61D5C1-554E-4A5B-89E8-5E87485010AC}" destId="{2F025B19-6AB0-4C66-A40E-FE494AB04A47}" srcOrd="0" destOrd="0" presId="urn:microsoft.com/office/officeart/2005/8/layout/vList5"/>
    <dgm:cxn modelId="{1A13FE0A-1CE6-4126-BCBF-FC85C39A5993}" type="presParOf" srcId="{2F025B19-6AB0-4C66-A40E-FE494AB04A47}" destId="{2C4971D2-32EA-4A4A-A4AD-4DF16625380D}" srcOrd="0" destOrd="0" presId="urn:microsoft.com/office/officeart/2005/8/layout/vList5"/>
    <dgm:cxn modelId="{9F98FEAE-4F63-4C08-8396-5DA46A4E0DE1}" type="presParOf" srcId="{2F025B19-6AB0-4C66-A40E-FE494AB04A47}" destId="{E078DDF0-0702-4000-A0FA-B86228E068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14EC49-AAE9-4AEB-9AAA-94A50B125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8696F-74F6-4B26-85CF-ECA914667293}">
      <dgm:prSet/>
      <dgm:spPr/>
      <dgm:t>
        <a:bodyPr/>
        <a:lstStyle/>
        <a:p>
          <a:r>
            <a:rPr lang="en-GB" dirty="0"/>
            <a:t>Aim </a:t>
          </a:r>
          <a:r>
            <a:rPr lang="en-US" b="1" dirty="0"/>
            <a:t> </a:t>
          </a:r>
          <a:endParaRPr lang="en-US" dirty="0"/>
        </a:p>
      </dgm:t>
    </dgm:pt>
    <dgm:pt modelId="{9C1B1C99-225D-4CCA-9295-EBE9F62FCE97}" type="parTrans" cxnId="{12733B8D-0CB3-43C9-A1B1-B05DA5DE9584}">
      <dgm:prSet/>
      <dgm:spPr/>
      <dgm:t>
        <a:bodyPr/>
        <a:lstStyle/>
        <a:p>
          <a:endParaRPr lang="en-US"/>
        </a:p>
      </dgm:t>
    </dgm:pt>
    <dgm:pt modelId="{358F0CA4-EF57-48CE-BB50-FDF0753FB4FF}" type="sibTrans" cxnId="{12733B8D-0CB3-43C9-A1B1-B05DA5DE9584}">
      <dgm:prSet/>
      <dgm:spPr/>
      <dgm:t>
        <a:bodyPr/>
        <a:lstStyle/>
        <a:p>
          <a:endParaRPr lang="en-US"/>
        </a:p>
      </dgm:t>
    </dgm:pt>
    <dgm:pt modelId="{5979CB38-4320-46FC-B5B2-F52F6B38C7EF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Identify various subdivisions within Maharashtra, India based on Air pollutants.</a:t>
          </a:r>
          <a:endParaRPr lang="en-US" dirty="0"/>
        </a:p>
      </dgm:t>
    </dgm:pt>
    <dgm:pt modelId="{DA5FB953-AFE1-4951-B475-21C7A641DCAB}" type="parTrans" cxnId="{D770543B-5810-4CC2-ADE9-4A7B251AD4C9}">
      <dgm:prSet/>
      <dgm:spPr/>
      <dgm:t>
        <a:bodyPr/>
        <a:lstStyle/>
        <a:p>
          <a:endParaRPr lang="en-US"/>
        </a:p>
      </dgm:t>
    </dgm:pt>
    <dgm:pt modelId="{30E4687E-A6A1-4F9C-BBDB-6EBCBA0C7A07}" type="sibTrans" cxnId="{D770543B-5810-4CC2-ADE9-4A7B251AD4C9}">
      <dgm:prSet/>
      <dgm:spPr/>
      <dgm:t>
        <a:bodyPr/>
        <a:lstStyle/>
        <a:p>
          <a:endParaRPr lang="en-US"/>
        </a:p>
      </dgm:t>
    </dgm:pt>
    <dgm:pt modelId="{AD9FC6F2-26E3-4E7C-89DF-76FFB9E789F0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Understanding the impact of the feature on the pollutant concentration</a:t>
          </a:r>
          <a:endParaRPr lang="en-US" dirty="0"/>
        </a:p>
      </dgm:t>
    </dgm:pt>
    <dgm:pt modelId="{2A2E8E5F-8095-42EF-8570-E34A46ED1D99}" type="parTrans" cxnId="{95638CEA-BF95-409C-9977-992E1B19955A}">
      <dgm:prSet/>
      <dgm:spPr/>
      <dgm:t>
        <a:bodyPr/>
        <a:lstStyle/>
        <a:p>
          <a:endParaRPr lang="en-US"/>
        </a:p>
      </dgm:t>
    </dgm:pt>
    <dgm:pt modelId="{F47C057D-A9CA-43B8-97F1-452C7A0F028D}" type="sibTrans" cxnId="{95638CEA-BF95-409C-9977-992E1B19955A}">
      <dgm:prSet/>
      <dgm:spPr/>
      <dgm:t>
        <a:bodyPr/>
        <a:lstStyle/>
        <a:p>
          <a:endParaRPr lang="en-US"/>
        </a:p>
      </dgm:t>
    </dgm:pt>
    <dgm:pt modelId="{2DF06062-91E7-45E8-A72F-2725B52E60A3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Impact of progressiveness of the city; like Pune &amp; Mumbai fair against neighbouring towns</a:t>
          </a:r>
          <a:endParaRPr lang="en-US" dirty="0"/>
        </a:p>
      </dgm:t>
    </dgm:pt>
    <dgm:pt modelId="{29B8D295-FFC9-4D3B-AC6C-56207D2C1235}" type="parTrans" cxnId="{4FCD6148-01ED-4A04-BD9B-BFE5246EB231}">
      <dgm:prSet/>
      <dgm:spPr/>
      <dgm:t>
        <a:bodyPr/>
        <a:lstStyle/>
        <a:p>
          <a:endParaRPr lang="en-US"/>
        </a:p>
      </dgm:t>
    </dgm:pt>
    <dgm:pt modelId="{92A2FB7B-C510-4CB4-97BC-090B3FF73352}" type="sibTrans" cxnId="{4FCD6148-01ED-4A04-BD9B-BFE5246EB231}">
      <dgm:prSet/>
      <dgm:spPr/>
      <dgm:t>
        <a:bodyPr/>
        <a:lstStyle/>
        <a:p>
          <a:endParaRPr lang="en-US"/>
        </a:p>
      </dgm:t>
    </dgm:pt>
    <dgm:pt modelId="{E39333BE-E612-406D-B5BE-2A882598CD70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 dirty="0"/>
            <a:t>Understanding the correlation between various pollutants</a:t>
          </a:r>
        </a:p>
      </dgm:t>
    </dgm:pt>
    <dgm:pt modelId="{5C2132F2-15CE-4519-A757-7FC40B431790}" type="parTrans" cxnId="{32A89827-4574-4490-8888-71E3D840585B}">
      <dgm:prSet/>
      <dgm:spPr/>
      <dgm:t>
        <a:bodyPr/>
        <a:lstStyle/>
        <a:p>
          <a:endParaRPr lang="en-US"/>
        </a:p>
      </dgm:t>
    </dgm:pt>
    <dgm:pt modelId="{16442F87-15C7-4427-B502-4E96FFE2491F}" type="sibTrans" cxnId="{32A89827-4574-4490-8888-71E3D840585B}">
      <dgm:prSet/>
      <dgm:spPr/>
      <dgm:t>
        <a:bodyPr/>
        <a:lstStyle/>
        <a:p>
          <a:endParaRPr lang="en-US"/>
        </a:p>
      </dgm:t>
    </dgm:pt>
    <dgm:pt modelId="{3D521634-2B60-44DA-B65F-47DFADA0D247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Understanding the Seasonal behaviour of the pollutant concentration </a:t>
          </a:r>
          <a:endParaRPr lang="en-US" dirty="0"/>
        </a:p>
      </dgm:t>
    </dgm:pt>
    <dgm:pt modelId="{3AA6E83D-0B5E-4C99-ABD8-8787E4230E75}" type="parTrans" cxnId="{56D8F39D-4618-4E67-9F64-F5DE2CDFA117}">
      <dgm:prSet/>
      <dgm:spPr/>
      <dgm:t>
        <a:bodyPr/>
        <a:lstStyle/>
        <a:p>
          <a:endParaRPr lang="en-US"/>
        </a:p>
      </dgm:t>
    </dgm:pt>
    <dgm:pt modelId="{83B78599-D3CB-4EAD-BFDA-B19A5F1527D4}" type="sibTrans" cxnId="{56D8F39D-4618-4E67-9F64-F5DE2CDFA117}">
      <dgm:prSet/>
      <dgm:spPr/>
      <dgm:t>
        <a:bodyPr/>
        <a:lstStyle/>
        <a:p>
          <a:endParaRPr lang="en-US"/>
        </a:p>
      </dgm:t>
    </dgm:pt>
    <dgm:pt modelId="{80DA7B5B-AED3-4192-8554-66AC8D9462B0}" type="pres">
      <dgm:prSet presAssocID="{C414EC49-AAE9-4AEB-9AAA-94A50B12546B}" presName="Name0" presStyleCnt="0">
        <dgm:presLayoutVars>
          <dgm:dir/>
          <dgm:animLvl val="lvl"/>
          <dgm:resizeHandles val="exact"/>
        </dgm:presLayoutVars>
      </dgm:prSet>
      <dgm:spPr/>
    </dgm:pt>
    <dgm:pt modelId="{18E3F78C-AD10-4917-938A-14B8CA65960D}" type="pres">
      <dgm:prSet presAssocID="{9248696F-74F6-4B26-85CF-ECA914667293}" presName="linNode" presStyleCnt="0"/>
      <dgm:spPr/>
    </dgm:pt>
    <dgm:pt modelId="{D47813B1-BE0E-4C13-A072-FBA1FFDAA9C2}" type="pres">
      <dgm:prSet presAssocID="{9248696F-74F6-4B26-85CF-ECA91466729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4DFF226-A8A5-4462-BB76-C46EEF9EB9A5}" type="pres">
      <dgm:prSet presAssocID="{9248696F-74F6-4B26-85CF-ECA91466729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2A89827-4574-4490-8888-71E3D840585B}" srcId="{9248696F-74F6-4B26-85CF-ECA914667293}" destId="{E39333BE-E612-406D-B5BE-2A882598CD70}" srcOrd="3" destOrd="0" parTransId="{5C2132F2-15CE-4519-A757-7FC40B431790}" sibTransId="{16442F87-15C7-4427-B502-4E96FFE2491F}"/>
    <dgm:cxn modelId="{5E0B7C29-2A22-4CDF-AAE2-73754F5167C1}" type="presOf" srcId="{3D521634-2B60-44DA-B65F-47DFADA0D247}" destId="{A4DFF226-A8A5-4462-BB76-C46EEF9EB9A5}" srcOrd="0" destOrd="4" presId="urn:microsoft.com/office/officeart/2005/8/layout/vList5"/>
    <dgm:cxn modelId="{24742E31-491A-4EFE-945E-A813BA06F886}" type="presOf" srcId="{C414EC49-AAE9-4AEB-9AAA-94A50B12546B}" destId="{80DA7B5B-AED3-4192-8554-66AC8D9462B0}" srcOrd="0" destOrd="0" presId="urn:microsoft.com/office/officeart/2005/8/layout/vList5"/>
    <dgm:cxn modelId="{D770543B-5810-4CC2-ADE9-4A7B251AD4C9}" srcId="{9248696F-74F6-4B26-85CF-ECA914667293}" destId="{5979CB38-4320-46FC-B5B2-F52F6B38C7EF}" srcOrd="0" destOrd="0" parTransId="{DA5FB953-AFE1-4951-B475-21C7A641DCAB}" sibTransId="{30E4687E-A6A1-4F9C-BBDB-6EBCBA0C7A07}"/>
    <dgm:cxn modelId="{4FCD6148-01ED-4A04-BD9B-BFE5246EB231}" srcId="{9248696F-74F6-4B26-85CF-ECA914667293}" destId="{2DF06062-91E7-45E8-A72F-2725B52E60A3}" srcOrd="2" destOrd="0" parTransId="{29B8D295-FFC9-4D3B-AC6C-56207D2C1235}" sibTransId="{92A2FB7B-C510-4CB4-97BC-090B3FF73352}"/>
    <dgm:cxn modelId="{6D71686E-9453-4D59-972C-31B7EC8495A3}" type="presOf" srcId="{9248696F-74F6-4B26-85CF-ECA914667293}" destId="{D47813B1-BE0E-4C13-A072-FBA1FFDAA9C2}" srcOrd="0" destOrd="0" presId="urn:microsoft.com/office/officeart/2005/8/layout/vList5"/>
    <dgm:cxn modelId="{CD068786-8623-4EE5-910B-D5154748880F}" type="presOf" srcId="{2DF06062-91E7-45E8-A72F-2725B52E60A3}" destId="{A4DFF226-A8A5-4462-BB76-C46EEF9EB9A5}" srcOrd="0" destOrd="2" presId="urn:microsoft.com/office/officeart/2005/8/layout/vList5"/>
    <dgm:cxn modelId="{12733B8D-0CB3-43C9-A1B1-B05DA5DE9584}" srcId="{C414EC49-AAE9-4AEB-9AAA-94A50B12546B}" destId="{9248696F-74F6-4B26-85CF-ECA914667293}" srcOrd="0" destOrd="0" parTransId="{9C1B1C99-225D-4CCA-9295-EBE9F62FCE97}" sibTransId="{358F0CA4-EF57-48CE-BB50-FDF0753FB4FF}"/>
    <dgm:cxn modelId="{56D8F39D-4618-4E67-9F64-F5DE2CDFA117}" srcId="{9248696F-74F6-4B26-85CF-ECA914667293}" destId="{3D521634-2B60-44DA-B65F-47DFADA0D247}" srcOrd="4" destOrd="0" parTransId="{3AA6E83D-0B5E-4C99-ABD8-8787E4230E75}" sibTransId="{83B78599-D3CB-4EAD-BFDA-B19A5F1527D4}"/>
    <dgm:cxn modelId="{C2BC04A2-D5B4-4BAD-83B1-722F684F050B}" type="presOf" srcId="{5979CB38-4320-46FC-B5B2-F52F6B38C7EF}" destId="{A4DFF226-A8A5-4462-BB76-C46EEF9EB9A5}" srcOrd="0" destOrd="0" presId="urn:microsoft.com/office/officeart/2005/8/layout/vList5"/>
    <dgm:cxn modelId="{4DEC8CC3-0AF8-4E60-90C4-C0FE91DFE087}" type="presOf" srcId="{AD9FC6F2-26E3-4E7C-89DF-76FFB9E789F0}" destId="{A4DFF226-A8A5-4462-BB76-C46EEF9EB9A5}" srcOrd="0" destOrd="1" presId="urn:microsoft.com/office/officeart/2005/8/layout/vList5"/>
    <dgm:cxn modelId="{23CDF7C8-9AC3-4AD0-91A8-96BB79B65A6B}" type="presOf" srcId="{E39333BE-E612-406D-B5BE-2A882598CD70}" destId="{A4DFF226-A8A5-4462-BB76-C46EEF9EB9A5}" srcOrd="0" destOrd="3" presId="urn:microsoft.com/office/officeart/2005/8/layout/vList5"/>
    <dgm:cxn modelId="{95638CEA-BF95-409C-9977-992E1B19955A}" srcId="{9248696F-74F6-4B26-85CF-ECA914667293}" destId="{AD9FC6F2-26E3-4E7C-89DF-76FFB9E789F0}" srcOrd="1" destOrd="0" parTransId="{2A2E8E5F-8095-42EF-8570-E34A46ED1D99}" sibTransId="{F47C057D-A9CA-43B8-97F1-452C7A0F028D}"/>
    <dgm:cxn modelId="{F446962A-47C5-4ACF-8BC0-F40687035D3C}" type="presParOf" srcId="{80DA7B5B-AED3-4192-8554-66AC8D9462B0}" destId="{18E3F78C-AD10-4917-938A-14B8CA65960D}" srcOrd="0" destOrd="0" presId="urn:microsoft.com/office/officeart/2005/8/layout/vList5"/>
    <dgm:cxn modelId="{A091F7B1-01DF-4824-8FF3-E60A0E2C5C4C}" type="presParOf" srcId="{18E3F78C-AD10-4917-938A-14B8CA65960D}" destId="{D47813B1-BE0E-4C13-A072-FBA1FFDAA9C2}" srcOrd="0" destOrd="0" presId="urn:microsoft.com/office/officeart/2005/8/layout/vList5"/>
    <dgm:cxn modelId="{DAFC6D41-D6C7-4B9C-A864-375F0E4862F5}" type="presParOf" srcId="{18E3F78C-AD10-4917-938A-14B8CA65960D}" destId="{A4DFF226-A8A5-4462-BB76-C46EEF9EB9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46CC80-E731-4901-8D5B-F3BE984DB00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ADCA52-69CB-4A84-AF35-0E68E262AF16}">
      <dgm:prSet/>
      <dgm:spPr/>
      <dgm:t>
        <a:bodyPr/>
        <a:lstStyle/>
        <a:p>
          <a:r>
            <a:rPr lang="en-GB" dirty="0"/>
            <a:t>Objectives</a:t>
          </a:r>
          <a:endParaRPr lang="en-US" dirty="0"/>
        </a:p>
      </dgm:t>
    </dgm:pt>
    <dgm:pt modelId="{8375EE07-2F4B-4B23-957D-80EB4645CB71}" type="parTrans" cxnId="{B0D7BBA1-CB91-4B87-B836-B3AC89D144A2}">
      <dgm:prSet/>
      <dgm:spPr/>
      <dgm:t>
        <a:bodyPr/>
        <a:lstStyle/>
        <a:p>
          <a:endParaRPr lang="en-US"/>
        </a:p>
      </dgm:t>
    </dgm:pt>
    <dgm:pt modelId="{8A587E42-BA78-4D51-A000-389BFA70013F}" type="sibTrans" cxnId="{B0D7BBA1-CB91-4B87-B836-B3AC89D144A2}">
      <dgm:prSet/>
      <dgm:spPr/>
      <dgm:t>
        <a:bodyPr/>
        <a:lstStyle/>
        <a:p>
          <a:endParaRPr lang="en-US"/>
        </a:p>
      </dgm:t>
    </dgm:pt>
    <dgm:pt modelId="{3432D623-4F52-471D-B9D6-71070B6C5662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Separating the high-risk zone will enable better refrainment’s </a:t>
          </a:r>
          <a:r>
            <a:rPr lang="en-GB" dirty="0" err="1"/>
            <a:t>statergy</a:t>
          </a:r>
          <a:endParaRPr lang="en-US" dirty="0"/>
        </a:p>
      </dgm:t>
    </dgm:pt>
    <dgm:pt modelId="{E97D64DE-69B6-4A78-8830-57E8B33DEC30}" type="parTrans" cxnId="{E53D6D8A-0C48-4261-9628-2E60A3E909FE}">
      <dgm:prSet/>
      <dgm:spPr/>
      <dgm:t>
        <a:bodyPr/>
        <a:lstStyle/>
        <a:p>
          <a:endParaRPr lang="en-US"/>
        </a:p>
      </dgm:t>
    </dgm:pt>
    <dgm:pt modelId="{8F0070B6-BCAC-4903-9C89-3181033F425B}" type="sibTrans" cxnId="{E53D6D8A-0C48-4261-9628-2E60A3E909FE}">
      <dgm:prSet/>
      <dgm:spPr/>
      <dgm:t>
        <a:bodyPr/>
        <a:lstStyle/>
        <a:p>
          <a:endParaRPr lang="en-US"/>
        </a:p>
      </dgm:t>
    </dgm:pt>
    <dgm:pt modelId="{D6087851-7E5D-43F7-B9CF-231823304009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This enables us if the feature has a major say in the pollution trends, which may help us prioritize our action plan</a:t>
          </a:r>
          <a:endParaRPr lang="en-US" dirty="0"/>
        </a:p>
      </dgm:t>
    </dgm:pt>
    <dgm:pt modelId="{B9109B6A-E872-46D4-A2E5-D4EF96117D06}" type="parTrans" cxnId="{82D7FF58-9611-40FC-A571-9A3B5C5A12E3}">
      <dgm:prSet/>
      <dgm:spPr/>
      <dgm:t>
        <a:bodyPr/>
        <a:lstStyle/>
        <a:p>
          <a:endParaRPr lang="en-US"/>
        </a:p>
      </dgm:t>
    </dgm:pt>
    <dgm:pt modelId="{463FE62F-D298-46EE-9745-F9D23AEC2B95}" type="sibTrans" cxnId="{82D7FF58-9611-40FC-A571-9A3B5C5A12E3}">
      <dgm:prSet/>
      <dgm:spPr/>
      <dgm:t>
        <a:bodyPr/>
        <a:lstStyle/>
        <a:p>
          <a:endParaRPr lang="en-US"/>
        </a:p>
      </dgm:t>
    </dgm:pt>
    <dgm:pt modelId="{D3E7C23B-2696-45BB-B208-1304428BD796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Understanding the impact of city progression will help plan future development better. </a:t>
          </a:r>
          <a:endParaRPr lang="en-US" dirty="0"/>
        </a:p>
      </dgm:t>
    </dgm:pt>
    <dgm:pt modelId="{605F2F9C-1525-4386-97DF-0776BF18869F}" type="parTrans" cxnId="{9DA3C402-7FA9-4C6E-9FE6-3BAF93FC8361}">
      <dgm:prSet/>
      <dgm:spPr/>
      <dgm:t>
        <a:bodyPr/>
        <a:lstStyle/>
        <a:p>
          <a:endParaRPr lang="en-US"/>
        </a:p>
      </dgm:t>
    </dgm:pt>
    <dgm:pt modelId="{6F7E259F-8A1F-478E-BD56-D505179632D2}" type="sibTrans" cxnId="{9DA3C402-7FA9-4C6E-9FE6-3BAF93FC8361}">
      <dgm:prSet/>
      <dgm:spPr/>
      <dgm:t>
        <a:bodyPr/>
        <a:lstStyle/>
        <a:p>
          <a:endParaRPr lang="en-US"/>
        </a:p>
      </dgm:t>
    </dgm:pt>
    <dgm:pt modelId="{1FE349F2-FB21-41CF-B15E-F7E8AEF11AE9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Understanding pollutants correlation will help us modulate them better</a:t>
          </a:r>
          <a:endParaRPr lang="en-US" dirty="0"/>
        </a:p>
      </dgm:t>
    </dgm:pt>
    <dgm:pt modelId="{4A37E6F3-D708-449C-AF99-ADDB0CE07423}" type="parTrans" cxnId="{10706570-5D53-4FC6-9365-CABE9A1E1BEA}">
      <dgm:prSet/>
      <dgm:spPr/>
      <dgm:t>
        <a:bodyPr/>
        <a:lstStyle/>
        <a:p>
          <a:endParaRPr lang="en-US"/>
        </a:p>
      </dgm:t>
    </dgm:pt>
    <dgm:pt modelId="{035DC60A-F56E-4517-870B-836F2DD83AC6}" type="sibTrans" cxnId="{10706570-5D53-4FC6-9365-CABE9A1E1BEA}">
      <dgm:prSet/>
      <dgm:spPr/>
      <dgm:t>
        <a:bodyPr/>
        <a:lstStyle/>
        <a:p>
          <a:endParaRPr lang="en-US"/>
        </a:p>
      </dgm:t>
    </dgm:pt>
    <dgm:pt modelId="{1F872139-89B4-48A6-A76C-88412622A02F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dirty="0"/>
            <a:t>Enable us to strategize to the varying seasonal concentration of the pollutants.</a:t>
          </a:r>
          <a:endParaRPr lang="en-US" dirty="0"/>
        </a:p>
      </dgm:t>
    </dgm:pt>
    <dgm:pt modelId="{FBF9F156-E37F-4278-BB27-BC542B5ACF09}" type="parTrans" cxnId="{82B62C2A-E834-4B43-9702-278A245C0D07}">
      <dgm:prSet/>
      <dgm:spPr/>
      <dgm:t>
        <a:bodyPr/>
        <a:lstStyle/>
        <a:p>
          <a:endParaRPr lang="en-US"/>
        </a:p>
      </dgm:t>
    </dgm:pt>
    <dgm:pt modelId="{C9466098-7262-4CC4-B81D-402BDD173EB9}" type="sibTrans" cxnId="{82B62C2A-E834-4B43-9702-278A245C0D07}">
      <dgm:prSet/>
      <dgm:spPr/>
      <dgm:t>
        <a:bodyPr/>
        <a:lstStyle/>
        <a:p>
          <a:endParaRPr lang="en-US"/>
        </a:p>
      </dgm:t>
    </dgm:pt>
    <dgm:pt modelId="{DD61D5C1-554E-4A5B-89E8-5E87485010AC}" type="pres">
      <dgm:prSet presAssocID="{9346CC80-E731-4901-8D5B-F3BE984DB002}" presName="Name0" presStyleCnt="0">
        <dgm:presLayoutVars>
          <dgm:dir/>
          <dgm:animLvl val="lvl"/>
          <dgm:resizeHandles val="exact"/>
        </dgm:presLayoutVars>
      </dgm:prSet>
      <dgm:spPr/>
    </dgm:pt>
    <dgm:pt modelId="{2F025B19-6AB0-4C66-A40E-FE494AB04A47}" type="pres">
      <dgm:prSet presAssocID="{CCADCA52-69CB-4A84-AF35-0E68E262AF16}" presName="linNode" presStyleCnt="0"/>
      <dgm:spPr/>
    </dgm:pt>
    <dgm:pt modelId="{2C4971D2-32EA-4A4A-A4AD-4DF16625380D}" type="pres">
      <dgm:prSet presAssocID="{CCADCA52-69CB-4A84-AF35-0E68E262AF16}" presName="parentText" presStyleLbl="node1" presStyleIdx="0" presStyleCnt="1" custLinFactNeighborX="99943" custLinFactNeighborY="-204">
        <dgm:presLayoutVars>
          <dgm:chMax val="1"/>
          <dgm:bulletEnabled val="1"/>
        </dgm:presLayoutVars>
      </dgm:prSet>
      <dgm:spPr/>
    </dgm:pt>
    <dgm:pt modelId="{E078DDF0-0702-4000-A0FA-B86228E0686B}" type="pres">
      <dgm:prSet presAssocID="{CCADCA52-69CB-4A84-AF35-0E68E262AF16}" presName="descendantText" presStyleLbl="alignAccFollowNode1" presStyleIdx="0" presStyleCnt="1" custScaleY="125000" custLinFactX="-577" custLinFactNeighborX="-100000" custLinFactNeighborY="977">
        <dgm:presLayoutVars>
          <dgm:bulletEnabled val="1"/>
        </dgm:presLayoutVars>
      </dgm:prSet>
      <dgm:spPr/>
    </dgm:pt>
  </dgm:ptLst>
  <dgm:cxnLst>
    <dgm:cxn modelId="{9DA3C402-7FA9-4C6E-9FE6-3BAF93FC8361}" srcId="{CCADCA52-69CB-4A84-AF35-0E68E262AF16}" destId="{D3E7C23B-2696-45BB-B208-1304428BD796}" srcOrd="2" destOrd="0" parTransId="{605F2F9C-1525-4386-97DF-0776BF18869F}" sibTransId="{6F7E259F-8A1F-478E-BD56-D505179632D2}"/>
    <dgm:cxn modelId="{82B62C2A-E834-4B43-9702-278A245C0D07}" srcId="{CCADCA52-69CB-4A84-AF35-0E68E262AF16}" destId="{1F872139-89B4-48A6-A76C-88412622A02F}" srcOrd="4" destOrd="0" parTransId="{FBF9F156-E37F-4278-BB27-BC542B5ACF09}" sibTransId="{C9466098-7262-4CC4-B81D-402BDD173EB9}"/>
    <dgm:cxn modelId="{6282EB5C-92BF-4CDB-A7FA-C780DFCD7855}" type="presOf" srcId="{9346CC80-E731-4901-8D5B-F3BE984DB002}" destId="{DD61D5C1-554E-4A5B-89E8-5E87485010AC}" srcOrd="0" destOrd="0" presId="urn:microsoft.com/office/officeart/2005/8/layout/vList5"/>
    <dgm:cxn modelId="{10706570-5D53-4FC6-9365-CABE9A1E1BEA}" srcId="{CCADCA52-69CB-4A84-AF35-0E68E262AF16}" destId="{1FE349F2-FB21-41CF-B15E-F7E8AEF11AE9}" srcOrd="3" destOrd="0" parTransId="{4A37E6F3-D708-449C-AF99-ADDB0CE07423}" sibTransId="{035DC60A-F56E-4517-870B-836F2DD83AC6}"/>
    <dgm:cxn modelId="{82D7FF58-9611-40FC-A571-9A3B5C5A12E3}" srcId="{CCADCA52-69CB-4A84-AF35-0E68E262AF16}" destId="{D6087851-7E5D-43F7-B9CF-231823304009}" srcOrd="1" destOrd="0" parTransId="{B9109B6A-E872-46D4-A2E5-D4EF96117D06}" sibTransId="{463FE62F-D298-46EE-9745-F9D23AEC2B95}"/>
    <dgm:cxn modelId="{E53D6D8A-0C48-4261-9628-2E60A3E909FE}" srcId="{CCADCA52-69CB-4A84-AF35-0E68E262AF16}" destId="{3432D623-4F52-471D-B9D6-71070B6C5662}" srcOrd="0" destOrd="0" parTransId="{E97D64DE-69B6-4A78-8830-57E8B33DEC30}" sibTransId="{8F0070B6-BCAC-4903-9C89-3181033F425B}"/>
    <dgm:cxn modelId="{C329358E-2160-449B-BDD9-D710AC782D3F}" type="presOf" srcId="{D6087851-7E5D-43F7-B9CF-231823304009}" destId="{E078DDF0-0702-4000-A0FA-B86228E0686B}" srcOrd="0" destOrd="1" presId="urn:microsoft.com/office/officeart/2005/8/layout/vList5"/>
    <dgm:cxn modelId="{99622A96-934B-415E-8CEA-EC6241640D6C}" type="presOf" srcId="{1F872139-89B4-48A6-A76C-88412622A02F}" destId="{E078DDF0-0702-4000-A0FA-B86228E0686B}" srcOrd="0" destOrd="4" presId="urn:microsoft.com/office/officeart/2005/8/layout/vList5"/>
    <dgm:cxn modelId="{B0D7BBA1-CB91-4B87-B836-B3AC89D144A2}" srcId="{9346CC80-E731-4901-8D5B-F3BE984DB002}" destId="{CCADCA52-69CB-4A84-AF35-0E68E262AF16}" srcOrd="0" destOrd="0" parTransId="{8375EE07-2F4B-4B23-957D-80EB4645CB71}" sibTransId="{8A587E42-BA78-4D51-A000-389BFA70013F}"/>
    <dgm:cxn modelId="{927A95CF-0A1A-4BC9-845F-526C3B0D4F92}" type="presOf" srcId="{D3E7C23B-2696-45BB-B208-1304428BD796}" destId="{E078DDF0-0702-4000-A0FA-B86228E0686B}" srcOrd="0" destOrd="2" presId="urn:microsoft.com/office/officeart/2005/8/layout/vList5"/>
    <dgm:cxn modelId="{BB1091E9-0B9E-4A45-B288-2B34DB1F8EF6}" type="presOf" srcId="{CCADCA52-69CB-4A84-AF35-0E68E262AF16}" destId="{2C4971D2-32EA-4A4A-A4AD-4DF16625380D}" srcOrd="0" destOrd="0" presId="urn:microsoft.com/office/officeart/2005/8/layout/vList5"/>
    <dgm:cxn modelId="{3AB793F2-0F93-4998-ADB8-181C82C26D90}" type="presOf" srcId="{3432D623-4F52-471D-B9D6-71070B6C5662}" destId="{E078DDF0-0702-4000-A0FA-B86228E0686B}" srcOrd="0" destOrd="0" presId="urn:microsoft.com/office/officeart/2005/8/layout/vList5"/>
    <dgm:cxn modelId="{DE41D9F2-21B2-434E-AAED-6B93FCB50C22}" type="presOf" srcId="{1FE349F2-FB21-41CF-B15E-F7E8AEF11AE9}" destId="{E078DDF0-0702-4000-A0FA-B86228E0686B}" srcOrd="0" destOrd="3" presId="urn:microsoft.com/office/officeart/2005/8/layout/vList5"/>
    <dgm:cxn modelId="{28008993-982F-496E-9E64-916EDE7D725F}" type="presParOf" srcId="{DD61D5C1-554E-4A5B-89E8-5E87485010AC}" destId="{2F025B19-6AB0-4C66-A40E-FE494AB04A47}" srcOrd="0" destOrd="0" presId="urn:microsoft.com/office/officeart/2005/8/layout/vList5"/>
    <dgm:cxn modelId="{1A13FE0A-1CE6-4126-BCBF-FC85C39A5993}" type="presParOf" srcId="{2F025B19-6AB0-4C66-A40E-FE494AB04A47}" destId="{2C4971D2-32EA-4A4A-A4AD-4DF16625380D}" srcOrd="0" destOrd="0" presId="urn:microsoft.com/office/officeart/2005/8/layout/vList5"/>
    <dgm:cxn modelId="{9F98FEAE-4F63-4C08-8396-5DA46A4E0DE1}" type="presParOf" srcId="{2F025B19-6AB0-4C66-A40E-FE494AB04A47}" destId="{E078DDF0-0702-4000-A0FA-B86228E068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6051F2-205B-4025-A35A-426464FEB3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8F6E1-D3F7-4C61-B71D-CCF0407875E9}">
      <dgm:prSet/>
      <dgm:spPr/>
      <dgm:t>
        <a:bodyPr/>
        <a:lstStyle/>
        <a:p>
          <a:r>
            <a:rPr lang="en-US"/>
            <a:t>We collected data from Central &amp; State based online resources</a:t>
          </a:r>
        </a:p>
      </dgm:t>
    </dgm:pt>
    <dgm:pt modelId="{245688DD-89A0-4CDE-B5C9-43FBB181A8CE}" type="parTrans" cxnId="{C0B4D55F-7AAA-4934-AD19-2B1EF2581C86}">
      <dgm:prSet/>
      <dgm:spPr/>
      <dgm:t>
        <a:bodyPr/>
        <a:lstStyle/>
        <a:p>
          <a:endParaRPr lang="en-US"/>
        </a:p>
      </dgm:t>
    </dgm:pt>
    <dgm:pt modelId="{1986869E-2C98-46BA-AB11-6F4B11EF7A98}" type="sibTrans" cxnId="{C0B4D55F-7AAA-4934-AD19-2B1EF2581C86}">
      <dgm:prSet/>
      <dgm:spPr/>
      <dgm:t>
        <a:bodyPr/>
        <a:lstStyle/>
        <a:p>
          <a:endParaRPr lang="en-US"/>
        </a:p>
      </dgm:t>
    </dgm:pt>
    <dgm:pt modelId="{5ECE3B70-DF4E-4F48-A844-42D67B188D83}">
      <dgm:prSet/>
      <dgm:spPr/>
      <dgm:t>
        <a:bodyPr/>
        <a:lstStyle/>
        <a:p>
          <a:r>
            <a:rPr lang="en-US"/>
            <a:t>Rainfall</a:t>
          </a:r>
        </a:p>
      </dgm:t>
    </dgm:pt>
    <dgm:pt modelId="{CA5EB8D5-AC72-4F60-A318-AEDB9E6DAB13}" type="parTrans" cxnId="{9FC759A5-8504-40B7-9A12-51B152C41840}">
      <dgm:prSet/>
      <dgm:spPr/>
      <dgm:t>
        <a:bodyPr/>
        <a:lstStyle/>
        <a:p>
          <a:endParaRPr lang="en-US"/>
        </a:p>
      </dgm:t>
    </dgm:pt>
    <dgm:pt modelId="{C6CD034A-3433-409E-B99F-673493373AF8}" type="sibTrans" cxnId="{9FC759A5-8504-40B7-9A12-51B152C41840}">
      <dgm:prSet/>
      <dgm:spPr/>
      <dgm:t>
        <a:bodyPr/>
        <a:lstStyle/>
        <a:p>
          <a:endParaRPr lang="en-US"/>
        </a:p>
      </dgm:t>
    </dgm:pt>
    <dgm:pt modelId="{CCDDFA27-5F57-4F0E-892E-003927E8D950}">
      <dgm:prSet/>
      <dgm:spPr/>
      <dgm:t>
        <a:bodyPr/>
        <a:lstStyle/>
        <a:p>
          <a:r>
            <a:rPr lang="en-US"/>
            <a:t>Elevation for sea level</a:t>
          </a:r>
        </a:p>
      </dgm:t>
    </dgm:pt>
    <dgm:pt modelId="{4ACE3540-8D16-4869-8B06-A8260454BF25}" type="parTrans" cxnId="{BF1A24A7-8E78-4F44-B20C-5D5C2D7A2143}">
      <dgm:prSet/>
      <dgm:spPr/>
      <dgm:t>
        <a:bodyPr/>
        <a:lstStyle/>
        <a:p>
          <a:endParaRPr lang="en-US"/>
        </a:p>
      </dgm:t>
    </dgm:pt>
    <dgm:pt modelId="{D99F1863-B406-41BB-A492-97C36D4619BA}" type="sibTrans" cxnId="{BF1A24A7-8E78-4F44-B20C-5D5C2D7A2143}">
      <dgm:prSet/>
      <dgm:spPr/>
      <dgm:t>
        <a:bodyPr/>
        <a:lstStyle/>
        <a:p>
          <a:endParaRPr lang="en-US"/>
        </a:p>
      </dgm:t>
    </dgm:pt>
    <dgm:pt modelId="{DFDEA0D8-6F24-4B53-AC5C-37C619708CD9}">
      <dgm:prSet/>
      <dgm:spPr/>
      <dgm:t>
        <a:bodyPr/>
        <a:lstStyle/>
        <a:p>
          <a:r>
            <a:rPr lang="en-US" dirty="0"/>
            <a:t>Industries Count– Small , Medium, Large</a:t>
          </a:r>
        </a:p>
      </dgm:t>
    </dgm:pt>
    <dgm:pt modelId="{2CAD0D03-148D-4AEE-BCBD-2A37D8433472}" type="parTrans" cxnId="{AA997C92-8B09-4CD9-90A9-53CF4E42E62C}">
      <dgm:prSet/>
      <dgm:spPr/>
      <dgm:t>
        <a:bodyPr/>
        <a:lstStyle/>
        <a:p>
          <a:endParaRPr lang="en-US"/>
        </a:p>
      </dgm:t>
    </dgm:pt>
    <dgm:pt modelId="{6A47C829-3097-4C78-A689-2666BD948AEE}" type="sibTrans" cxnId="{AA997C92-8B09-4CD9-90A9-53CF4E42E62C}">
      <dgm:prSet/>
      <dgm:spPr/>
      <dgm:t>
        <a:bodyPr/>
        <a:lstStyle/>
        <a:p>
          <a:endParaRPr lang="en-US"/>
        </a:p>
      </dgm:t>
    </dgm:pt>
    <dgm:pt modelId="{7C9D79C1-9CD6-4B08-89EE-3D03E0E76369}">
      <dgm:prSet/>
      <dgm:spPr/>
      <dgm:t>
        <a:bodyPr/>
        <a:lstStyle/>
        <a:p>
          <a:r>
            <a:rPr lang="en-US"/>
            <a:t>Industrial area coverage</a:t>
          </a:r>
        </a:p>
      </dgm:t>
    </dgm:pt>
    <dgm:pt modelId="{B86377A5-348A-4011-B960-AE1C45FBFA10}" type="parTrans" cxnId="{DE95959B-6DE4-4778-A1E1-456472071806}">
      <dgm:prSet/>
      <dgm:spPr/>
      <dgm:t>
        <a:bodyPr/>
        <a:lstStyle/>
        <a:p>
          <a:endParaRPr lang="en-US"/>
        </a:p>
      </dgm:t>
    </dgm:pt>
    <dgm:pt modelId="{871FA32F-2B8A-4604-A264-95C8D18BCA0E}" type="sibTrans" cxnId="{DE95959B-6DE4-4778-A1E1-456472071806}">
      <dgm:prSet/>
      <dgm:spPr/>
      <dgm:t>
        <a:bodyPr/>
        <a:lstStyle/>
        <a:p>
          <a:endParaRPr lang="en-US"/>
        </a:p>
      </dgm:t>
    </dgm:pt>
    <dgm:pt modelId="{2A260E1F-1F95-48BD-9C25-9899C5C5C7DC}">
      <dgm:prSet/>
      <dgm:spPr/>
      <dgm:t>
        <a:bodyPr/>
        <a:lstStyle/>
        <a:p>
          <a:r>
            <a:rPr lang="en-US"/>
            <a:t>Forest cover</a:t>
          </a:r>
        </a:p>
      </dgm:t>
    </dgm:pt>
    <dgm:pt modelId="{9495015B-B566-4B16-B7B8-B8E33684A4AC}" type="parTrans" cxnId="{39740522-C9EF-4440-BA2D-ACEF17E6027A}">
      <dgm:prSet/>
      <dgm:spPr/>
      <dgm:t>
        <a:bodyPr/>
        <a:lstStyle/>
        <a:p>
          <a:endParaRPr lang="en-US"/>
        </a:p>
      </dgm:t>
    </dgm:pt>
    <dgm:pt modelId="{BCBC7889-01E5-47F9-BF5E-33B3E0298F88}" type="sibTrans" cxnId="{39740522-C9EF-4440-BA2D-ACEF17E6027A}">
      <dgm:prSet/>
      <dgm:spPr/>
      <dgm:t>
        <a:bodyPr/>
        <a:lstStyle/>
        <a:p>
          <a:endParaRPr lang="en-US"/>
        </a:p>
      </dgm:t>
    </dgm:pt>
    <dgm:pt modelId="{9FB2C7EC-A9D3-4800-8315-761384451ABE}">
      <dgm:prSet/>
      <dgm:spPr/>
      <dgm:t>
        <a:bodyPr/>
        <a:lstStyle/>
        <a:p>
          <a:r>
            <a:rPr lang="en-US"/>
            <a:t>Sensex population data</a:t>
          </a:r>
        </a:p>
      </dgm:t>
    </dgm:pt>
    <dgm:pt modelId="{4BFDEFDD-1F2E-415D-B1A0-023ABE9EC0C7}" type="parTrans" cxnId="{C4E3C0D4-9A41-48B7-A6DE-27212DF7BDFF}">
      <dgm:prSet/>
      <dgm:spPr/>
      <dgm:t>
        <a:bodyPr/>
        <a:lstStyle/>
        <a:p>
          <a:endParaRPr lang="en-US"/>
        </a:p>
      </dgm:t>
    </dgm:pt>
    <dgm:pt modelId="{A3A03E8B-A8A6-40E2-B3E3-AA43C8705825}" type="sibTrans" cxnId="{C4E3C0D4-9A41-48B7-A6DE-27212DF7BDFF}">
      <dgm:prSet/>
      <dgm:spPr/>
      <dgm:t>
        <a:bodyPr/>
        <a:lstStyle/>
        <a:p>
          <a:endParaRPr lang="en-US"/>
        </a:p>
      </dgm:t>
    </dgm:pt>
    <dgm:pt modelId="{DB4DC98E-D442-46C3-8C0B-6BB170F4F22F}">
      <dgm:prSet/>
      <dgm:spPr/>
      <dgm:t>
        <a:bodyPr/>
        <a:lstStyle/>
        <a:p>
          <a:r>
            <a:rPr lang="en-US"/>
            <a:t>Road : Internal, state &amp; national highways</a:t>
          </a:r>
        </a:p>
      </dgm:t>
    </dgm:pt>
    <dgm:pt modelId="{E9BCFF18-8331-4872-8694-304FBA8C6EC5}" type="parTrans" cxnId="{ADB1B20C-271B-4152-A943-B19FB0FD08DC}">
      <dgm:prSet/>
      <dgm:spPr/>
      <dgm:t>
        <a:bodyPr/>
        <a:lstStyle/>
        <a:p>
          <a:endParaRPr lang="en-US"/>
        </a:p>
      </dgm:t>
    </dgm:pt>
    <dgm:pt modelId="{EB14C4BE-CDE8-4718-804E-A580C6641029}" type="sibTrans" cxnId="{ADB1B20C-271B-4152-A943-B19FB0FD08DC}">
      <dgm:prSet/>
      <dgm:spPr/>
      <dgm:t>
        <a:bodyPr/>
        <a:lstStyle/>
        <a:p>
          <a:endParaRPr lang="en-US"/>
        </a:p>
      </dgm:t>
    </dgm:pt>
    <dgm:pt modelId="{8C00DEFF-67A4-44B6-8FAD-05DE0F9B25BB}" type="pres">
      <dgm:prSet presAssocID="{B86051F2-205B-4025-A35A-426464FEB31D}" presName="Name0" presStyleCnt="0">
        <dgm:presLayoutVars>
          <dgm:dir/>
          <dgm:animLvl val="lvl"/>
          <dgm:resizeHandles val="exact"/>
        </dgm:presLayoutVars>
      </dgm:prSet>
      <dgm:spPr/>
    </dgm:pt>
    <dgm:pt modelId="{1F49D2B2-540B-4F77-AC67-706FF02CAA14}" type="pres">
      <dgm:prSet presAssocID="{5318F6E1-D3F7-4C61-B71D-CCF0407875E9}" presName="linNode" presStyleCnt="0"/>
      <dgm:spPr/>
    </dgm:pt>
    <dgm:pt modelId="{4662EFF3-9EF6-4751-BCD9-30DB148B29FB}" type="pres">
      <dgm:prSet presAssocID="{5318F6E1-D3F7-4C61-B71D-CCF0407875E9}" presName="parentText" presStyleLbl="node1" presStyleIdx="0" presStyleCnt="1" custScaleY="86486">
        <dgm:presLayoutVars>
          <dgm:chMax val="1"/>
          <dgm:bulletEnabled val="1"/>
        </dgm:presLayoutVars>
      </dgm:prSet>
      <dgm:spPr/>
    </dgm:pt>
    <dgm:pt modelId="{7988CD84-1B8E-49EB-8CE7-6172385DE5C7}" type="pres">
      <dgm:prSet presAssocID="{5318F6E1-D3F7-4C61-B71D-CCF0407875E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DB1B20C-271B-4152-A943-B19FB0FD08DC}" srcId="{5318F6E1-D3F7-4C61-B71D-CCF0407875E9}" destId="{DB4DC98E-D442-46C3-8C0B-6BB170F4F22F}" srcOrd="6" destOrd="0" parTransId="{E9BCFF18-8331-4872-8694-304FBA8C6EC5}" sibTransId="{EB14C4BE-CDE8-4718-804E-A580C6641029}"/>
    <dgm:cxn modelId="{829A5615-5BB3-444A-BD07-779984EF52BE}" type="presOf" srcId="{DB4DC98E-D442-46C3-8C0B-6BB170F4F22F}" destId="{7988CD84-1B8E-49EB-8CE7-6172385DE5C7}" srcOrd="0" destOrd="6" presId="urn:microsoft.com/office/officeart/2005/8/layout/vList5"/>
    <dgm:cxn modelId="{39740522-C9EF-4440-BA2D-ACEF17E6027A}" srcId="{5318F6E1-D3F7-4C61-B71D-CCF0407875E9}" destId="{2A260E1F-1F95-48BD-9C25-9899C5C5C7DC}" srcOrd="4" destOrd="0" parTransId="{9495015B-B566-4B16-B7B8-B8E33684A4AC}" sibTransId="{BCBC7889-01E5-47F9-BF5E-33B3E0298F88}"/>
    <dgm:cxn modelId="{F0182825-4619-419B-80D3-75F678E65363}" type="presOf" srcId="{5318F6E1-D3F7-4C61-B71D-CCF0407875E9}" destId="{4662EFF3-9EF6-4751-BCD9-30DB148B29FB}" srcOrd="0" destOrd="0" presId="urn:microsoft.com/office/officeart/2005/8/layout/vList5"/>
    <dgm:cxn modelId="{C0B4D55F-7AAA-4934-AD19-2B1EF2581C86}" srcId="{B86051F2-205B-4025-A35A-426464FEB31D}" destId="{5318F6E1-D3F7-4C61-B71D-CCF0407875E9}" srcOrd="0" destOrd="0" parTransId="{245688DD-89A0-4CDE-B5C9-43FBB181A8CE}" sibTransId="{1986869E-2C98-46BA-AB11-6F4B11EF7A98}"/>
    <dgm:cxn modelId="{8B8A8174-F08C-48C5-874B-B40421A11E54}" type="presOf" srcId="{7C9D79C1-9CD6-4B08-89EE-3D03E0E76369}" destId="{7988CD84-1B8E-49EB-8CE7-6172385DE5C7}" srcOrd="0" destOrd="3" presId="urn:microsoft.com/office/officeart/2005/8/layout/vList5"/>
    <dgm:cxn modelId="{D2EB4D59-1405-4144-9578-AEB918599A0B}" type="presOf" srcId="{9FB2C7EC-A9D3-4800-8315-761384451ABE}" destId="{7988CD84-1B8E-49EB-8CE7-6172385DE5C7}" srcOrd="0" destOrd="5" presId="urn:microsoft.com/office/officeart/2005/8/layout/vList5"/>
    <dgm:cxn modelId="{AA997C92-8B09-4CD9-90A9-53CF4E42E62C}" srcId="{5318F6E1-D3F7-4C61-B71D-CCF0407875E9}" destId="{DFDEA0D8-6F24-4B53-AC5C-37C619708CD9}" srcOrd="2" destOrd="0" parTransId="{2CAD0D03-148D-4AEE-BCBD-2A37D8433472}" sibTransId="{6A47C829-3097-4C78-A689-2666BD948AEE}"/>
    <dgm:cxn modelId="{0DA5BC9A-FA84-471D-A9C2-42BF32DBCC08}" type="presOf" srcId="{2A260E1F-1F95-48BD-9C25-9899C5C5C7DC}" destId="{7988CD84-1B8E-49EB-8CE7-6172385DE5C7}" srcOrd="0" destOrd="4" presId="urn:microsoft.com/office/officeart/2005/8/layout/vList5"/>
    <dgm:cxn modelId="{DE95959B-6DE4-4778-A1E1-456472071806}" srcId="{5318F6E1-D3F7-4C61-B71D-CCF0407875E9}" destId="{7C9D79C1-9CD6-4B08-89EE-3D03E0E76369}" srcOrd="3" destOrd="0" parTransId="{B86377A5-348A-4011-B960-AE1C45FBFA10}" sibTransId="{871FA32F-2B8A-4604-A264-95C8D18BCA0E}"/>
    <dgm:cxn modelId="{A1E5149E-391F-4E73-AADD-09886CE443C3}" type="presOf" srcId="{5ECE3B70-DF4E-4F48-A844-42D67B188D83}" destId="{7988CD84-1B8E-49EB-8CE7-6172385DE5C7}" srcOrd="0" destOrd="0" presId="urn:microsoft.com/office/officeart/2005/8/layout/vList5"/>
    <dgm:cxn modelId="{9FC759A5-8504-40B7-9A12-51B152C41840}" srcId="{5318F6E1-D3F7-4C61-B71D-CCF0407875E9}" destId="{5ECE3B70-DF4E-4F48-A844-42D67B188D83}" srcOrd="0" destOrd="0" parTransId="{CA5EB8D5-AC72-4F60-A318-AEDB9E6DAB13}" sibTransId="{C6CD034A-3433-409E-B99F-673493373AF8}"/>
    <dgm:cxn modelId="{BF1A24A7-8E78-4F44-B20C-5D5C2D7A2143}" srcId="{5318F6E1-D3F7-4C61-B71D-CCF0407875E9}" destId="{CCDDFA27-5F57-4F0E-892E-003927E8D950}" srcOrd="1" destOrd="0" parTransId="{4ACE3540-8D16-4869-8B06-A8260454BF25}" sibTransId="{D99F1863-B406-41BB-A492-97C36D4619BA}"/>
    <dgm:cxn modelId="{18EC0ABC-796E-4BE2-9F1B-0ABC204703D7}" type="presOf" srcId="{DFDEA0D8-6F24-4B53-AC5C-37C619708CD9}" destId="{7988CD84-1B8E-49EB-8CE7-6172385DE5C7}" srcOrd="0" destOrd="2" presId="urn:microsoft.com/office/officeart/2005/8/layout/vList5"/>
    <dgm:cxn modelId="{123E1CCB-067E-4877-AEE8-566CBA2C9917}" type="presOf" srcId="{B86051F2-205B-4025-A35A-426464FEB31D}" destId="{8C00DEFF-67A4-44B6-8FAD-05DE0F9B25BB}" srcOrd="0" destOrd="0" presId="urn:microsoft.com/office/officeart/2005/8/layout/vList5"/>
    <dgm:cxn modelId="{C4E3C0D4-9A41-48B7-A6DE-27212DF7BDFF}" srcId="{5318F6E1-D3F7-4C61-B71D-CCF0407875E9}" destId="{9FB2C7EC-A9D3-4800-8315-761384451ABE}" srcOrd="5" destOrd="0" parTransId="{4BFDEFDD-1F2E-415D-B1A0-023ABE9EC0C7}" sibTransId="{A3A03E8B-A8A6-40E2-B3E3-AA43C8705825}"/>
    <dgm:cxn modelId="{178644EB-418B-447A-8AD2-91824863772F}" type="presOf" srcId="{CCDDFA27-5F57-4F0E-892E-003927E8D950}" destId="{7988CD84-1B8E-49EB-8CE7-6172385DE5C7}" srcOrd="0" destOrd="1" presId="urn:microsoft.com/office/officeart/2005/8/layout/vList5"/>
    <dgm:cxn modelId="{F97BBE92-D4FA-4AEA-9746-8EAB87A4C65B}" type="presParOf" srcId="{8C00DEFF-67A4-44B6-8FAD-05DE0F9B25BB}" destId="{1F49D2B2-540B-4F77-AC67-706FF02CAA14}" srcOrd="0" destOrd="0" presId="urn:microsoft.com/office/officeart/2005/8/layout/vList5"/>
    <dgm:cxn modelId="{A1FA4542-991C-4105-BC88-9565A285F4C5}" type="presParOf" srcId="{1F49D2B2-540B-4F77-AC67-706FF02CAA14}" destId="{4662EFF3-9EF6-4751-BCD9-30DB148B29FB}" srcOrd="0" destOrd="0" presId="urn:microsoft.com/office/officeart/2005/8/layout/vList5"/>
    <dgm:cxn modelId="{3699436F-2F5D-4B09-8029-D3484EFAD23D}" type="presParOf" srcId="{1F49D2B2-540B-4F77-AC67-706FF02CAA14}" destId="{7988CD84-1B8E-49EB-8CE7-6172385DE5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5FDF97-3C9E-4C65-A6BF-5303F22F52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79B30A-AFA2-4A7C-860A-30BA0A23C137}">
      <dgm:prSet/>
      <dgm:spPr/>
      <dgm:t>
        <a:bodyPr/>
        <a:lstStyle/>
        <a:p>
          <a:r>
            <a:rPr lang="en-US"/>
            <a:t>Pollutant Concentration – NO2, SO2, SPM 10, SPM 2.5</a:t>
          </a:r>
        </a:p>
      </dgm:t>
    </dgm:pt>
    <dgm:pt modelId="{10E425A4-42D2-4A3D-BE36-D1E577674500}" type="parTrans" cxnId="{2AE66D63-18B9-4B12-A25B-3873E20ACBA4}">
      <dgm:prSet/>
      <dgm:spPr/>
      <dgm:t>
        <a:bodyPr/>
        <a:lstStyle/>
        <a:p>
          <a:endParaRPr lang="en-US"/>
        </a:p>
      </dgm:t>
    </dgm:pt>
    <dgm:pt modelId="{E4811924-86E5-4283-8C87-97C898D5FF50}" type="sibTrans" cxnId="{2AE66D63-18B9-4B12-A25B-3873E20ACBA4}">
      <dgm:prSet/>
      <dgm:spPr/>
      <dgm:t>
        <a:bodyPr/>
        <a:lstStyle/>
        <a:p>
          <a:endParaRPr lang="en-US"/>
        </a:p>
      </dgm:t>
    </dgm:pt>
    <dgm:pt modelId="{C454CB0E-C46B-4855-9D40-47B1974E1060}">
      <dgm:prSet/>
      <dgm:spPr/>
      <dgm:t>
        <a:bodyPr/>
        <a:lstStyle/>
        <a:p>
          <a:r>
            <a:rPr lang="en-US" dirty="0"/>
            <a:t>We aggregated the data to monthly level</a:t>
          </a:r>
        </a:p>
      </dgm:t>
    </dgm:pt>
    <dgm:pt modelId="{A1E25518-BDB7-47F6-B83C-97811C257214}" type="parTrans" cxnId="{B7AAA5B7-FB14-4013-8A43-FBC01BBDCFEC}">
      <dgm:prSet/>
      <dgm:spPr/>
      <dgm:t>
        <a:bodyPr/>
        <a:lstStyle/>
        <a:p>
          <a:endParaRPr lang="en-US"/>
        </a:p>
      </dgm:t>
    </dgm:pt>
    <dgm:pt modelId="{D4217334-6F3F-4899-BB73-EEC428AFF4AF}" type="sibTrans" cxnId="{B7AAA5B7-FB14-4013-8A43-FBC01BBDCFEC}">
      <dgm:prSet/>
      <dgm:spPr/>
      <dgm:t>
        <a:bodyPr/>
        <a:lstStyle/>
        <a:p>
          <a:endParaRPr lang="en-US"/>
        </a:p>
      </dgm:t>
    </dgm:pt>
    <dgm:pt modelId="{405D8157-F5ED-4C46-BD5A-3FFB95B8E532}">
      <dgm:prSet/>
      <dgm:spPr/>
      <dgm:t>
        <a:bodyPr/>
        <a:lstStyle/>
        <a:p>
          <a:r>
            <a:rPr lang="en-US" dirty="0"/>
            <a:t>Percentile 10, 50 and 90 were used study the range of pollutants</a:t>
          </a:r>
        </a:p>
      </dgm:t>
    </dgm:pt>
    <dgm:pt modelId="{43695D16-9A69-4D9B-AEB4-1F79B3969B55}" type="parTrans" cxnId="{4E667D8C-FBFF-4A52-8DF2-43699AD047BF}">
      <dgm:prSet/>
      <dgm:spPr/>
      <dgm:t>
        <a:bodyPr/>
        <a:lstStyle/>
        <a:p>
          <a:endParaRPr lang="en-US"/>
        </a:p>
      </dgm:t>
    </dgm:pt>
    <dgm:pt modelId="{1B288D69-578F-4F6C-B7CA-26F28B3936A4}" type="sibTrans" cxnId="{4E667D8C-FBFF-4A52-8DF2-43699AD047BF}">
      <dgm:prSet/>
      <dgm:spPr/>
      <dgm:t>
        <a:bodyPr/>
        <a:lstStyle/>
        <a:p>
          <a:endParaRPr lang="en-US"/>
        </a:p>
      </dgm:t>
    </dgm:pt>
    <dgm:pt modelId="{049CCA5B-E821-4151-AAD4-021E80F8A2CC}" type="pres">
      <dgm:prSet presAssocID="{535FDF97-3C9E-4C65-A6BF-5303F22F5275}" presName="linear" presStyleCnt="0">
        <dgm:presLayoutVars>
          <dgm:animLvl val="lvl"/>
          <dgm:resizeHandles val="exact"/>
        </dgm:presLayoutVars>
      </dgm:prSet>
      <dgm:spPr/>
    </dgm:pt>
    <dgm:pt modelId="{60028974-64BB-4AB5-AAC3-F456A867EBCA}" type="pres">
      <dgm:prSet presAssocID="{5579B30A-AFA2-4A7C-860A-30BA0A23C137}" presName="parentText" presStyleLbl="node1" presStyleIdx="0" presStyleCnt="3" custLinFactNeighborY="-2293">
        <dgm:presLayoutVars>
          <dgm:chMax val="0"/>
          <dgm:bulletEnabled val="1"/>
        </dgm:presLayoutVars>
      </dgm:prSet>
      <dgm:spPr/>
    </dgm:pt>
    <dgm:pt modelId="{8A164880-0400-4DE0-A158-2ECD65683577}" type="pres">
      <dgm:prSet presAssocID="{E4811924-86E5-4283-8C87-97C898D5FF50}" presName="spacer" presStyleCnt="0"/>
      <dgm:spPr/>
    </dgm:pt>
    <dgm:pt modelId="{5181B705-BA52-42E6-937C-3FF8C73893AD}" type="pres">
      <dgm:prSet presAssocID="{C454CB0E-C46B-4855-9D40-47B1974E10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CC678D-954A-4E6A-85B6-05D6609405C8}" type="pres">
      <dgm:prSet presAssocID="{D4217334-6F3F-4899-BB73-EEC428AFF4AF}" presName="spacer" presStyleCnt="0"/>
      <dgm:spPr/>
    </dgm:pt>
    <dgm:pt modelId="{0FC2D76A-8832-4846-AFC5-A13F973663A9}" type="pres">
      <dgm:prSet presAssocID="{405D8157-F5ED-4C46-BD5A-3FFB95B8E5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9B933B-7209-4644-9A51-8C58ECCE02C9}" type="presOf" srcId="{5579B30A-AFA2-4A7C-860A-30BA0A23C137}" destId="{60028974-64BB-4AB5-AAC3-F456A867EBCA}" srcOrd="0" destOrd="0" presId="urn:microsoft.com/office/officeart/2005/8/layout/vList2"/>
    <dgm:cxn modelId="{2AE66D63-18B9-4B12-A25B-3873E20ACBA4}" srcId="{535FDF97-3C9E-4C65-A6BF-5303F22F5275}" destId="{5579B30A-AFA2-4A7C-860A-30BA0A23C137}" srcOrd="0" destOrd="0" parTransId="{10E425A4-42D2-4A3D-BE36-D1E577674500}" sibTransId="{E4811924-86E5-4283-8C87-97C898D5FF50}"/>
    <dgm:cxn modelId="{4E667D8C-FBFF-4A52-8DF2-43699AD047BF}" srcId="{535FDF97-3C9E-4C65-A6BF-5303F22F5275}" destId="{405D8157-F5ED-4C46-BD5A-3FFB95B8E532}" srcOrd="2" destOrd="0" parTransId="{43695D16-9A69-4D9B-AEB4-1F79B3969B55}" sibTransId="{1B288D69-578F-4F6C-B7CA-26F28B3936A4}"/>
    <dgm:cxn modelId="{FF4B859A-9AB6-451B-AE60-BE4AFD178583}" type="presOf" srcId="{C454CB0E-C46B-4855-9D40-47B1974E1060}" destId="{5181B705-BA52-42E6-937C-3FF8C73893AD}" srcOrd="0" destOrd="0" presId="urn:microsoft.com/office/officeart/2005/8/layout/vList2"/>
    <dgm:cxn modelId="{B7AAA5B7-FB14-4013-8A43-FBC01BBDCFEC}" srcId="{535FDF97-3C9E-4C65-A6BF-5303F22F5275}" destId="{C454CB0E-C46B-4855-9D40-47B1974E1060}" srcOrd="1" destOrd="0" parTransId="{A1E25518-BDB7-47F6-B83C-97811C257214}" sibTransId="{D4217334-6F3F-4899-BB73-EEC428AFF4AF}"/>
    <dgm:cxn modelId="{C120BFD4-72D3-4647-9F65-E2CA986A7201}" type="presOf" srcId="{535FDF97-3C9E-4C65-A6BF-5303F22F5275}" destId="{049CCA5B-E821-4151-AAD4-021E80F8A2CC}" srcOrd="0" destOrd="0" presId="urn:microsoft.com/office/officeart/2005/8/layout/vList2"/>
    <dgm:cxn modelId="{A91EA3E8-7F63-497C-BE71-172F46CE31BF}" type="presOf" srcId="{405D8157-F5ED-4C46-BD5A-3FFB95B8E532}" destId="{0FC2D76A-8832-4846-AFC5-A13F973663A9}" srcOrd="0" destOrd="0" presId="urn:microsoft.com/office/officeart/2005/8/layout/vList2"/>
    <dgm:cxn modelId="{A27C6705-1BF9-4C19-BF2F-1690A298CD8A}" type="presParOf" srcId="{049CCA5B-E821-4151-AAD4-021E80F8A2CC}" destId="{60028974-64BB-4AB5-AAC3-F456A867EBCA}" srcOrd="0" destOrd="0" presId="urn:microsoft.com/office/officeart/2005/8/layout/vList2"/>
    <dgm:cxn modelId="{DE24BF40-9D0C-4F4F-9C7D-0CE7C6D2FE5A}" type="presParOf" srcId="{049CCA5B-E821-4151-AAD4-021E80F8A2CC}" destId="{8A164880-0400-4DE0-A158-2ECD65683577}" srcOrd="1" destOrd="0" presId="urn:microsoft.com/office/officeart/2005/8/layout/vList2"/>
    <dgm:cxn modelId="{1CB98A84-CFD1-45ED-94F1-3A07E5ACA175}" type="presParOf" srcId="{049CCA5B-E821-4151-AAD4-021E80F8A2CC}" destId="{5181B705-BA52-42E6-937C-3FF8C73893AD}" srcOrd="2" destOrd="0" presId="urn:microsoft.com/office/officeart/2005/8/layout/vList2"/>
    <dgm:cxn modelId="{BC072D66-533C-4C3A-AD61-7B1D5F698462}" type="presParOf" srcId="{049CCA5B-E821-4151-AAD4-021E80F8A2CC}" destId="{16CC678D-954A-4E6A-85B6-05D6609405C8}" srcOrd="3" destOrd="0" presId="urn:microsoft.com/office/officeart/2005/8/layout/vList2"/>
    <dgm:cxn modelId="{0C1D14D3-C5D0-4D9D-8305-623A59864B9B}" type="presParOf" srcId="{049CCA5B-E821-4151-AAD4-021E80F8A2CC}" destId="{0FC2D76A-8832-4846-AFC5-A13F973663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7A7BD-2FA2-454A-95BC-1E5575025D33}">
      <dsp:nvSpPr>
        <dsp:cNvPr id="0" name=""/>
        <dsp:cNvSpPr/>
      </dsp:nvSpPr>
      <dsp:spPr>
        <a:xfrm>
          <a:off x="2356" y="0"/>
          <a:ext cx="2266997" cy="579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research aims to understand pollutant pattern over the region of Maharashtra, India.</a:t>
          </a:r>
          <a:endParaRPr lang="en-US" sz="1900" kern="1200" dirty="0"/>
        </a:p>
      </dsp:txBody>
      <dsp:txXfrm>
        <a:off x="2356" y="0"/>
        <a:ext cx="2266997" cy="1737360"/>
      </dsp:txXfrm>
    </dsp:sp>
    <dsp:sp modelId="{708B54AB-67C4-4CE2-BDF1-AD5CB3E6896B}">
      <dsp:nvSpPr>
        <dsp:cNvPr id="0" name=""/>
        <dsp:cNvSpPr/>
      </dsp:nvSpPr>
      <dsp:spPr>
        <a:xfrm>
          <a:off x="229056" y="1737854"/>
          <a:ext cx="1813598" cy="113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spread</a:t>
          </a:r>
          <a:endParaRPr lang="en-US" sz="24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62379" y="1771177"/>
        <a:ext cx="1746952" cy="1071092"/>
      </dsp:txXfrm>
    </dsp:sp>
    <dsp:sp modelId="{B396B2AB-E966-4E08-8F26-A772F8F89690}">
      <dsp:nvSpPr>
        <dsp:cNvPr id="0" name=""/>
        <dsp:cNvSpPr/>
      </dsp:nvSpPr>
      <dsp:spPr>
        <a:xfrm>
          <a:off x="229056" y="3050630"/>
          <a:ext cx="1813598" cy="113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correlation</a:t>
          </a:r>
          <a:endParaRPr lang="en-US" sz="24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62379" y="3083953"/>
        <a:ext cx="1746952" cy="1071092"/>
      </dsp:txXfrm>
    </dsp:sp>
    <dsp:sp modelId="{43BFD243-E2DE-455F-94D7-CCD46D001EA2}">
      <dsp:nvSpPr>
        <dsp:cNvPr id="0" name=""/>
        <dsp:cNvSpPr/>
      </dsp:nvSpPr>
      <dsp:spPr>
        <a:xfrm>
          <a:off x="229056" y="4363406"/>
          <a:ext cx="1813598" cy="113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seasonal</a:t>
          </a:r>
          <a:r>
            <a:rPr lang="en-GB" sz="2900" kern="1200" dirty="0"/>
            <a:t> </a:t>
          </a:r>
          <a:r>
            <a:rPr lang="en-GB" sz="2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pattern</a:t>
          </a:r>
          <a:endParaRPr lang="en-US" sz="24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62379" y="4396729"/>
        <a:ext cx="1746952" cy="1071092"/>
      </dsp:txXfrm>
    </dsp:sp>
    <dsp:sp modelId="{79D9B38B-8386-45A6-A93E-DBB214AF0C3C}">
      <dsp:nvSpPr>
        <dsp:cNvPr id="0" name=""/>
        <dsp:cNvSpPr/>
      </dsp:nvSpPr>
      <dsp:spPr>
        <a:xfrm>
          <a:off x="2439379" y="0"/>
          <a:ext cx="2266997" cy="579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15% of SO2 hotspot located in india</a:t>
          </a:r>
          <a:endParaRPr lang="en-US" sz="1900" kern="1200"/>
        </a:p>
      </dsp:txBody>
      <dsp:txXfrm>
        <a:off x="2439379" y="0"/>
        <a:ext cx="2266997" cy="1737360"/>
      </dsp:txXfrm>
    </dsp:sp>
    <dsp:sp modelId="{3A59D2C8-C98F-4177-A868-2129F74E09D6}">
      <dsp:nvSpPr>
        <dsp:cNvPr id="0" name=""/>
        <dsp:cNvSpPr/>
      </dsp:nvSpPr>
      <dsp:spPr>
        <a:xfrm>
          <a:off x="2666079" y="1739056"/>
          <a:ext cx="1813598" cy="174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fossil fuel-based power generation - Chandrapur </a:t>
          </a:r>
          <a:endParaRPr lang="en-US" sz="1600" kern="1200" dirty="0"/>
        </a:p>
      </dsp:txBody>
      <dsp:txXfrm>
        <a:off x="2717221" y="1790198"/>
        <a:ext cx="1711314" cy="1643841"/>
      </dsp:txXfrm>
    </dsp:sp>
    <dsp:sp modelId="{0FDA9E97-BDF9-4183-B673-FDA93D1B3B2F}">
      <dsp:nvSpPr>
        <dsp:cNvPr id="0" name=""/>
        <dsp:cNvSpPr/>
      </dsp:nvSpPr>
      <dsp:spPr>
        <a:xfrm>
          <a:off x="2666079" y="3753817"/>
          <a:ext cx="1813598" cy="174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other Industrial use case</a:t>
          </a:r>
          <a:endParaRPr lang="en-US" sz="1800" kern="1200" dirty="0"/>
        </a:p>
      </dsp:txBody>
      <dsp:txXfrm>
        <a:off x="2717221" y="3804959"/>
        <a:ext cx="1711314" cy="16438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01330-A213-468F-9D19-B8F2A5C20C04}">
      <dsp:nvSpPr>
        <dsp:cNvPr id="0" name=""/>
        <dsp:cNvSpPr/>
      </dsp:nvSpPr>
      <dsp:spPr>
        <a:xfrm>
          <a:off x="0" y="35459"/>
          <a:ext cx="4708734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Clustering : Natural grouping within cities</a:t>
          </a:r>
          <a:endParaRPr lang="en-US" sz="2800" kern="1200" dirty="0"/>
        </a:p>
      </dsp:txBody>
      <dsp:txXfrm>
        <a:off x="54373" y="89832"/>
        <a:ext cx="4599988" cy="1005094"/>
      </dsp:txXfrm>
    </dsp:sp>
    <dsp:sp modelId="{C4605DEA-CD89-402B-AFC2-BC44A5B9FE38}">
      <dsp:nvSpPr>
        <dsp:cNvPr id="0" name=""/>
        <dsp:cNvSpPr/>
      </dsp:nvSpPr>
      <dsp:spPr>
        <a:xfrm>
          <a:off x="0" y="1149299"/>
          <a:ext cx="4708734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0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K-means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Hierarchical clustering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Elbow curve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Silhouette analysis</a:t>
          </a:r>
          <a:endParaRPr lang="en-US" sz="2200" kern="1200"/>
        </a:p>
      </dsp:txBody>
      <dsp:txXfrm>
        <a:off x="0" y="1149299"/>
        <a:ext cx="4708734" cy="1477980"/>
      </dsp:txXfrm>
    </dsp:sp>
    <dsp:sp modelId="{ABFAB5FA-C6CA-4562-9691-14B541F0360D}">
      <dsp:nvSpPr>
        <dsp:cNvPr id="0" name=""/>
        <dsp:cNvSpPr/>
      </dsp:nvSpPr>
      <dsp:spPr>
        <a:xfrm>
          <a:off x="0" y="2627280"/>
          <a:ext cx="4708734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Principle Component Analysis </a:t>
          </a:r>
          <a:endParaRPr lang="en-US" sz="2800" kern="1200"/>
        </a:p>
      </dsp:txBody>
      <dsp:txXfrm>
        <a:off x="54373" y="2681653"/>
        <a:ext cx="4599988" cy="1005094"/>
      </dsp:txXfrm>
    </dsp:sp>
    <dsp:sp modelId="{566F499B-E714-430A-8DCE-9AA42C44B47A}">
      <dsp:nvSpPr>
        <dsp:cNvPr id="0" name=""/>
        <dsp:cNvSpPr/>
      </dsp:nvSpPr>
      <dsp:spPr>
        <a:xfrm>
          <a:off x="0" y="3741120"/>
          <a:ext cx="4708734" cy="170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0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Underlying themes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relationship between the variables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Monthly Percentiles (10, 50, 90) for all pollutants</a:t>
          </a:r>
          <a:endParaRPr lang="en-US" sz="2200" kern="1200"/>
        </a:p>
      </dsp:txBody>
      <dsp:txXfrm>
        <a:off x="0" y="3741120"/>
        <a:ext cx="4708734" cy="1709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BACF6-6F33-4133-BF61-477C1D5EA95F}">
      <dsp:nvSpPr>
        <dsp:cNvPr id="0" name=""/>
        <dsp:cNvSpPr/>
      </dsp:nvSpPr>
      <dsp:spPr>
        <a:xfrm>
          <a:off x="0" y="11469"/>
          <a:ext cx="4708734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Seasonality</a:t>
          </a:r>
        </a:p>
      </dsp:txBody>
      <dsp:txXfrm>
        <a:off x="40980" y="52449"/>
        <a:ext cx="4626774" cy="757514"/>
      </dsp:txXfrm>
    </dsp:sp>
    <dsp:sp modelId="{C5348E09-68DE-404F-9861-155F5C6E2557}">
      <dsp:nvSpPr>
        <dsp:cNvPr id="0" name=""/>
        <dsp:cNvSpPr/>
      </dsp:nvSpPr>
      <dsp:spPr>
        <a:xfrm>
          <a:off x="0" y="850944"/>
          <a:ext cx="4708734" cy="456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0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Arima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Classical </a:t>
          </a:r>
          <a:r>
            <a:rPr lang="en-GB" sz="2700" kern="1200" dirty="0"/>
            <a:t>decomposition 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Additive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/>
            <a:t>Multiplicative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Seasonal Decomposition Of Time Series By Loess (STL) </a:t>
          </a:r>
          <a:endParaRPr lang="en-US" sz="2700" kern="1200" dirty="0"/>
        </a:p>
        <a:p>
          <a:pPr marL="685800" lvl="3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Estimating change in </a:t>
          </a:r>
          <a:r>
            <a:rPr lang="en-US" sz="2700" kern="1200" dirty="0"/>
            <a:t> pattern of seasonal components</a:t>
          </a:r>
        </a:p>
      </dsp:txBody>
      <dsp:txXfrm>
        <a:off x="0" y="850944"/>
        <a:ext cx="4708734" cy="45643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1F042-E25F-4CA2-A098-D8CDDB998E55}">
      <dsp:nvSpPr>
        <dsp:cNvPr id="0" name=""/>
        <dsp:cNvSpPr/>
      </dsp:nvSpPr>
      <dsp:spPr>
        <a:xfrm>
          <a:off x="0" y="152399"/>
          <a:ext cx="5562601" cy="556260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417A1-EB00-40BA-BE3C-BF3D00F5C215}">
      <dsp:nvSpPr>
        <dsp:cNvPr id="0" name=""/>
        <dsp:cNvSpPr/>
      </dsp:nvSpPr>
      <dsp:spPr>
        <a:xfrm>
          <a:off x="528447" y="680846"/>
          <a:ext cx="2169414" cy="2169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performed two different exercise of clustering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All variable 2004-10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Only Pollutants 1987-2015</a:t>
          </a:r>
        </a:p>
      </dsp:txBody>
      <dsp:txXfrm>
        <a:off x="634349" y="786748"/>
        <a:ext cx="1957610" cy="1957610"/>
      </dsp:txXfrm>
    </dsp:sp>
    <dsp:sp modelId="{344B65E9-FC15-4A40-897B-A8813B6F300B}">
      <dsp:nvSpPr>
        <dsp:cNvPr id="0" name=""/>
        <dsp:cNvSpPr/>
      </dsp:nvSpPr>
      <dsp:spPr>
        <a:xfrm>
          <a:off x="2864739" y="680846"/>
          <a:ext cx="2169414" cy="2169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Findings from all variables clustering exercise was validated against the larger time frame of pollutant data.</a:t>
          </a:r>
        </a:p>
      </dsp:txBody>
      <dsp:txXfrm>
        <a:off x="2970641" y="786748"/>
        <a:ext cx="1957610" cy="1957610"/>
      </dsp:txXfrm>
    </dsp:sp>
    <dsp:sp modelId="{4C92FA60-B53C-425C-80D3-72EDA076F128}">
      <dsp:nvSpPr>
        <dsp:cNvPr id="0" name=""/>
        <dsp:cNvSpPr/>
      </dsp:nvSpPr>
      <dsp:spPr>
        <a:xfrm>
          <a:off x="528447" y="3017139"/>
          <a:ext cx="2169414" cy="2169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observed 6 Cluster</a:t>
          </a:r>
        </a:p>
      </dsp:txBody>
      <dsp:txXfrm>
        <a:off x="634349" y="3123041"/>
        <a:ext cx="1957610" cy="1957610"/>
      </dsp:txXfrm>
    </dsp:sp>
    <dsp:sp modelId="{10CDE8C7-E8A3-481E-BF91-E434E9BCDC04}">
      <dsp:nvSpPr>
        <dsp:cNvPr id="0" name=""/>
        <dsp:cNvSpPr/>
      </dsp:nvSpPr>
      <dsp:spPr>
        <a:xfrm>
          <a:off x="2864739" y="3017139"/>
          <a:ext cx="2169414" cy="2169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Sets of two representing 3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Mumbai – Surprisingly 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Pune – Most Polluted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All others – Least Polluted</a:t>
          </a:r>
        </a:p>
      </dsp:txBody>
      <dsp:txXfrm>
        <a:off x="2970641" y="3123041"/>
        <a:ext cx="1957610" cy="19576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39B2C-6E03-4AC7-B6DE-195DEC85ED1A}">
      <dsp:nvSpPr>
        <dsp:cNvPr id="0" name=""/>
        <dsp:cNvSpPr/>
      </dsp:nvSpPr>
      <dsp:spPr>
        <a:xfrm>
          <a:off x="0" y="401047"/>
          <a:ext cx="470873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Overall SPM2.5 &amp; SPM10 levels are beyond acceptable standard for all clusters</a:t>
          </a:r>
        </a:p>
      </dsp:txBody>
      <dsp:txXfrm>
        <a:off x="33012" y="434059"/>
        <a:ext cx="4642710" cy="610236"/>
      </dsp:txXfrm>
    </dsp:sp>
    <dsp:sp modelId="{49E875A6-1773-4326-AFBF-512687495AD4}">
      <dsp:nvSpPr>
        <dsp:cNvPr id="0" name=""/>
        <dsp:cNvSpPr/>
      </dsp:nvSpPr>
      <dsp:spPr>
        <a:xfrm>
          <a:off x="0" y="1126267"/>
          <a:ext cx="470873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Mumbai cluster </a:t>
          </a:r>
        </a:p>
      </dsp:txBody>
      <dsp:txXfrm>
        <a:off x="33012" y="1159279"/>
        <a:ext cx="4642710" cy="610236"/>
      </dsp:txXfrm>
    </dsp:sp>
    <dsp:sp modelId="{5DB3D758-6466-44ED-9DDD-CBEDB0D82700}">
      <dsp:nvSpPr>
        <dsp:cNvPr id="0" name=""/>
        <dsp:cNvSpPr/>
      </dsp:nvSpPr>
      <dsp:spPr>
        <a:xfrm>
          <a:off x="0" y="1802527"/>
          <a:ext cx="4708734" cy="43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0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Lowest SO2 level, elevation aka seaside, Forest area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Highest number of large Industries, rainfall</a:t>
          </a:r>
        </a:p>
      </dsp:txBody>
      <dsp:txXfrm>
        <a:off x="0" y="1802527"/>
        <a:ext cx="4708734" cy="439875"/>
      </dsp:txXfrm>
    </dsp:sp>
    <dsp:sp modelId="{BB840C52-0E72-49E5-8DBB-F42142E9A3DA}">
      <dsp:nvSpPr>
        <dsp:cNvPr id="0" name=""/>
        <dsp:cNvSpPr/>
      </dsp:nvSpPr>
      <dsp:spPr>
        <a:xfrm>
          <a:off x="0" y="2242402"/>
          <a:ext cx="470873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Pune Cluster</a:t>
          </a:r>
        </a:p>
      </dsp:txBody>
      <dsp:txXfrm>
        <a:off x="33012" y="2275414"/>
        <a:ext cx="4642710" cy="610236"/>
      </dsp:txXfrm>
    </dsp:sp>
    <dsp:sp modelId="{464655F9-AB22-45AD-B012-0986616D89FE}">
      <dsp:nvSpPr>
        <dsp:cNvPr id="0" name=""/>
        <dsp:cNvSpPr/>
      </dsp:nvSpPr>
      <dsp:spPr>
        <a:xfrm>
          <a:off x="0" y="2918662"/>
          <a:ext cx="4708734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0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Highest level for all pollutant, elevation(34% higher), road length, Micro industry count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Lowest rainfall per area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SO2 levels above WHO standards</a:t>
          </a:r>
        </a:p>
      </dsp:txBody>
      <dsp:txXfrm>
        <a:off x="0" y="2918662"/>
        <a:ext cx="4708734" cy="844560"/>
      </dsp:txXfrm>
    </dsp:sp>
    <dsp:sp modelId="{2D397E06-1E1E-4199-B5FE-5EE141621115}">
      <dsp:nvSpPr>
        <dsp:cNvPr id="0" name=""/>
        <dsp:cNvSpPr/>
      </dsp:nvSpPr>
      <dsp:spPr>
        <a:xfrm>
          <a:off x="0" y="3763222"/>
          <a:ext cx="470873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Others</a:t>
          </a:r>
        </a:p>
      </dsp:txBody>
      <dsp:txXfrm>
        <a:off x="33012" y="3796234"/>
        <a:ext cx="4642710" cy="610236"/>
      </dsp:txXfrm>
    </dsp:sp>
    <dsp:sp modelId="{9898B900-BF1B-447E-8F52-8636DDE919BE}">
      <dsp:nvSpPr>
        <dsp:cNvPr id="0" name=""/>
        <dsp:cNvSpPr/>
      </dsp:nvSpPr>
      <dsp:spPr>
        <a:xfrm>
          <a:off x="0" y="4439482"/>
          <a:ext cx="4708734" cy="186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0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NO2 , SPM2.5 &amp; SPM10 are </a:t>
          </a:r>
          <a:r>
            <a:rPr lang="en-GB" sz="1300" kern="1200"/>
            <a:t>20-30% lower intensity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Highest Forest area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Lowest population density, Industrial count and area spread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Aurangabad all four pollutant levels are continuous increasing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Solapur &amp; Mahad reducing SPM2.5 levels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Chandrapur has high SO2 levels and listed in world SO2 hotspot</a:t>
          </a:r>
          <a:endParaRPr lang="en-US" sz="1300" kern="1200"/>
        </a:p>
      </dsp:txBody>
      <dsp:txXfrm>
        <a:off x="0" y="4439482"/>
        <a:ext cx="4708734" cy="18650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18C15-4FF0-446A-A270-87B83A49FDF4}">
      <dsp:nvSpPr>
        <dsp:cNvPr id="0" name=""/>
        <dsp:cNvSpPr/>
      </dsp:nvSpPr>
      <dsp:spPr>
        <a:xfrm>
          <a:off x="0" y="612539"/>
          <a:ext cx="470873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kern="1200" baseline="30000" dirty="0"/>
            <a:t>st</a:t>
          </a:r>
          <a:r>
            <a:rPr lang="en-US" sz="1600" kern="1200" dirty="0"/>
            <a:t> : NO2 &amp; SPM10 correlation was highlighted </a:t>
          </a:r>
          <a:r>
            <a:rPr lang="en-GB" sz="1600" kern="1200" dirty="0"/>
            <a:t>0.49, 0.52 &amp; 0.56 increasing with percentile 10, 50 &amp; 90.</a:t>
          </a:r>
          <a:endParaRPr lang="en-US" sz="1600" kern="1200" dirty="0"/>
        </a:p>
      </dsp:txBody>
      <dsp:txXfrm>
        <a:off x="42036" y="654575"/>
        <a:ext cx="4624662" cy="777048"/>
      </dsp:txXfrm>
    </dsp:sp>
    <dsp:sp modelId="{2BD58E0D-4C51-481D-9058-540A3336B46A}">
      <dsp:nvSpPr>
        <dsp:cNvPr id="0" name=""/>
        <dsp:cNvSpPr/>
      </dsp:nvSpPr>
      <dsp:spPr>
        <a:xfrm>
          <a:off x="0" y="1519739"/>
          <a:ext cx="470873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  <a:r>
            <a:rPr lang="en-US" sz="1600" kern="1200" baseline="30000"/>
            <a:t>nd</a:t>
          </a:r>
          <a:r>
            <a:rPr lang="en-US" sz="1600" kern="1200"/>
            <a:t> : SO2 &amp; SPM2.5 till 2007 similar and post that inverse movement </a:t>
          </a:r>
        </a:p>
      </dsp:txBody>
      <dsp:txXfrm>
        <a:off x="42036" y="1561775"/>
        <a:ext cx="4624662" cy="777048"/>
      </dsp:txXfrm>
    </dsp:sp>
    <dsp:sp modelId="{7970A81F-46AF-49FD-9B75-C48AA9C6B002}">
      <dsp:nvSpPr>
        <dsp:cNvPr id="0" name=""/>
        <dsp:cNvSpPr/>
      </dsp:nvSpPr>
      <dsp:spPr>
        <a:xfrm>
          <a:off x="0" y="2426939"/>
          <a:ext cx="470873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  <a:r>
            <a:rPr lang="en-US" sz="1600" kern="1200" baseline="30000"/>
            <a:t>rd</a:t>
          </a:r>
          <a:r>
            <a:rPr lang="en-US" sz="1600" kern="1200"/>
            <a:t> : Highlights the range extending toward extremity for SPM10, as its range expanding as percentile 10 &amp; 90 have opposite loading.</a:t>
          </a:r>
        </a:p>
      </dsp:txBody>
      <dsp:txXfrm>
        <a:off x="42036" y="2468975"/>
        <a:ext cx="4624662" cy="777048"/>
      </dsp:txXfrm>
    </dsp:sp>
    <dsp:sp modelId="{3E2ABA0B-082B-4FD6-967F-54C83F9689C7}">
      <dsp:nvSpPr>
        <dsp:cNvPr id="0" name=""/>
        <dsp:cNvSpPr/>
      </dsp:nvSpPr>
      <dsp:spPr>
        <a:xfrm>
          <a:off x="0" y="3334140"/>
          <a:ext cx="470873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SO2 was only pollutant increasing between 2008-10 recession period, mostly because of  constant source,18 coal-based power plant.</a:t>
          </a:r>
        </a:p>
      </dsp:txBody>
      <dsp:txXfrm>
        <a:off x="42036" y="3376176"/>
        <a:ext cx="4624662" cy="777048"/>
      </dsp:txXfrm>
    </dsp:sp>
    <dsp:sp modelId="{9D4AE33D-383F-4A93-B56F-850657D0E7A2}">
      <dsp:nvSpPr>
        <dsp:cNvPr id="0" name=""/>
        <dsp:cNvSpPr/>
      </dsp:nvSpPr>
      <dsp:spPr>
        <a:xfrm>
          <a:off x="0" y="4241340"/>
          <a:ext cx="4708734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  <a:r>
            <a:rPr lang="en-US" sz="1600" kern="1200" baseline="30000"/>
            <a:t>th</a:t>
          </a:r>
          <a:r>
            <a:rPr lang="en-US" sz="1600" kern="1200"/>
            <a:t> : NO2 percentile 10 &amp; 50 level stretching represented that daily average levels are going up </a:t>
          </a:r>
        </a:p>
      </dsp:txBody>
      <dsp:txXfrm>
        <a:off x="42036" y="4283376"/>
        <a:ext cx="4624662" cy="7770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DDB9F-105C-458B-8123-F62E32F5295B}">
      <dsp:nvSpPr>
        <dsp:cNvPr id="0" name=""/>
        <dsp:cNvSpPr/>
      </dsp:nvSpPr>
      <dsp:spPr>
        <a:xfrm>
          <a:off x="3102085" y="4333454"/>
          <a:ext cx="467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47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C0E3B-FF3F-4FAE-80F0-B14D521ED53B}">
      <dsp:nvSpPr>
        <dsp:cNvPr id="0" name=""/>
        <dsp:cNvSpPr/>
      </dsp:nvSpPr>
      <dsp:spPr>
        <a:xfrm>
          <a:off x="3102085" y="2369049"/>
          <a:ext cx="467471" cy="1005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735" y="0"/>
              </a:lnTo>
              <a:lnTo>
                <a:pt x="233735" y="1005062"/>
              </a:lnTo>
              <a:lnTo>
                <a:pt x="467471" y="1005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AAF39-F105-4287-B34F-3289399A7CF4}">
      <dsp:nvSpPr>
        <dsp:cNvPr id="0" name=""/>
        <dsp:cNvSpPr/>
      </dsp:nvSpPr>
      <dsp:spPr>
        <a:xfrm>
          <a:off x="3102085" y="2323329"/>
          <a:ext cx="4674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47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7B146-92C3-400E-84D2-713B638A1DC0}">
      <dsp:nvSpPr>
        <dsp:cNvPr id="0" name=""/>
        <dsp:cNvSpPr/>
      </dsp:nvSpPr>
      <dsp:spPr>
        <a:xfrm>
          <a:off x="3102085" y="1363986"/>
          <a:ext cx="467471" cy="1005062"/>
        </a:xfrm>
        <a:custGeom>
          <a:avLst/>
          <a:gdLst/>
          <a:ahLst/>
          <a:cxnLst/>
          <a:rect l="0" t="0" r="0" b="0"/>
          <a:pathLst>
            <a:path>
              <a:moveTo>
                <a:pt x="0" y="1005062"/>
              </a:moveTo>
              <a:lnTo>
                <a:pt x="233735" y="1005062"/>
              </a:lnTo>
              <a:lnTo>
                <a:pt x="233735" y="0"/>
              </a:lnTo>
              <a:lnTo>
                <a:pt x="46747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2D0AE-7236-4C7A-B1F3-22A8360C3955}">
      <dsp:nvSpPr>
        <dsp:cNvPr id="0" name=""/>
        <dsp:cNvSpPr/>
      </dsp:nvSpPr>
      <dsp:spPr>
        <a:xfrm>
          <a:off x="764730" y="2477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Monsoon season seems the lowest level of pollutant, due to scrubbing nature of rainfall</a:t>
          </a:r>
        </a:p>
      </dsp:txBody>
      <dsp:txXfrm>
        <a:off x="764730" y="2477"/>
        <a:ext cx="2337355" cy="712893"/>
      </dsp:txXfrm>
    </dsp:sp>
    <dsp:sp modelId="{0D2F12CA-0E35-468C-AC62-222884B2F444}">
      <dsp:nvSpPr>
        <dsp:cNvPr id="0" name=""/>
        <dsp:cNvSpPr/>
      </dsp:nvSpPr>
      <dsp:spPr>
        <a:xfrm>
          <a:off x="764730" y="1007539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Post monsoon there is a sharp rise</a:t>
          </a:r>
        </a:p>
      </dsp:txBody>
      <dsp:txXfrm>
        <a:off x="764730" y="1007539"/>
        <a:ext cx="2337355" cy="712893"/>
      </dsp:txXfrm>
    </dsp:sp>
    <dsp:sp modelId="{77BD1B3C-8787-4F22-BA3C-C379E01BEA94}">
      <dsp:nvSpPr>
        <dsp:cNvPr id="0" name=""/>
        <dsp:cNvSpPr/>
      </dsp:nvSpPr>
      <dsp:spPr>
        <a:xfrm>
          <a:off x="764730" y="2012602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Pune : </a:t>
          </a:r>
        </a:p>
      </dsp:txBody>
      <dsp:txXfrm>
        <a:off x="764730" y="2012602"/>
        <a:ext cx="2337355" cy="712893"/>
      </dsp:txXfrm>
    </dsp:sp>
    <dsp:sp modelId="{CBEBB37E-9C94-4538-A460-0BD214258D1E}">
      <dsp:nvSpPr>
        <dsp:cNvPr id="0" name=""/>
        <dsp:cNvSpPr/>
      </dsp:nvSpPr>
      <dsp:spPr>
        <a:xfrm>
          <a:off x="3569556" y="1007539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NO2 Nov-April for half of the year rise above acceptable Indian &amp; WHO standards </a:t>
          </a:r>
        </a:p>
      </dsp:txBody>
      <dsp:txXfrm>
        <a:off x="3569556" y="1007539"/>
        <a:ext cx="2337355" cy="712893"/>
      </dsp:txXfrm>
    </dsp:sp>
    <dsp:sp modelId="{C607804C-5716-44B5-BC44-C4F1A2A5CB41}">
      <dsp:nvSpPr>
        <dsp:cNvPr id="0" name=""/>
        <dsp:cNvSpPr/>
      </dsp:nvSpPr>
      <dsp:spPr>
        <a:xfrm>
          <a:off x="3569556" y="2012602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NO2 : Levels start to drop down in mid summer as we approach rainy sea</a:t>
          </a:r>
        </a:p>
      </dsp:txBody>
      <dsp:txXfrm>
        <a:off x="3569556" y="2012602"/>
        <a:ext cx="2337355" cy="712893"/>
      </dsp:txXfrm>
    </dsp:sp>
    <dsp:sp modelId="{A0D66C45-52EC-4FE7-B59C-6E88977FA54C}">
      <dsp:nvSpPr>
        <dsp:cNvPr id="0" name=""/>
        <dsp:cNvSpPr/>
      </dsp:nvSpPr>
      <dsp:spPr>
        <a:xfrm>
          <a:off x="3569556" y="3017665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SO2 : Winter sees the highest level during Jan &amp; Feb</a:t>
          </a:r>
        </a:p>
      </dsp:txBody>
      <dsp:txXfrm>
        <a:off x="3569556" y="3017665"/>
        <a:ext cx="2337355" cy="712893"/>
      </dsp:txXfrm>
    </dsp:sp>
    <dsp:sp modelId="{9ABFFE62-8FA5-4EE8-AC1B-7FEF914EAF70}">
      <dsp:nvSpPr>
        <dsp:cNvPr id="0" name=""/>
        <dsp:cNvSpPr/>
      </dsp:nvSpPr>
      <dsp:spPr>
        <a:xfrm>
          <a:off x="764730" y="4022727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Mumbai :</a:t>
          </a:r>
        </a:p>
      </dsp:txBody>
      <dsp:txXfrm>
        <a:off x="764730" y="4022727"/>
        <a:ext cx="2337355" cy="712893"/>
      </dsp:txXfrm>
    </dsp:sp>
    <dsp:sp modelId="{43BFF3ED-AF1F-4206-B24F-67260C853325}">
      <dsp:nvSpPr>
        <dsp:cNvPr id="0" name=""/>
        <dsp:cNvSpPr/>
      </dsp:nvSpPr>
      <dsp:spPr>
        <a:xfrm>
          <a:off x="3569556" y="4022727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NO2 : Sees a lots of variability with even summer seeing spikes  in march &amp; may</a:t>
          </a:r>
        </a:p>
      </dsp:txBody>
      <dsp:txXfrm>
        <a:off x="3569556" y="4022727"/>
        <a:ext cx="2337355" cy="712893"/>
      </dsp:txXfrm>
    </dsp:sp>
    <dsp:sp modelId="{44926389-15D6-44E3-9A40-C3C68CDDA093}">
      <dsp:nvSpPr>
        <dsp:cNvPr id="0" name=""/>
        <dsp:cNvSpPr/>
      </dsp:nvSpPr>
      <dsp:spPr>
        <a:xfrm>
          <a:off x="764730" y="5027790"/>
          <a:ext cx="2337355" cy="712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SO2 seasonal pattern changes over 9 years at a slower rate to NO2 which change in 7 years.</a:t>
          </a:r>
        </a:p>
      </dsp:txBody>
      <dsp:txXfrm>
        <a:off x="764730" y="5027790"/>
        <a:ext cx="2337355" cy="7128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A943A-47F3-4870-AB5B-8AAF6E2D53AB}">
      <dsp:nvSpPr>
        <dsp:cNvPr id="0" name=""/>
        <dsp:cNvSpPr/>
      </dsp:nvSpPr>
      <dsp:spPr>
        <a:xfrm rot="16200000">
          <a:off x="-1868943" y="1876027"/>
          <a:ext cx="5059362" cy="130730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104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Monsoon- Rainy season scrubbing ensure the lowest pollution</a:t>
          </a:r>
        </a:p>
      </dsp:txBody>
      <dsp:txXfrm rot="5400000">
        <a:off x="7085" y="1011871"/>
        <a:ext cx="1307306" cy="3035618"/>
      </dsp:txXfrm>
    </dsp:sp>
    <dsp:sp modelId="{2FC052B5-BAE9-4CB0-B44E-1652A62F33C1}">
      <dsp:nvSpPr>
        <dsp:cNvPr id="0" name=""/>
        <dsp:cNvSpPr/>
      </dsp:nvSpPr>
      <dsp:spPr>
        <a:xfrm rot="16200000">
          <a:off x="-463589" y="1876027"/>
          <a:ext cx="5059362" cy="130730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104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Post-Monsoon there is shape spike, leading into higher levels in winter</a:t>
          </a:r>
        </a:p>
      </dsp:txBody>
      <dsp:txXfrm rot="5400000">
        <a:off x="1412439" y="1011871"/>
        <a:ext cx="1307306" cy="3035618"/>
      </dsp:txXfrm>
    </dsp:sp>
    <dsp:sp modelId="{D46FE262-847C-450A-80A1-6FE773107B9F}">
      <dsp:nvSpPr>
        <dsp:cNvPr id="0" name=""/>
        <dsp:cNvSpPr/>
      </dsp:nvSpPr>
      <dsp:spPr>
        <a:xfrm rot="16200000">
          <a:off x="941764" y="1876027"/>
          <a:ext cx="5059362" cy="130730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104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Mumbai, commercial hub is far less polluted than Pune, owing to closeness to the sea</a:t>
          </a:r>
        </a:p>
      </dsp:txBody>
      <dsp:txXfrm rot="5400000">
        <a:off x="2817792" y="1011871"/>
        <a:ext cx="1307306" cy="3035618"/>
      </dsp:txXfrm>
    </dsp:sp>
    <dsp:sp modelId="{86439CEC-A083-4955-B18C-3BA6ACD6D492}">
      <dsp:nvSpPr>
        <dsp:cNvPr id="0" name=""/>
        <dsp:cNvSpPr/>
      </dsp:nvSpPr>
      <dsp:spPr>
        <a:xfrm rot="16200000">
          <a:off x="2347118" y="1876027"/>
          <a:ext cx="5059362" cy="130730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104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Pune NO2 levels or half year(post-monsoon till winter)and SO2 for winter months of Jan &amp; Feb see pollutant levels beyond WHO standards.</a:t>
          </a:r>
        </a:p>
      </dsp:txBody>
      <dsp:txXfrm rot="5400000">
        <a:off x="4223146" y="1011871"/>
        <a:ext cx="1307306" cy="3035618"/>
      </dsp:txXfrm>
    </dsp:sp>
    <dsp:sp modelId="{21A70EE8-B596-4185-A7BF-8F1F8F5B21CC}">
      <dsp:nvSpPr>
        <dsp:cNvPr id="0" name=""/>
        <dsp:cNvSpPr/>
      </dsp:nvSpPr>
      <dsp:spPr>
        <a:xfrm rot="16200000">
          <a:off x="3752473" y="1876027"/>
          <a:ext cx="5059362" cy="130730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104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Progression of a city is a factor as all other cities show similar but lower levels compared to the two metro’s.</a:t>
          </a:r>
        </a:p>
      </dsp:txBody>
      <dsp:txXfrm rot="5400000">
        <a:off x="5628501" y="1011871"/>
        <a:ext cx="1307306" cy="3035618"/>
      </dsp:txXfrm>
    </dsp:sp>
    <dsp:sp modelId="{375AB8C9-B96E-47B6-865A-7A4C4B3204A1}">
      <dsp:nvSpPr>
        <dsp:cNvPr id="0" name=""/>
        <dsp:cNvSpPr/>
      </dsp:nvSpPr>
      <dsp:spPr>
        <a:xfrm rot="16200000">
          <a:off x="5157827" y="1876027"/>
          <a:ext cx="5059362" cy="130730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104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SPM2.5/10 both pollutant need urgent attention as their level are far above acceptable Indian and Who standards</a:t>
          </a:r>
        </a:p>
      </dsp:txBody>
      <dsp:txXfrm rot="5400000">
        <a:off x="7033855" y="1011871"/>
        <a:ext cx="1307306" cy="3035618"/>
      </dsp:txXfrm>
    </dsp:sp>
    <dsp:sp modelId="{CF36FDD4-AC48-4FBC-9533-D1FCE666F109}">
      <dsp:nvSpPr>
        <dsp:cNvPr id="0" name=""/>
        <dsp:cNvSpPr/>
      </dsp:nvSpPr>
      <dsp:spPr>
        <a:xfrm rot="16200000">
          <a:off x="6563181" y="1876027"/>
          <a:ext cx="5059362" cy="130730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1104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SO2 follows its own pattern unlike any other pollutants ,Source:18 coal-based power plants consistent. Chandrapur is a prominent example</a:t>
          </a:r>
        </a:p>
      </dsp:txBody>
      <dsp:txXfrm rot="5400000">
        <a:off x="8439209" y="1011871"/>
        <a:ext cx="1307306" cy="303561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21FB-A3F2-4ACB-ADCB-4CB5BC4B0482}">
      <dsp:nvSpPr>
        <dsp:cNvPr id="0" name=""/>
        <dsp:cNvSpPr/>
      </dsp:nvSpPr>
      <dsp:spPr>
        <a:xfrm>
          <a:off x="0" y="11399"/>
          <a:ext cx="10271333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Aurangabad increasing pollution levels warrants details studies, learning from there will help plan better</a:t>
          </a:r>
        </a:p>
      </dsp:txBody>
      <dsp:txXfrm>
        <a:off x="42722" y="54121"/>
        <a:ext cx="10185889" cy="789716"/>
      </dsp:txXfrm>
    </dsp:sp>
    <dsp:sp modelId="{1DB499A5-2B03-4905-AF07-7E7C3F608605}">
      <dsp:nvSpPr>
        <dsp:cNvPr id="0" name=""/>
        <dsp:cNvSpPr/>
      </dsp:nvSpPr>
      <dsp:spPr>
        <a:xfrm>
          <a:off x="0" y="949919"/>
          <a:ext cx="10271333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Analyzing the health related impact of these pollutant with the acquired knowledge of seasonal behavior</a:t>
          </a:r>
        </a:p>
      </dsp:txBody>
      <dsp:txXfrm>
        <a:off x="42722" y="992641"/>
        <a:ext cx="10185889" cy="789716"/>
      </dsp:txXfrm>
    </dsp:sp>
    <dsp:sp modelId="{A801B171-143F-47F7-B21C-B0AC47CDD084}">
      <dsp:nvSpPr>
        <dsp:cNvPr id="0" name=""/>
        <dsp:cNvSpPr/>
      </dsp:nvSpPr>
      <dsp:spPr>
        <a:xfrm>
          <a:off x="0" y="1825079"/>
          <a:ext cx="1027133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1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Might help in stocking medication &amp; under arrangements</a:t>
          </a:r>
        </a:p>
      </dsp:txBody>
      <dsp:txXfrm>
        <a:off x="0" y="1825079"/>
        <a:ext cx="10271333" cy="364320"/>
      </dsp:txXfrm>
    </dsp:sp>
    <dsp:sp modelId="{268DC5AA-919A-4375-BA6A-6985D0479BF5}">
      <dsp:nvSpPr>
        <dsp:cNvPr id="0" name=""/>
        <dsp:cNvSpPr/>
      </dsp:nvSpPr>
      <dsp:spPr>
        <a:xfrm>
          <a:off x="0" y="2189400"/>
          <a:ext cx="10271333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SO2 sources and their correlation with coal-based power sources </a:t>
          </a:r>
        </a:p>
      </dsp:txBody>
      <dsp:txXfrm>
        <a:off x="42722" y="2232122"/>
        <a:ext cx="10185889" cy="789716"/>
      </dsp:txXfrm>
    </dsp:sp>
    <dsp:sp modelId="{122492A0-7856-49CE-8C37-13D96ADAB801}">
      <dsp:nvSpPr>
        <dsp:cNvPr id="0" name=""/>
        <dsp:cNvSpPr/>
      </dsp:nvSpPr>
      <dsp:spPr>
        <a:xfrm>
          <a:off x="0" y="3127920"/>
          <a:ext cx="10271333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Common Sources of NO2 &amp; SPM10</a:t>
          </a:r>
        </a:p>
      </dsp:txBody>
      <dsp:txXfrm>
        <a:off x="42722" y="3170642"/>
        <a:ext cx="10185889" cy="789716"/>
      </dsp:txXfrm>
    </dsp:sp>
    <dsp:sp modelId="{D1AA118C-9C5D-4520-91CC-AB7AF0E079D0}">
      <dsp:nvSpPr>
        <dsp:cNvPr id="0" name=""/>
        <dsp:cNvSpPr/>
      </dsp:nvSpPr>
      <dsp:spPr>
        <a:xfrm>
          <a:off x="0" y="4066440"/>
          <a:ext cx="10271333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Additional or stricter pollution control measure exploration for post monsoon &amp; winter higher levels</a:t>
          </a:r>
        </a:p>
      </dsp:txBody>
      <dsp:txXfrm>
        <a:off x="42722" y="4109162"/>
        <a:ext cx="10185889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2D688-4B44-4483-B2C1-4C0F5ADF3735}">
      <dsp:nvSpPr>
        <dsp:cNvPr id="0" name=""/>
        <dsp:cNvSpPr/>
      </dsp:nvSpPr>
      <dsp:spPr>
        <a:xfrm>
          <a:off x="0" y="2901"/>
          <a:ext cx="470873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Government Measures</a:t>
          </a:r>
        </a:p>
      </dsp:txBody>
      <dsp:txXfrm>
        <a:off x="0" y="2901"/>
        <a:ext cx="4708734" cy="691200"/>
      </dsp:txXfrm>
    </dsp:sp>
    <dsp:sp modelId="{640009AA-A21E-42D7-8AF2-06982A71EED5}">
      <dsp:nvSpPr>
        <dsp:cNvPr id="0" name=""/>
        <dsp:cNvSpPr/>
      </dsp:nvSpPr>
      <dsp:spPr>
        <a:xfrm>
          <a:off x="0" y="694101"/>
          <a:ext cx="4708734" cy="4743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National Clean Air Program : initiated 2019; 102 cities1 Million population; reduce the air pollution by 20 - 30% by 2024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2020 Budget:- </a:t>
          </a:r>
          <a:r>
            <a:rPr lang="en-GB" sz="2400" kern="1200" dirty="0"/>
            <a:t>INR 4400 crores, up from 460  from 2019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Indian government’s first comprehensive report 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1.24 million deaths attributable to air pollution in 2017</a:t>
          </a:r>
          <a:endParaRPr lang="en-US" sz="2400" kern="1200"/>
        </a:p>
      </dsp:txBody>
      <dsp:txXfrm>
        <a:off x="0" y="694101"/>
        <a:ext cx="4708734" cy="474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C223A-129A-42CF-8D88-55F9D0393F03}">
      <dsp:nvSpPr>
        <dsp:cNvPr id="0" name=""/>
        <dsp:cNvSpPr/>
      </dsp:nvSpPr>
      <dsp:spPr>
        <a:xfrm>
          <a:off x="0" y="130470"/>
          <a:ext cx="9753600" cy="1291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Indian Government on 8th December 2018 released a first of its kind report detailing the impact of air pollution on Indian living condition. – </a:t>
          </a:r>
        </a:p>
      </dsp:txBody>
      <dsp:txXfrm>
        <a:off x="63055" y="193525"/>
        <a:ext cx="9627490" cy="1165569"/>
      </dsp:txXfrm>
    </dsp:sp>
    <dsp:sp modelId="{205691C1-E838-44FF-8FE0-186F7A5B17C2}">
      <dsp:nvSpPr>
        <dsp:cNvPr id="0" name=""/>
        <dsp:cNvSpPr/>
      </dsp:nvSpPr>
      <dsp:spPr>
        <a:xfrm>
          <a:off x="0" y="1422149"/>
          <a:ext cx="97536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67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Air pollution can be attributed to 12.5% of deaths in India in 2017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Life expectancy in India has gone down by 1.7 years due to health loss caused by higher air pollutant’s level</a:t>
          </a:r>
        </a:p>
      </dsp:txBody>
      <dsp:txXfrm>
        <a:off x="0" y="1422149"/>
        <a:ext cx="9753600" cy="919080"/>
      </dsp:txXfrm>
    </dsp:sp>
    <dsp:sp modelId="{4519C977-67EB-4F67-8365-B7E8921723B8}">
      <dsp:nvSpPr>
        <dsp:cNvPr id="0" name=""/>
        <dsp:cNvSpPr/>
      </dsp:nvSpPr>
      <dsp:spPr>
        <a:xfrm>
          <a:off x="0" y="2341230"/>
          <a:ext cx="9753600" cy="1291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the same report, Spokeperson from Department of Health Research, Ministry of Health &amp; Family Welfare, and ICMR, said </a:t>
          </a:r>
        </a:p>
      </dsp:txBody>
      <dsp:txXfrm>
        <a:off x="63055" y="2404285"/>
        <a:ext cx="9627490" cy="1165569"/>
      </dsp:txXfrm>
    </dsp:sp>
    <dsp:sp modelId="{9854C55E-43E3-4ADF-A8FF-22C4FC182A73}">
      <dsp:nvSpPr>
        <dsp:cNvPr id="0" name=""/>
        <dsp:cNvSpPr/>
      </dsp:nvSpPr>
      <dsp:spPr>
        <a:xfrm>
          <a:off x="0" y="3632910"/>
          <a:ext cx="9753600" cy="58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67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“It is important to have robust estimates of the health impact of air pollution in every state of India in order to have a reference for improving the situation”</a:t>
          </a:r>
        </a:p>
      </dsp:txBody>
      <dsp:txXfrm>
        <a:off x="0" y="3632910"/>
        <a:ext cx="9753600" cy="583740"/>
      </dsp:txXfrm>
    </dsp:sp>
    <dsp:sp modelId="{23A73CF1-C1DF-47EB-AFC9-58A25E577662}">
      <dsp:nvSpPr>
        <dsp:cNvPr id="0" name=""/>
        <dsp:cNvSpPr/>
      </dsp:nvSpPr>
      <dsp:spPr>
        <a:xfrm>
          <a:off x="0" y="4216650"/>
          <a:ext cx="9753600" cy="1291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research is dedicated to answer one such question from pollution angle for the state of Maharashtra, State I Live in!</a:t>
          </a:r>
        </a:p>
      </dsp:txBody>
      <dsp:txXfrm>
        <a:off x="63055" y="4279705"/>
        <a:ext cx="9627490" cy="1165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FF226-A8A5-4462-BB76-C46EEF9EB9A5}">
      <dsp:nvSpPr>
        <dsp:cNvPr id="0" name=""/>
        <dsp:cNvSpPr/>
      </dsp:nvSpPr>
      <dsp:spPr>
        <a:xfrm rot="5400000">
          <a:off x="1041559" y="1193680"/>
          <a:ext cx="4320760" cy="3013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800" kern="1200" dirty="0"/>
            <a:t>Wind &amp; Nearby area Impact , Visually analyzed (Polar System &amp; Parallel co-ordinates), seasonal : Hong </a:t>
          </a:r>
          <a:r>
            <a:rPr lang="en-US" sz="1800" kern="1200" dirty="0" err="1"/>
            <a:t>kong</a:t>
          </a:r>
          <a:r>
            <a:rPr lang="en-US" sz="1800" kern="1200" dirty="0"/>
            <a:t>, China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800" kern="1200" dirty="0"/>
            <a:t>Pollutant Source : New York, USA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800" kern="1200" dirty="0"/>
            <a:t>Localities : Madrid, Spain 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800" kern="1200" dirty="0"/>
            <a:t>Daily pattern : Kolkata, India :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800" kern="1200" dirty="0"/>
            <a:t>Coastal Region Behavior : </a:t>
          </a:r>
          <a:r>
            <a:rPr lang="en-GB" sz="1800" kern="1200" dirty="0"/>
            <a:t>Chennai, India</a:t>
          </a:r>
          <a:endParaRPr lang="en-US" sz="1800" kern="1200" dirty="0"/>
        </a:p>
      </dsp:txBody>
      <dsp:txXfrm rot="-5400000">
        <a:off x="1695145" y="687206"/>
        <a:ext cx="2866478" cy="4026538"/>
      </dsp:txXfrm>
    </dsp:sp>
    <dsp:sp modelId="{D47813B1-BE0E-4C13-A072-FBA1FFDAA9C2}">
      <dsp:nvSpPr>
        <dsp:cNvPr id="0" name=""/>
        <dsp:cNvSpPr/>
      </dsp:nvSpPr>
      <dsp:spPr>
        <a:xfrm>
          <a:off x="0" y="0"/>
          <a:ext cx="1695144" cy="5400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Studies </a:t>
          </a:r>
          <a:endParaRPr lang="en-US" sz="3000" kern="1200" dirty="0"/>
        </a:p>
      </dsp:txBody>
      <dsp:txXfrm>
        <a:off x="82750" y="82750"/>
        <a:ext cx="1529644" cy="5235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8DDF0-0702-4000-A0FA-B86228E0686B}">
      <dsp:nvSpPr>
        <dsp:cNvPr id="0" name=""/>
        <dsp:cNvSpPr/>
      </dsp:nvSpPr>
      <dsp:spPr>
        <a:xfrm rot="5400000">
          <a:off x="-1550901" y="1550901"/>
          <a:ext cx="6553200" cy="34513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500" kern="1200" dirty="0"/>
            <a:t>Southwest:- </a:t>
          </a:r>
          <a:r>
            <a:rPr lang="en-GB" sz="1500" kern="1200" dirty="0" err="1"/>
            <a:t>Kwai</a:t>
          </a:r>
          <a:r>
            <a:rPr lang="en-GB" sz="1500" kern="1200" dirty="0"/>
            <a:t> Tsing Port; Northwest: Peral river delta-based factories, Winters pollutant levels are higher than summers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500" kern="1200" dirty="0"/>
            <a:t>Non-diesel fuel and distillate oils for commercial, domestic heating , closure of coal-based fire plant.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500" kern="1200" dirty="0"/>
            <a:t>Metropolitan (NO2,SPM) vs rural part (Ozone); Community based plan for motor traffic related pollution reduction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500" kern="1200" dirty="0"/>
            <a:t>Morning &amp; evening rush hours vs afternoon &amp; night. Slum dweller's are major sufferers. Air pollution’s related diseases outweighs water borne diseases by 5.6 to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500" kern="1200" dirty="0"/>
            <a:t>NO2 &amp; SO2 were found to be negatively co-related with temperature during summer ( uneven heating of land &amp;  air flow from sea to land) and monsoon(rain based cleansing) and positively co related during post monsoon.</a:t>
          </a:r>
        </a:p>
      </dsp:txBody>
      <dsp:txXfrm rot="-5400000">
        <a:off x="0" y="168483"/>
        <a:ext cx="3282913" cy="6216234"/>
      </dsp:txXfrm>
    </dsp:sp>
    <dsp:sp modelId="{2C4971D2-32EA-4A4A-A4AD-4DF16625380D}">
      <dsp:nvSpPr>
        <dsp:cNvPr id="0" name=""/>
        <dsp:cNvSpPr/>
      </dsp:nvSpPr>
      <dsp:spPr>
        <a:xfrm>
          <a:off x="3449429" y="0"/>
          <a:ext cx="1941410" cy="655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Important Findings</a:t>
          </a:r>
          <a:endParaRPr lang="en-US" sz="2600" kern="1200" dirty="0"/>
        </a:p>
      </dsp:txBody>
      <dsp:txXfrm>
        <a:off x="3544201" y="94772"/>
        <a:ext cx="1751866" cy="6363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FF226-A8A5-4462-BB76-C46EEF9EB9A5}">
      <dsp:nvSpPr>
        <dsp:cNvPr id="0" name=""/>
        <dsp:cNvSpPr/>
      </dsp:nvSpPr>
      <dsp:spPr>
        <a:xfrm rot="5400000">
          <a:off x="1041559" y="1193680"/>
          <a:ext cx="4320760" cy="3013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500" kern="1200" dirty="0"/>
            <a:t>Identify various subdivisions within Maharashtra, India based on Air pollutants.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500" kern="1200" dirty="0"/>
            <a:t>Understanding the impact of the feature on the pollutant concentration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500" kern="1200" dirty="0"/>
            <a:t>Impact of progressiveness of the city; like Pune &amp; Mumbai fair against neighbouring towns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US" sz="1500" kern="1200" dirty="0"/>
            <a:t>Understanding the correlation between various pollutants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500" kern="1200" dirty="0"/>
            <a:t>Understanding the Seasonal behaviour of the pollutant concentration </a:t>
          </a:r>
          <a:endParaRPr lang="en-US" sz="1500" kern="1200" dirty="0"/>
        </a:p>
      </dsp:txBody>
      <dsp:txXfrm rot="-5400000">
        <a:off x="1695145" y="687206"/>
        <a:ext cx="2866478" cy="4026538"/>
      </dsp:txXfrm>
    </dsp:sp>
    <dsp:sp modelId="{D47813B1-BE0E-4C13-A072-FBA1FFDAA9C2}">
      <dsp:nvSpPr>
        <dsp:cNvPr id="0" name=""/>
        <dsp:cNvSpPr/>
      </dsp:nvSpPr>
      <dsp:spPr>
        <a:xfrm>
          <a:off x="0" y="0"/>
          <a:ext cx="1695144" cy="5400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Aim </a:t>
          </a:r>
          <a:r>
            <a:rPr lang="en-US" sz="4800" b="1" kern="1200" dirty="0"/>
            <a:t> </a:t>
          </a:r>
          <a:endParaRPr lang="en-US" sz="4800" kern="1200" dirty="0"/>
        </a:p>
      </dsp:txBody>
      <dsp:txXfrm>
        <a:off x="82750" y="82750"/>
        <a:ext cx="1529644" cy="5235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8DDF0-0702-4000-A0FA-B86228E0686B}">
      <dsp:nvSpPr>
        <dsp:cNvPr id="0" name=""/>
        <dsp:cNvSpPr/>
      </dsp:nvSpPr>
      <dsp:spPr>
        <a:xfrm rot="5400000">
          <a:off x="-1550901" y="1550901"/>
          <a:ext cx="6553200" cy="34513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900" kern="1200" dirty="0"/>
            <a:t>Separating the high-risk zone will enable better refrainment’s </a:t>
          </a:r>
          <a:r>
            <a:rPr lang="en-GB" sz="1900" kern="1200" dirty="0" err="1"/>
            <a:t>statergy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900" kern="1200" dirty="0"/>
            <a:t>This enables us if the feature has a major say in the pollution trends, which may help us prioritize our action plan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900" kern="1200" dirty="0"/>
            <a:t>Understanding the impact of city progression will help plan future development better.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900" kern="1200" dirty="0"/>
            <a:t>Understanding pollutants correlation will help us modulate them better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LcPeriod"/>
          </a:pPr>
          <a:r>
            <a:rPr lang="en-GB" sz="1900" kern="1200" dirty="0"/>
            <a:t>Enable us to strategize to the varying seasonal concentration of the pollutants.</a:t>
          </a:r>
          <a:endParaRPr lang="en-US" sz="1900" kern="1200" dirty="0"/>
        </a:p>
      </dsp:txBody>
      <dsp:txXfrm rot="-5400000">
        <a:off x="0" y="168483"/>
        <a:ext cx="3282913" cy="6216234"/>
      </dsp:txXfrm>
    </dsp:sp>
    <dsp:sp modelId="{2C4971D2-32EA-4A4A-A4AD-4DF16625380D}">
      <dsp:nvSpPr>
        <dsp:cNvPr id="0" name=""/>
        <dsp:cNvSpPr/>
      </dsp:nvSpPr>
      <dsp:spPr>
        <a:xfrm>
          <a:off x="3449429" y="0"/>
          <a:ext cx="1941410" cy="655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Objectives</a:t>
          </a:r>
          <a:endParaRPr lang="en-US" sz="2300" kern="1200" dirty="0"/>
        </a:p>
      </dsp:txBody>
      <dsp:txXfrm>
        <a:off x="3544201" y="94772"/>
        <a:ext cx="1751866" cy="6363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8CD84-1B8E-49EB-8CE7-6172385DE5C7}">
      <dsp:nvSpPr>
        <dsp:cNvPr id="0" name=""/>
        <dsp:cNvSpPr/>
      </dsp:nvSpPr>
      <dsp:spPr>
        <a:xfrm rot="5400000">
          <a:off x="946419" y="1312605"/>
          <a:ext cx="4511040" cy="3013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Rainfall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Elevation for sea level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Industries Count– Small , Medium, Large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Industrial area coverage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Forest cover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Sensex population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Road : Internal, state &amp; national highways</a:t>
          </a:r>
        </a:p>
      </dsp:txBody>
      <dsp:txXfrm rot="-5400000">
        <a:off x="1695145" y="710991"/>
        <a:ext cx="2866478" cy="4216818"/>
      </dsp:txXfrm>
    </dsp:sp>
    <dsp:sp modelId="{4662EFF3-9EF6-4751-BCD9-30DB148B29FB}">
      <dsp:nvSpPr>
        <dsp:cNvPr id="0" name=""/>
        <dsp:cNvSpPr/>
      </dsp:nvSpPr>
      <dsp:spPr>
        <a:xfrm>
          <a:off x="0" y="381013"/>
          <a:ext cx="1695144" cy="4876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collected data from Central &amp; State based online resources</a:t>
          </a:r>
        </a:p>
      </dsp:txBody>
      <dsp:txXfrm>
        <a:off x="82750" y="463763"/>
        <a:ext cx="1529644" cy="47112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8974-64BB-4AB5-AAC3-F456A867EBCA}">
      <dsp:nvSpPr>
        <dsp:cNvPr id="0" name=""/>
        <dsp:cNvSpPr/>
      </dsp:nvSpPr>
      <dsp:spPr>
        <a:xfrm>
          <a:off x="0" y="8792"/>
          <a:ext cx="4708734" cy="136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Pollutant Concentration – NO2, SO2, SPM 10, SPM 2.5</a:t>
          </a:r>
        </a:p>
      </dsp:txBody>
      <dsp:txXfrm>
        <a:off x="66753" y="75545"/>
        <a:ext cx="4575228" cy="1233931"/>
      </dsp:txXfrm>
    </dsp:sp>
    <dsp:sp modelId="{5181B705-BA52-42E6-937C-3FF8C73893AD}">
      <dsp:nvSpPr>
        <dsp:cNvPr id="0" name=""/>
        <dsp:cNvSpPr/>
      </dsp:nvSpPr>
      <dsp:spPr>
        <a:xfrm>
          <a:off x="0" y="1449881"/>
          <a:ext cx="4708734" cy="136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aggregated the data to monthly level</a:t>
          </a:r>
        </a:p>
      </dsp:txBody>
      <dsp:txXfrm>
        <a:off x="66753" y="1516634"/>
        <a:ext cx="4575228" cy="1233931"/>
      </dsp:txXfrm>
    </dsp:sp>
    <dsp:sp modelId="{0FC2D76A-8832-4846-AFC5-A13F973663A9}">
      <dsp:nvSpPr>
        <dsp:cNvPr id="0" name=""/>
        <dsp:cNvSpPr/>
      </dsp:nvSpPr>
      <dsp:spPr>
        <a:xfrm>
          <a:off x="0" y="2889318"/>
          <a:ext cx="4708734" cy="136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Percentile 10, 50 and 90 were used study the range of pollutants</a:t>
          </a:r>
        </a:p>
      </dsp:txBody>
      <dsp:txXfrm>
        <a:off x="66753" y="2956071"/>
        <a:ext cx="4575228" cy="1233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0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4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2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0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Understanding Air Pollution trends in various Part of Maharashtra, India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 Rohit| MS in Data Science|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6312002" cy="715962"/>
          </a:xfrm>
        </p:spPr>
        <p:txBody>
          <a:bodyPr/>
          <a:lstStyle/>
          <a:p>
            <a:r>
              <a:rPr lang="en-US" dirty="0"/>
              <a:t>Timeseries-seasonality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204608-589D-4BE8-913C-2183FD368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282703" y="838200"/>
            <a:ext cx="5318124" cy="24458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2EBA5-FCBF-418F-8EDB-FBC1A0A5A426}"/>
              </a:ext>
            </a:extLst>
          </p:cNvPr>
          <p:cNvSpPr txBox="1"/>
          <p:nvPr/>
        </p:nvSpPr>
        <p:spPr>
          <a:xfrm>
            <a:off x="6341303" y="228600"/>
            <a:ext cx="5257799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Pune NO2 Seasonality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4628A11-637D-471E-BD4A-F05CE49AB60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0010241"/>
              </p:ext>
            </p:extLst>
          </p:nvPr>
        </p:nvGraphicFramePr>
        <p:xfrm>
          <a:off x="129692" y="990600"/>
          <a:ext cx="6671642" cy="574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A group of people in a room&#10;&#10;Description automatically generated">
            <a:extLst>
              <a:ext uri="{FF2B5EF4-FFF2-40B4-BE49-F238E27FC236}">
                <a16:creationId xmlns:a16="http://schemas.microsoft.com/office/drawing/2014/main" id="{A66936B7-B128-4A74-BE40-D8F9FC394E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002" y="3990561"/>
            <a:ext cx="53164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070D2-2E5E-4A62-9E11-B3D7AC2C465A}"/>
              </a:ext>
            </a:extLst>
          </p:cNvPr>
          <p:cNvSpPr txBox="1"/>
          <p:nvPr/>
        </p:nvSpPr>
        <p:spPr>
          <a:xfrm>
            <a:off x="6275042" y="3454764"/>
            <a:ext cx="5257799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Mumbai NO2 Seasonality</a:t>
            </a:r>
          </a:p>
        </p:txBody>
      </p:sp>
    </p:spTree>
    <p:extLst>
      <p:ext uri="{BB962C8B-B14F-4D97-AF65-F5344CB8AC3E}">
        <p14:creationId xmlns:p14="http://schemas.microsoft.com/office/powerpoint/2010/main" val="52565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- Findings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D8C6E4B-6C99-4537-9DFE-434430258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04483"/>
              </p:ext>
            </p:extLst>
          </p:nvPr>
        </p:nvGraphicFramePr>
        <p:xfrm>
          <a:off x="1217614" y="1524000"/>
          <a:ext cx="9753600" cy="5059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Future Steps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3472A3C-9D52-4225-A77B-221263B1D6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389937"/>
              </p:ext>
            </p:extLst>
          </p:nvPr>
        </p:nvGraphicFramePr>
        <p:xfrm>
          <a:off x="1233278" y="1219200"/>
          <a:ext cx="10271333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1C3421-4A1B-48DC-92A0-6DF8D6A6A0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7748249"/>
              </p:ext>
            </p:extLst>
          </p:nvPr>
        </p:nvGraphicFramePr>
        <p:xfrm>
          <a:off x="1233279" y="1066800"/>
          <a:ext cx="4708734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4784C8-2C4E-43B8-8474-53CDE4704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283091"/>
              </p:ext>
            </p:extLst>
          </p:nvPr>
        </p:nvGraphicFramePr>
        <p:xfrm>
          <a:off x="6262479" y="1143000"/>
          <a:ext cx="4708734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background and 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CB96FE-D953-4BC1-A85A-36E801805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52143"/>
              </p:ext>
            </p:extLst>
          </p:nvPr>
        </p:nvGraphicFramePr>
        <p:xfrm>
          <a:off x="1217614" y="1219200"/>
          <a:ext cx="975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2000" dirty="0"/>
              <a:t>Unique approaches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8344C4-CD92-4F54-93B0-30DD54AFE1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93812" y="1265238"/>
          <a:ext cx="4708734" cy="540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AF1A90-6DDE-4241-B889-C502471627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5234829"/>
              </p:ext>
            </p:extLst>
          </p:nvPr>
        </p:nvGraphicFramePr>
        <p:xfrm>
          <a:off x="6264204" y="228600"/>
          <a:ext cx="5392807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482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>
            <a:normAutofit/>
          </a:bodyPr>
          <a:lstStyle/>
          <a:p>
            <a:r>
              <a:rPr lang="en-GB" dirty="0"/>
              <a:t>Aim &amp; </a:t>
            </a:r>
            <a:r>
              <a:rPr lang="en-US" dirty="0"/>
              <a:t>Objective</a:t>
            </a:r>
            <a:br>
              <a:rPr lang="en-US" dirty="0"/>
            </a:br>
            <a:r>
              <a:rPr lang="en-US" sz="2000" dirty="0"/>
              <a:t>Unique approaches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8344C4-CD92-4F54-93B0-30DD54AFE1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6078105"/>
              </p:ext>
            </p:extLst>
          </p:nvPr>
        </p:nvGraphicFramePr>
        <p:xfrm>
          <a:off x="1293812" y="1265238"/>
          <a:ext cx="4708734" cy="540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AF1A90-6DDE-4241-B889-C502471627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8727788"/>
              </p:ext>
            </p:extLst>
          </p:nvPr>
        </p:nvGraphicFramePr>
        <p:xfrm>
          <a:off x="6264204" y="228600"/>
          <a:ext cx="5392807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258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29A3E3-35E3-44E8-81ED-EA14DDFCAE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700638"/>
              </p:ext>
            </p:extLst>
          </p:nvPr>
        </p:nvGraphicFramePr>
        <p:xfrm>
          <a:off x="1233279" y="1066800"/>
          <a:ext cx="4708734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D23BED-52B2-4753-9CFF-284EE8464C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5621695"/>
              </p:ext>
            </p:extLst>
          </p:nvPr>
        </p:nvGraphicFramePr>
        <p:xfrm>
          <a:off x="6399212" y="1676400"/>
          <a:ext cx="4708734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C1ADF5-EDC8-49CA-B9FD-48A4D60C71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2716438"/>
              </p:ext>
            </p:extLst>
          </p:nvPr>
        </p:nvGraphicFramePr>
        <p:xfrm>
          <a:off x="1233279" y="1219200"/>
          <a:ext cx="470873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85B8CA-6A43-463B-9FB7-D824B1229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7283616"/>
              </p:ext>
            </p:extLst>
          </p:nvPr>
        </p:nvGraphicFramePr>
        <p:xfrm>
          <a:off x="6262479" y="1278835"/>
          <a:ext cx="4708734" cy="542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419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4535D9-9BF2-4E3E-B051-8270A553AC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3418721"/>
              </p:ext>
            </p:extLst>
          </p:nvPr>
        </p:nvGraphicFramePr>
        <p:xfrm>
          <a:off x="379412" y="914400"/>
          <a:ext cx="5562601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93D893-4E15-4C5A-A58F-693947AC322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9843134"/>
              </p:ext>
            </p:extLst>
          </p:nvPr>
        </p:nvGraphicFramePr>
        <p:xfrm>
          <a:off x="6262479" y="76200"/>
          <a:ext cx="4708734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ABA4046-827F-4993-9214-78527F6C8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2425786"/>
              </p:ext>
            </p:extLst>
          </p:nvPr>
        </p:nvGraphicFramePr>
        <p:xfrm>
          <a:off x="1233279" y="990600"/>
          <a:ext cx="4708734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A204608-589D-4BE8-913C-2183FD368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275042" y="1451444"/>
            <a:ext cx="5318124" cy="48330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2EBA5-FCBF-418F-8EDB-FBC1A0A5A426}"/>
              </a:ext>
            </a:extLst>
          </p:cNvPr>
          <p:cNvSpPr txBox="1"/>
          <p:nvPr/>
        </p:nvSpPr>
        <p:spPr>
          <a:xfrm>
            <a:off x="6225347" y="1066800"/>
            <a:ext cx="5257799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NO2 &amp; SPM10 Co-Relation</a:t>
            </a:r>
          </a:p>
        </p:txBody>
      </p:sp>
    </p:spTree>
    <p:extLst>
      <p:ext uri="{BB962C8B-B14F-4D97-AF65-F5344CB8AC3E}">
        <p14:creationId xmlns:p14="http://schemas.microsoft.com/office/powerpoint/2010/main" val="15698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15092</TotalTime>
  <Words>1405</Words>
  <Application>Microsoft Office PowerPoint</Application>
  <PresentationFormat>Custom</PresentationFormat>
  <Paragraphs>159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World country report presentation</vt:lpstr>
      <vt:lpstr>Understanding Air Pollution trends in various Part of Maharashtra, India</vt:lpstr>
      <vt:lpstr>Introduction</vt:lpstr>
      <vt:lpstr>background and Motivation</vt:lpstr>
      <vt:lpstr>Literature Review Unique approaches</vt:lpstr>
      <vt:lpstr>Aim &amp; Objective Unique approaches</vt:lpstr>
      <vt:lpstr>Data preparation</vt:lpstr>
      <vt:lpstr>Analysis</vt:lpstr>
      <vt:lpstr>Clustering</vt:lpstr>
      <vt:lpstr>Principal Component analysis</vt:lpstr>
      <vt:lpstr>Timeseries-seasonality</vt:lpstr>
      <vt:lpstr>Conclusion - Findings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Air Pollution trends in various Part of Maharashtra, India</dc:title>
  <dc:creator>Maxim Rohit</dc:creator>
  <cp:lastModifiedBy>Maxim Rohit</cp:lastModifiedBy>
  <cp:revision>218</cp:revision>
  <dcterms:created xsi:type="dcterms:W3CDTF">2020-01-31T19:20:31Z</dcterms:created>
  <dcterms:modified xsi:type="dcterms:W3CDTF">2020-02-15T11:48:11Z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