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ab63933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ab63933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ab639334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ab63933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ab639334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ab639334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ab639334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ab639334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ab639334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ab639334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ab639334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ab639334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ab639334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ab639334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ab639334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ab639334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 “Web сервер для игры Короли”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91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879"/>
              <a:t>                        Создатель: Костров Максим 10е</a:t>
            </a:r>
            <a:endParaRPr sz="1879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879"/>
              <a:t>                                             Руководитель и заказчик: Масленников Иван</a:t>
            </a:r>
            <a:endParaRPr sz="1879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Необходимо создать инструмент для проведения битвы ботов для игры  “Короли”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Постановка задачи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Создать сервер и web интерфейс для взаимодействия с пользователями.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Каждый участник может сделать всё, нужное для него со своего компьютера: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Загрузка ботов на сервер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Запуск битвы и её просмотр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Просмотр результатов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25" y="14875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0" y="2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9" y="1846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" y="20456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7" y="6495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Итог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Проект реализован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