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0EB"/>
    <a:srgbClr val="FFDD55"/>
    <a:srgbClr val="F9D53C"/>
    <a:srgbClr val="05445C"/>
    <a:srgbClr val="F7F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08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3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5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3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4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76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60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9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82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2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BCF6-8A5F-4306-AC99-5CDEC6DFD466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C5B4-B453-4165-8749-F160CF01D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0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"/>
            <a:ext cx="12192000" cy="7614458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136" y="5774436"/>
            <a:ext cx="4888992" cy="78638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Savonin</a:t>
            </a:r>
            <a:r>
              <a:rPr lang="en-US" dirty="0" smtClean="0">
                <a:solidFill>
                  <a:schemeClr val="bg1"/>
                </a:solidFill>
              </a:rPr>
              <a:t> Maxim ET-111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Popov </a:t>
            </a:r>
            <a:r>
              <a:rPr lang="en-US" dirty="0" err="1" smtClean="0">
                <a:solidFill>
                  <a:schemeClr val="bg1"/>
                </a:solidFill>
              </a:rPr>
              <a:t>Danil</a:t>
            </a:r>
            <a:r>
              <a:rPr lang="en-US" dirty="0" smtClean="0">
                <a:solidFill>
                  <a:schemeClr val="bg1"/>
                </a:solidFill>
              </a:rPr>
              <a:t> ET-111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0576" y="1416304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Eid</a:t>
            </a:r>
            <a:r>
              <a:rPr lang="en-US" dirty="0">
                <a:solidFill>
                  <a:schemeClr val="bg1"/>
                </a:solidFill>
              </a:rPr>
              <a:t> al-</a:t>
            </a:r>
            <a:r>
              <a:rPr lang="en-US" dirty="0" err="1">
                <a:solidFill>
                  <a:schemeClr val="bg1"/>
                </a:solidFill>
              </a:rPr>
              <a:t>Fitr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78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715"/>
            <a:ext cx="12205096" cy="812093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35552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Purpose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184" y="1825625"/>
            <a:ext cx="34107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want to tell for audience about </a:t>
            </a:r>
            <a:r>
              <a:rPr lang="en-US" dirty="0" err="1" smtClean="0">
                <a:solidFill>
                  <a:schemeClr val="bg1"/>
                </a:solidFill>
              </a:rPr>
              <a:t>Eid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al-</a:t>
            </a:r>
            <a:r>
              <a:rPr lang="en-US" dirty="0" err="1" smtClean="0">
                <a:solidFill>
                  <a:schemeClr val="bg1"/>
                </a:solidFill>
              </a:rPr>
              <a:t>Fitr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4072" y="643185"/>
            <a:ext cx="3054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Problems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434072" y="1825625"/>
            <a:ext cx="25816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255764" y="1825625"/>
            <a:ext cx="41376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We haven’t problems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1885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Eid</a:t>
            </a:r>
            <a:r>
              <a:rPr lang="en-US" dirty="0" smtClean="0">
                <a:solidFill>
                  <a:schemeClr val="bg1"/>
                </a:solidFill>
              </a:rPr>
              <a:t> al-</a:t>
            </a:r>
            <a:r>
              <a:rPr lang="en-US" dirty="0" err="1" smtClean="0">
                <a:solidFill>
                  <a:schemeClr val="bg1"/>
                </a:solidFill>
              </a:rPr>
              <a:t>Fitr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04" y="2029968"/>
            <a:ext cx="854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Eid</a:t>
            </a:r>
            <a:r>
              <a:rPr lang="en-US" sz="2400" dirty="0">
                <a:solidFill>
                  <a:schemeClr val="bg1"/>
                </a:solidFill>
              </a:rPr>
              <a:t> al-</a:t>
            </a:r>
            <a:r>
              <a:rPr lang="en-US" sz="2400" dirty="0" err="1">
                <a:solidFill>
                  <a:schemeClr val="bg1"/>
                </a:solidFill>
              </a:rPr>
              <a:t>Fitr</a:t>
            </a:r>
            <a:r>
              <a:rPr lang="en-US" sz="2400" dirty="0">
                <a:solidFill>
                  <a:schemeClr val="bg1"/>
                </a:solidFill>
              </a:rPr>
              <a:t> is an Islamic holiday that is observed by Muslims around the world to mark the end of Ramadan, the Islamic holy month of fasting and prayer.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3130"/>
            <a:ext cx="12192000" cy="75474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Eid</a:t>
            </a:r>
            <a:r>
              <a:rPr lang="en-US" dirty="0" smtClean="0">
                <a:solidFill>
                  <a:schemeClr val="bg1"/>
                </a:solidFill>
              </a:rPr>
              <a:t> al-</a:t>
            </a:r>
            <a:r>
              <a:rPr lang="en-US" dirty="0" err="1" smtClean="0">
                <a:solidFill>
                  <a:schemeClr val="bg1"/>
                </a:solidFill>
              </a:rPr>
              <a:t>Fitr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7696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Eid</a:t>
            </a:r>
            <a:r>
              <a:rPr lang="en-US" dirty="0">
                <a:solidFill>
                  <a:schemeClr val="bg1"/>
                </a:solidFill>
              </a:rPr>
              <a:t> al-</a:t>
            </a:r>
            <a:r>
              <a:rPr lang="en-US" dirty="0" err="1">
                <a:solidFill>
                  <a:schemeClr val="bg1"/>
                </a:solidFill>
              </a:rPr>
              <a:t>Fitr</a:t>
            </a:r>
            <a:r>
              <a:rPr lang="en-US" dirty="0">
                <a:solidFill>
                  <a:schemeClr val="bg1"/>
                </a:solidFill>
              </a:rPr>
              <a:t>, also referred to as the Festival of Breaking the Fast, is a three-day holiday that begins on the first day of the Islamic month of Shawwal. During this festival, Muslims come together to pray, share, and enjoy the blessings of God.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4360"/>
            <a:ext cx="12192000" cy="7912925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024" y="33769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DD55"/>
                </a:solidFill>
              </a:rPr>
              <a:t>More about </a:t>
            </a:r>
            <a:r>
              <a:rPr lang="en-US" dirty="0" err="1" smtClean="0">
                <a:solidFill>
                  <a:srgbClr val="FFDD55"/>
                </a:solidFill>
              </a:rPr>
              <a:t>Eid</a:t>
            </a:r>
            <a:r>
              <a:rPr lang="en-US" dirty="0" smtClean="0">
                <a:solidFill>
                  <a:srgbClr val="FFDD55"/>
                </a:solidFill>
              </a:rPr>
              <a:t> al-</a:t>
            </a:r>
            <a:r>
              <a:rPr lang="en-US" dirty="0" err="1" smtClean="0">
                <a:solidFill>
                  <a:srgbClr val="FFDD55"/>
                </a:solidFill>
              </a:rPr>
              <a:t>Fitr</a:t>
            </a:r>
            <a:endParaRPr lang="ru-RU" dirty="0">
              <a:solidFill>
                <a:srgbClr val="FFDD5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332" y="2179810"/>
            <a:ext cx="1068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DD55"/>
                </a:solidFill>
              </a:rPr>
              <a:t>Additionally, they thank Allah for the strength to practice self control throughout the entire month of Ramadan, as well as seek forgiveness for their sins.</a:t>
            </a:r>
            <a:endParaRPr lang="ru-RU" sz="2400" dirty="0">
              <a:solidFill>
                <a:srgbClr val="FFDD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19"/>
            <a:ext cx="12192000" cy="78381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created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256" y="1432433"/>
            <a:ext cx="49956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holiday was established by Prophet Muhammad and is celebrated on the first day of the month of Shawwal to mark the conclusion of Ramadan.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8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4200"/>
            <a:ext cx="12192000" cy="812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5445C"/>
                </a:solidFill>
              </a:rPr>
              <a:t>The beginning of the holiday</a:t>
            </a:r>
            <a:endParaRPr lang="ru-RU" dirty="0">
              <a:solidFill>
                <a:srgbClr val="05445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792" y="5065776"/>
            <a:ext cx="7333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9D53C"/>
                </a:solidFill>
              </a:rPr>
              <a:t>According to some beliefs, the festivals of </a:t>
            </a:r>
            <a:r>
              <a:rPr lang="en-US" sz="2400" dirty="0" err="1">
                <a:solidFill>
                  <a:srgbClr val="F9D53C"/>
                </a:solidFill>
              </a:rPr>
              <a:t>Eid</a:t>
            </a:r>
            <a:r>
              <a:rPr lang="en-US" sz="2400" dirty="0">
                <a:solidFill>
                  <a:srgbClr val="F9D53C"/>
                </a:solidFill>
              </a:rPr>
              <a:t> al-</a:t>
            </a:r>
            <a:r>
              <a:rPr lang="en-US" sz="2400" dirty="0" err="1">
                <a:solidFill>
                  <a:srgbClr val="F9D53C"/>
                </a:solidFill>
              </a:rPr>
              <a:t>Fitr</a:t>
            </a:r>
            <a:r>
              <a:rPr lang="en-US" sz="2400" dirty="0">
                <a:solidFill>
                  <a:srgbClr val="F9D53C"/>
                </a:solidFill>
              </a:rPr>
              <a:t> began in Medina after the Hegira (departure of Muhammad from Mecca) in 622 AD.</a:t>
            </a:r>
            <a:endParaRPr lang="ru-RU" sz="2400" dirty="0">
              <a:solidFill>
                <a:srgbClr val="F9D5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160"/>
            <a:ext cx="12192000" cy="724278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7392" y="56629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E3E0EB"/>
                </a:solidFill>
              </a:rPr>
              <a:t>Conclusion</a:t>
            </a:r>
            <a:endParaRPr lang="ru-RU" dirty="0">
              <a:solidFill>
                <a:srgbClr val="E3E0E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016" y="2304288"/>
            <a:ext cx="6793992" cy="218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1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201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Eid al-Fitr</vt:lpstr>
      <vt:lpstr>Plan</vt:lpstr>
      <vt:lpstr>Purpose</vt:lpstr>
      <vt:lpstr>Eid al-Fitr</vt:lpstr>
      <vt:lpstr>Eid al-Fitr</vt:lpstr>
      <vt:lpstr>More about Eid al-Fitr</vt:lpstr>
      <vt:lpstr>Who created</vt:lpstr>
      <vt:lpstr>The beginning of the holiday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Eid al-Fitr</dc:title>
  <dc:creator>Пользователь Windows</dc:creator>
  <cp:lastModifiedBy>Пользователь Windows</cp:lastModifiedBy>
  <cp:revision>10</cp:revision>
  <dcterms:created xsi:type="dcterms:W3CDTF">2021-12-17T03:20:00Z</dcterms:created>
  <dcterms:modified xsi:type="dcterms:W3CDTF">2021-12-17T04:33:45Z</dcterms:modified>
</cp:coreProperties>
</file>