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1" r:id="rId8"/>
    <p:sldId id="264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7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0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4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6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58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2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54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7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9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61F9C1-D033-4F99-9655-932692298DD9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895BC-0E27-4C00-B0E9-745B9D17E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house of my dreams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0424" y="5312664"/>
            <a:ext cx="9144000" cy="822960"/>
          </a:xfrm>
        </p:spPr>
        <p:txBody>
          <a:bodyPr/>
          <a:lstStyle/>
          <a:p>
            <a:r>
              <a:rPr lang="en-US" dirty="0" smtClean="0"/>
              <a:t>Made presentation: ET-111 </a:t>
            </a:r>
            <a:r>
              <a:rPr lang="en-US" dirty="0" err="1" smtClean="0"/>
              <a:t>Savonin</a:t>
            </a:r>
            <a:r>
              <a:rPr lang="en-US" dirty="0" smtClean="0"/>
              <a:t> Maxim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6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044" y="473116"/>
            <a:ext cx="8534400" cy="1507067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044" y="2525436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What color will the roof be?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many armchair in first living room?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What color will the </a:t>
            </a:r>
            <a:r>
              <a:rPr lang="en-US" dirty="0" smtClean="0"/>
              <a:t>kitchen </a:t>
            </a:r>
            <a:r>
              <a:rPr lang="en-US" dirty="0"/>
              <a:t>be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0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36" y="2402500"/>
            <a:ext cx="8534400" cy="1507067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5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71664" y="260649"/>
            <a:ext cx="6051448" cy="13141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0" dirty="0">
                <a:effectLst/>
              </a:rPr>
              <a:t>objective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91544" y="1772816"/>
            <a:ext cx="5832648" cy="345638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Design my dream home and tell about it</a:t>
            </a:r>
          </a:p>
        </p:txBody>
      </p:sp>
    </p:spTree>
    <p:extLst>
      <p:ext uri="{BB962C8B-B14F-4D97-AF65-F5344CB8AC3E}">
        <p14:creationId xmlns:p14="http://schemas.microsoft.com/office/powerpoint/2010/main" val="3662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052" y="686104"/>
            <a:ext cx="8534400" cy="1507067"/>
          </a:xfrm>
        </p:spPr>
        <p:txBody>
          <a:bodyPr/>
          <a:lstStyle/>
          <a:p>
            <a:r>
              <a:rPr lang="en-US" dirty="0" smtClean="0"/>
              <a:t>Place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40" y="2606040"/>
            <a:ext cx="2980944" cy="366864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	I would like my house to be in Portugal. It is Beautiful country around Atlantic ocean. Also my aunt lives there.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0"/>
            <a:ext cx="8510016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39912" y="862128"/>
            <a:ext cx="3293300" cy="52003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would be a two – </a:t>
            </a:r>
            <a:r>
              <a:rPr lang="en-US" dirty="0" err="1" smtClean="0"/>
              <a:t>storey</a:t>
            </a:r>
            <a:r>
              <a:rPr lang="en-US" dirty="0" smtClean="0"/>
              <a:t> house with lime roof.</a:t>
            </a:r>
            <a:r>
              <a:rPr lang="ru-RU" dirty="0" smtClean="0"/>
              <a:t> </a:t>
            </a:r>
            <a:r>
              <a:rPr lang="en-US" dirty="0" smtClean="0"/>
              <a:t>Paint it white or grey.</a:t>
            </a:r>
            <a:r>
              <a:rPr lang="ru-RU" dirty="0" smtClean="0"/>
              <a:t> </a:t>
            </a:r>
            <a:r>
              <a:rPr lang="en-US" dirty="0" smtClean="0"/>
              <a:t>It should have a garage and a lawn in the backyard.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712"/>
            <a:ext cx="8113067" cy="459028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11896" y="628564"/>
            <a:ext cx="3538416" cy="1507067"/>
          </a:xfrm>
        </p:spPr>
        <p:txBody>
          <a:bodyPr/>
          <a:lstStyle/>
          <a:p>
            <a:r>
              <a:rPr lang="en-US" dirty="0" smtClean="0"/>
              <a:t>Appearance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9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3540316" cy="1507067"/>
          </a:xfrm>
        </p:spPr>
        <p:txBody>
          <a:bodyPr/>
          <a:lstStyle/>
          <a:p>
            <a:r>
              <a:rPr lang="en-US" dirty="0" smtClean="0"/>
              <a:t>First Living room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01240"/>
            <a:ext cx="3814636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the living room will be situated big TV, sofa, coffee table, computer desk with PC and 2-3 armchair. This room will have special lamp and LEDs for interesting</a:t>
            </a:r>
            <a:r>
              <a:rPr lang="ru-RU" dirty="0" smtClean="0"/>
              <a:t> </a:t>
            </a:r>
            <a:r>
              <a:rPr lang="en-US" dirty="0" smtClean="0"/>
              <a:t>lighting.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0"/>
            <a:ext cx="4602480" cy="46024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2560320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3768916" cy="1507067"/>
          </a:xfrm>
        </p:spPr>
        <p:txBody>
          <a:bodyPr/>
          <a:lstStyle/>
          <a:p>
            <a:r>
              <a:rPr lang="en-US" dirty="0" smtClean="0"/>
              <a:t>Second living room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40864"/>
            <a:ext cx="2982532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Second living room for receiving guests for a holiday. It’s will have big table</a:t>
            </a:r>
            <a:r>
              <a:rPr lang="ru-RU" dirty="0" smtClean="0"/>
              <a:t>, </a:t>
            </a:r>
            <a:r>
              <a:rPr lang="en-US" dirty="0" smtClean="0"/>
              <a:t>more armchair, TV and sofa.</a:t>
            </a:r>
          </a:p>
        </p:txBody>
      </p:sp>
      <p:pic>
        <p:nvPicPr>
          <p:cNvPr id="3076" name="Picture 4" descr="Дизайн дома в современном стиле | Candella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612648"/>
            <a:ext cx="8378825" cy="47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496312"/>
            <a:ext cx="4244404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There will definitely be a Jacuzzi in my house. And familiar to us sink, shower and toilet.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5250244" cy="1507067"/>
          </a:xfrm>
        </p:spPr>
        <p:txBody>
          <a:bodyPr/>
          <a:lstStyle/>
          <a:p>
            <a:r>
              <a:rPr lang="en-US" dirty="0"/>
              <a:t>bathroom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Kitchen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478024"/>
            <a:ext cx="3933508" cy="366098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I don’t know much about kitchen appliances, but my kitchen will have fridge, cooker, microwave, a lots of cupboards and waffle iron.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04" y="685800"/>
            <a:ext cx="6203196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523744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If will can do this house it will be a beautiful house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01092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1263</TotalTime>
  <Words>206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Сектор</vt:lpstr>
      <vt:lpstr>The house of my dreams</vt:lpstr>
      <vt:lpstr> objective</vt:lpstr>
      <vt:lpstr>Place</vt:lpstr>
      <vt:lpstr>Appearance</vt:lpstr>
      <vt:lpstr>First Living room</vt:lpstr>
      <vt:lpstr>Second living room</vt:lpstr>
      <vt:lpstr>bathroom</vt:lpstr>
      <vt:lpstr>Kitchen</vt:lpstr>
      <vt:lpstr>conclusion</vt:lpstr>
      <vt:lpstr>Questions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house of my dreams</dc:title>
  <dc:creator>Пользователь Windows</dc:creator>
  <cp:lastModifiedBy>Пользователь Windows</cp:lastModifiedBy>
  <cp:revision>12</cp:revision>
  <dcterms:created xsi:type="dcterms:W3CDTF">2022-04-03T09:48:40Z</dcterms:created>
  <dcterms:modified xsi:type="dcterms:W3CDTF">2022-04-04T06:53:55Z</dcterms:modified>
</cp:coreProperties>
</file>