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1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3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0684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96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643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3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050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302BB5-39A7-42D2-8930-815C0B6BE39C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30443-6856-4AF0-85FB-C169AA32A2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8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br>
              <a:rPr lang="en-US" dirty="0" smtClean="0"/>
            </a:br>
            <a:r>
              <a:rPr lang="en-US" dirty="0" smtClean="0"/>
              <a:t>DRINK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757" y="6304547"/>
            <a:ext cx="5566611" cy="553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Made by </a:t>
            </a:r>
            <a:r>
              <a:rPr lang="en-US" dirty="0" err="1" smtClean="0"/>
              <a:t>Savonin</a:t>
            </a:r>
            <a:r>
              <a:rPr lang="en-US" dirty="0" smtClean="0"/>
              <a:t> Maxim ET-211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17905"/>
            <a:ext cx="10178322" cy="436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the past 25 years in Russian shops, you can see energy drinks in stories, the pros and of which we will talk about today</a:t>
            </a:r>
            <a:endParaRPr lang="ru-RU" sz="2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569464"/>
            <a:ext cx="10178322" cy="42885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7860" y="4341977"/>
            <a:ext cx="66549" cy="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Talk about the history of energy drinks</a:t>
            </a:r>
          </a:p>
          <a:p>
            <a:r>
              <a:rPr lang="en-US" sz="2400" dirty="0"/>
              <a:t>Talk about the </a:t>
            </a:r>
            <a:r>
              <a:rPr lang="en-US" sz="2400" dirty="0" smtClean="0"/>
              <a:t>benefits </a:t>
            </a:r>
            <a:r>
              <a:rPr lang="en-US" sz="2400" dirty="0"/>
              <a:t>of energy </a:t>
            </a:r>
            <a:r>
              <a:rPr lang="en-US" sz="2400" dirty="0" smtClean="0"/>
              <a:t>drinks</a:t>
            </a:r>
          </a:p>
          <a:p>
            <a:r>
              <a:rPr lang="en-US" sz="2400" dirty="0" smtClean="0"/>
              <a:t>Learn about scientist opinion</a:t>
            </a:r>
            <a:endParaRPr lang="ru-RU" sz="2400" dirty="0" smtClean="0"/>
          </a:p>
          <a:p>
            <a:r>
              <a:rPr lang="en-US" sz="2400" dirty="0"/>
              <a:t>Talk about the </a:t>
            </a:r>
            <a:r>
              <a:rPr lang="en-US" sz="2400" dirty="0" smtClean="0"/>
              <a:t>cons </a:t>
            </a:r>
            <a:r>
              <a:rPr lang="en-US" sz="2400" dirty="0"/>
              <a:t>of energy </a:t>
            </a:r>
            <a:r>
              <a:rPr lang="en-US" sz="2400" dirty="0" smtClean="0"/>
              <a:t>drinks</a:t>
            </a:r>
            <a:endParaRPr lang="ru-RU" sz="2400" dirty="0" smtClean="0"/>
          </a:p>
          <a:p>
            <a:r>
              <a:rPr lang="en-US" sz="2400" dirty="0" smtClean="0"/>
              <a:t>Find out </a:t>
            </a:r>
            <a:r>
              <a:rPr lang="en-US" sz="2400" dirty="0"/>
              <a:t>W</a:t>
            </a:r>
            <a:r>
              <a:rPr lang="en-US" sz="2400" dirty="0" smtClean="0"/>
              <a:t>hy people love energy drinks</a:t>
            </a:r>
            <a:r>
              <a:rPr lang="ru-RU" sz="2400" dirty="0" smtClean="0"/>
              <a:t>?</a:t>
            </a:r>
            <a:endParaRPr lang="en-US" sz="2400" dirty="0" smtClean="0"/>
          </a:p>
          <a:p>
            <a:r>
              <a:rPr lang="en-US" sz="2400" dirty="0" smtClean="0"/>
              <a:t>Interesting facts about energy drinks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65" y="1128451"/>
            <a:ext cx="4467035" cy="4467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4954">
            <a:off x="9491855" y="3003207"/>
            <a:ext cx="63341" cy="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Monks and energy drinks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3704370" cy="3593591"/>
          </a:xfrm>
        </p:spPr>
        <p:txBody>
          <a:bodyPr/>
          <a:lstStyle/>
          <a:p>
            <a:pPr marL="0" lvl="0" indent="0">
              <a:buNone/>
            </a:pP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Energy drinks first appeared in twelfth-century Germany in monasteries. Of course, their taste is difficult to compare with our drinks.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1216152"/>
            <a:ext cx="6473952" cy="53400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3750" y="422031"/>
            <a:ext cx="45719" cy="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drinks in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200" y="1874517"/>
            <a:ext cx="3969546" cy="35021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ru-RU" sz="2400" dirty="0" err="1">
                <a:solidFill>
                  <a:srgbClr val="202124"/>
                </a:solidFill>
              </a:rPr>
              <a:t>L</a:t>
            </a:r>
            <a:r>
              <a:rPr lang="ru-RU" altLang="ru-RU" sz="2400" dirty="0" err="1" smtClean="0">
                <a:solidFill>
                  <a:srgbClr val="202124"/>
                </a:solidFill>
              </a:rPr>
              <a:t>uco</a:t>
            </a:r>
            <a:r>
              <a:rPr lang="en-US" altLang="ru-RU" sz="2400" dirty="0" err="1" smtClean="0">
                <a:solidFill>
                  <a:srgbClr val="202124"/>
                </a:solidFill>
              </a:rPr>
              <a:t>zade</a:t>
            </a:r>
            <a:r>
              <a:rPr lang="ru-RU" altLang="ru-RU" sz="2400" dirty="0" smtClean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can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be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called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the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smtClean="0">
                <a:solidFill>
                  <a:srgbClr val="202124"/>
                </a:solidFill>
              </a:rPr>
              <a:t>first </a:t>
            </a:r>
            <a:r>
              <a:rPr lang="ru-RU" altLang="ru-RU" sz="2400" dirty="0" err="1">
                <a:solidFill>
                  <a:srgbClr val="202124"/>
                </a:solidFill>
              </a:rPr>
              <a:t>energy</a:t>
            </a:r>
            <a:r>
              <a:rPr lang="ru-RU" altLang="ru-RU" sz="2400" dirty="0">
                <a:solidFill>
                  <a:srgbClr val="202124"/>
                </a:solidFill>
              </a:rPr>
              <a:t> drinks </a:t>
            </a:r>
            <a:r>
              <a:rPr lang="ru-RU" altLang="ru-RU" sz="2400" dirty="0" err="1">
                <a:solidFill>
                  <a:srgbClr val="202124"/>
                </a:solidFill>
              </a:rPr>
              <a:t>of</a:t>
            </a:r>
            <a:r>
              <a:rPr lang="ru-RU" altLang="ru-RU" sz="2400" dirty="0">
                <a:solidFill>
                  <a:srgbClr val="202124"/>
                </a:solidFill>
              </a:rPr>
              <a:t> our </a:t>
            </a:r>
            <a:r>
              <a:rPr lang="ru-RU" altLang="ru-RU" sz="2400" dirty="0" err="1">
                <a:solidFill>
                  <a:srgbClr val="202124"/>
                </a:solidFill>
              </a:rPr>
              <a:t>time</a:t>
            </a:r>
            <a:r>
              <a:rPr lang="ru-RU" altLang="ru-RU" sz="2400" dirty="0">
                <a:solidFill>
                  <a:srgbClr val="202124"/>
                </a:solidFill>
              </a:rPr>
              <a:t>. </a:t>
            </a:r>
            <a:r>
              <a:rPr lang="ru-RU" altLang="ru-RU" sz="2400" dirty="0" err="1">
                <a:solidFill>
                  <a:srgbClr val="202124"/>
                </a:solidFill>
              </a:rPr>
              <a:t>It</a:t>
            </a:r>
            <a:r>
              <a:rPr lang="ru-RU" altLang="ru-RU" sz="2400" dirty="0">
                <a:solidFill>
                  <a:srgbClr val="202124"/>
                </a:solidFill>
              </a:rPr>
              <a:t> first appeared in </a:t>
            </a:r>
            <a:r>
              <a:rPr lang="ru-RU" altLang="ru-RU" sz="2400" dirty="0" err="1">
                <a:solidFill>
                  <a:srgbClr val="202124"/>
                </a:solidFill>
              </a:rPr>
              <a:t>England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and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was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used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for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medical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purposes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like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other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energy</a:t>
            </a:r>
            <a:r>
              <a:rPr lang="ru-RU" altLang="ru-RU" sz="2400" dirty="0">
                <a:solidFill>
                  <a:srgbClr val="202124"/>
                </a:solidFill>
              </a:rPr>
              <a:t> drinks </a:t>
            </a:r>
            <a:r>
              <a:rPr lang="ru-RU" altLang="ru-RU" sz="2400" dirty="0" err="1">
                <a:solidFill>
                  <a:srgbClr val="202124"/>
                </a:solidFill>
              </a:rPr>
              <a:t>of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that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time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72" y="1445309"/>
            <a:ext cx="5341728" cy="48097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11420" y="2550795"/>
            <a:ext cx="49920" cy="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world war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51678" y="1874517"/>
            <a:ext cx="3731802" cy="359359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ru-RU" sz="2400" dirty="0" err="1" smtClean="0">
                <a:solidFill>
                  <a:srgbClr val="202124"/>
                </a:solidFill>
                <a:cs typeface="Arial" panose="020B0604020202020204" pitchFamily="34" charset="0"/>
              </a:rPr>
              <a:t>A</a:t>
            </a:r>
            <a:r>
              <a:rPr lang="ru-RU" altLang="ru-RU" sz="2400" dirty="0" err="1" smtClean="0">
                <a:solidFill>
                  <a:srgbClr val="202124"/>
                </a:solidFill>
                <a:cs typeface="Arial" panose="020B0604020202020204" pitchFamily="34" charset="0"/>
              </a:rPr>
              <a:t>lso</a:t>
            </a:r>
            <a:r>
              <a:rPr lang="ru-RU" altLang="ru-RU" sz="2400" dirty="0" smtClean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en-US" altLang="ru-RU" sz="2400" dirty="0" smtClean="0">
                <a:solidFill>
                  <a:srgbClr val="202124"/>
                </a:solidFill>
                <a:cs typeface="Arial" panose="020B0604020202020204" pitchFamily="34" charset="0"/>
              </a:rPr>
              <a:t>energy</a:t>
            </a:r>
            <a:r>
              <a:rPr lang="ru-RU" altLang="ru-RU" sz="2400" dirty="0" smtClean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drinks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were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used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during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the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second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world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war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,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sometimes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adding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drugs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to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them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for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the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morale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of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the</a:t>
            </a:r>
            <a:r>
              <a:rPr lang="ru-RU" altLang="ru-RU" sz="2400" dirty="0">
                <a:solidFill>
                  <a:srgbClr val="202124"/>
                </a:solidFill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cs typeface="Arial" panose="020B0604020202020204" pitchFamily="34" charset="0"/>
              </a:rPr>
              <a:t>soldiers</a:t>
            </a:r>
            <a:endParaRPr lang="ru-RU" altLang="ru-RU" sz="2400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0" y="1335024"/>
            <a:ext cx="6446520" cy="54406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325" y="6579822"/>
            <a:ext cx="238329" cy="2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2963706" cy="3593591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In our days</a:t>
            </a:r>
            <a:r>
              <a:rPr lang="ru-RU" sz="2400" dirty="0" smtClean="0"/>
              <a:t> </a:t>
            </a:r>
            <a:r>
              <a:rPr lang="ru-RU" altLang="ru-RU" sz="2400" dirty="0">
                <a:solidFill>
                  <a:srgbClr val="202124"/>
                </a:solidFill>
              </a:rPr>
              <a:t>Energy drinks </a:t>
            </a:r>
            <a:r>
              <a:rPr lang="ru-RU" altLang="ru-RU" sz="2400" dirty="0" err="1">
                <a:solidFill>
                  <a:srgbClr val="202124"/>
                </a:solidFill>
              </a:rPr>
              <a:t>have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become</a:t>
            </a:r>
            <a:r>
              <a:rPr lang="ru-RU" altLang="ru-RU" sz="2400" dirty="0">
                <a:solidFill>
                  <a:srgbClr val="202124"/>
                </a:solidFill>
              </a:rPr>
              <a:t> commonplace these days</a:t>
            </a:r>
            <a:r>
              <a:rPr lang="ru-RU" altLang="ru-RU" sz="2400" dirty="0" smtClean="0">
                <a:solidFill>
                  <a:srgbClr val="202124"/>
                </a:solidFill>
              </a:rPr>
              <a:t>.</a:t>
            </a:r>
            <a:r>
              <a:rPr lang="en-US" altLang="ru-RU" sz="2400" dirty="0" smtClean="0">
                <a:solidFill>
                  <a:srgbClr val="202124"/>
                </a:solidFill>
                <a:latin typeface="Gill Sans MT" panose="020B0502020104020203" pitchFamily="34" charset="0"/>
              </a:rPr>
              <a:t> You can find them in any grocery store.</a:t>
            </a:r>
            <a:r>
              <a:rPr lang="ru-RU" altLang="ru-RU" sz="2400" dirty="0" smtClean="0">
                <a:solidFill>
                  <a:srgbClr val="202124"/>
                </a:solidFill>
              </a:rPr>
              <a:t>  </a:t>
            </a:r>
            <a:r>
              <a:rPr lang="ru-RU" altLang="ru-RU" sz="2400" dirty="0" err="1">
                <a:solidFill>
                  <a:srgbClr val="202124"/>
                </a:solidFill>
              </a:rPr>
              <a:t>People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drink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them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for</a:t>
            </a:r>
            <a:r>
              <a:rPr lang="ru-RU" altLang="ru-RU" sz="2400" dirty="0">
                <a:solidFill>
                  <a:srgbClr val="202124"/>
                </a:solidFill>
              </a:rPr>
              <a:t> taste </a:t>
            </a:r>
            <a:r>
              <a:rPr lang="ru-RU" altLang="ru-RU" sz="2400" dirty="0" err="1">
                <a:solidFill>
                  <a:srgbClr val="202124"/>
                </a:solidFill>
              </a:rPr>
              <a:t>and</a:t>
            </a:r>
            <a:r>
              <a:rPr lang="ru-RU" altLang="ru-RU" sz="2400" dirty="0">
                <a:solidFill>
                  <a:srgbClr val="202124"/>
                </a:solidFill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</a:rPr>
              <a:t>energy</a:t>
            </a:r>
            <a:r>
              <a:rPr lang="ru-RU" altLang="ru-RU" sz="2400" dirty="0">
                <a:solidFill>
                  <a:srgbClr val="202124"/>
                </a:solidFill>
              </a:rPr>
              <a:t>.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82384"/>
            <a:ext cx="6720840" cy="6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energy drinks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Uplifting root</a:t>
            </a:r>
          </a:p>
          <a:p>
            <a:r>
              <a:rPr lang="en-US" dirty="0" smtClean="0"/>
              <a:t>Increase of vigor</a:t>
            </a:r>
          </a:p>
          <a:p>
            <a:r>
              <a:rPr lang="en-US" dirty="0" smtClean="0"/>
              <a:t>Better th</a:t>
            </a:r>
            <a:r>
              <a:rPr lang="en-US" dirty="0"/>
              <a:t>a</a:t>
            </a:r>
            <a:r>
              <a:rPr lang="en-US" dirty="0" smtClean="0"/>
              <a:t>n coffee</a:t>
            </a:r>
          </a:p>
          <a:p>
            <a:r>
              <a:rPr lang="en-US" dirty="0" smtClean="0"/>
              <a:t>Contains vitamins</a:t>
            </a:r>
          </a:p>
          <a:p>
            <a:r>
              <a:rPr lang="en-US" dirty="0" smtClean="0"/>
              <a:t>It’s tasty and cheap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1580388"/>
            <a:ext cx="6437376" cy="4985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26" y="1298447"/>
            <a:ext cx="232774" cy="2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of scientists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6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132</TotalTime>
  <Words>215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inherit</vt:lpstr>
      <vt:lpstr>Badge</vt:lpstr>
      <vt:lpstr>ENERGY DRINKs</vt:lpstr>
      <vt:lpstr>INTRODUCTION</vt:lpstr>
      <vt:lpstr>Purpose</vt:lpstr>
      <vt:lpstr>Monks and energy drinks</vt:lpstr>
      <vt:lpstr>Energy drinks in 20th century</vt:lpstr>
      <vt:lpstr>Second world war</vt:lpstr>
      <vt:lpstr>Our days</vt:lpstr>
      <vt:lpstr>Benefits of energy drinks</vt:lpstr>
      <vt:lpstr>Opinion of scientists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of English</dc:title>
  <dc:creator>Пользователь Windows</dc:creator>
  <cp:lastModifiedBy>Пользователь Windows</cp:lastModifiedBy>
  <cp:revision>15</cp:revision>
  <dcterms:created xsi:type="dcterms:W3CDTF">2022-12-11T18:50:34Z</dcterms:created>
  <dcterms:modified xsi:type="dcterms:W3CDTF">2022-12-11T21:03:00Z</dcterms:modified>
</cp:coreProperties>
</file>