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4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3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6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6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8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9A54-1DCB-4472-8F48-B86A75DEA98C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BCFA-44EB-44D4-B9DC-4D24AA7A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0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840" y="2350007"/>
            <a:ext cx="9144000" cy="12148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Wonders of the world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7304" y="5723446"/>
            <a:ext cx="3075432" cy="3756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Savonin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Maxim ET-211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were they built?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floors 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Khrushchovka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they popular right now?</a:t>
            </a:r>
          </a:p>
        </p:txBody>
      </p:sp>
    </p:spTree>
    <p:extLst>
      <p:ext uri="{BB962C8B-B14F-4D97-AF65-F5344CB8AC3E}">
        <p14:creationId xmlns:p14="http://schemas.microsoft.com/office/powerpoint/2010/main" val="54111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studied the topic wonders of the world.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17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7"/>
            <a:ext cx="12192000" cy="686355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104" y="246824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7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Topic: Wonders of the world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 about the best wonder of the world.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1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1)Tell about some Wonders of the world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2)Tell about the best wonder of the world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0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Pyramids of Egypt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5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 Wall of China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0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00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6168" y="72517"/>
            <a:ext cx="5574792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Khrushchovki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7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7720" y="55324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of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Khrushchovki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28" y="22796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Khrushchovka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25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Khrushchovki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989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89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Wonders of the world</vt:lpstr>
      <vt:lpstr>Topic: Wonders of the world</vt:lpstr>
      <vt:lpstr>Plan</vt:lpstr>
      <vt:lpstr>Pyramids of Egypt</vt:lpstr>
      <vt:lpstr>Great Wall of China</vt:lpstr>
      <vt:lpstr>Beautiful Khrushchovki.</vt:lpstr>
      <vt:lpstr>Construction of Khrushchovki.</vt:lpstr>
      <vt:lpstr>Why Khrushchovka</vt:lpstr>
      <vt:lpstr>Khrushchovki now</vt:lpstr>
      <vt:lpstr>Questions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Wonders of the world</dc:title>
  <dc:creator>Пользователь Windows</dc:creator>
  <cp:lastModifiedBy>Пользователь Windows</cp:lastModifiedBy>
  <cp:revision>8</cp:revision>
  <dcterms:created xsi:type="dcterms:W3CDTF">2022-10-10T05:23:41Z</dcterms:created>
  <dcterms:modified xsi:type="dcterms:W3CDTF">2022-10-10T07:50:53Z</dcterms:modified>
</cp:coreProperties>
</file>