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Windows_Presentation_Found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2924944"/>
            <a:ext cx="5712179" cy="1524000"/>
          </a:xfrm>
        </p:spPr>
        <p:txBody>
          <a:bodyPr/>
          <a:lstStyle/>
          <a:p>
            <a:r>
              <a:rPr lang="ru-RU" dirty="0" smtClean="0"/>
              <a:t>Программное обеспечение встроенного микропроцессора будильника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1484784"/>
            <a:ext cx="5723468" cy="1058121"/>
          </a:xfrm>
        </p:spPr>
        <p:txBody>
          <a:bodyPr/>
          <a:lstStyle/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4797152"/>
            <a:ext cx="40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 СП-13-1д Тищенко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4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Требуется разработать модель программного обеспечения встроенного микропроцессора для </a:t>
            </a:r>
            <a:r>
              <a:rPr lang="ru-RU" sz="1800" dirty="0" smtClean="0"/>
              <a:t>будильника.</a:t>
            </a:r>
          </a:p>
          <a:p>
            <a:r>
              <a:rPr lang="ru-RU" sz="1800" dirty="0" smtClean="0"/>
              <a:t>Демонстрация работы электронного будильника и его дополнительного функционала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746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4800" cy="1143000"/>
          </a:xfrm>
        </p:spPr>
        <p:txBody>
          <a:bodyPr/>
          <a:lstStyle/>
          <a:p>
            <a:r>
              <a:rPr lang="ru-RU" dirty="0" smtClean="0"/>
              <a:t>Требования для разработчика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1600" dirty="0" smtClean="0">
                <a:latin typeface="Arial Narrow (Основной текст)"/>
              </a:rPr>
              <a:t>Программный </a:t>
            </a:r>
            <a:r>
              <a:rPr lang="ru-RU" sz="1600" dirty="0">
                <a:latin typeface="Arial Narrow (Основной текст)"/>
              </a:rPr>
              <a:t>продукт </a:t>
            </a:r>
            <a:r>
              <a:rPr lang="ru-RU" sz="1600" dirty="0" smtClean="0">
                <a:latin typeface="Arial Narrow (Основной текст)"/>
              </a:rPr>
              <a:t>должен быть разработан  посредством языка программирования </a:t>
            </a:r>
            <a:r>
              <a:rPr lang="en-US" sz="1600" dirty="0" smtClean="0">
                <a:latin typeface="Arial Narrow (Основной текст)"/>
              </a:rPr>
              <a:t>Visual C# .NET</a:t>
            </a:r>
            <a:endParaRPr lang="en-US" sz="1600" dirty="0">
              <a:latin typeface="Arial Narrow (Основной текст)"/>
            </a:endParaRPr>
          </a:p>
          <a:p>
            <a:pPr marL="285750" indent="-285750"/>
            <a:r>
              <a:rPr lang="ru-RU" sz="1600" dirty="0" smtClean="0">
                <a:latin typeface="Arial Narrow (Основной текст)"/>
              </a:rPr>
              <a:t>Среда разработки: </a:t>
            </a:r>
            <a:r>
              <a:rPr lang="arn-CL" sz="1600" dirty="0">
                <a:latin typeface="Arial Narrow (Основной текст)"/>
              </a:rPr>
              <a:t>Visual </a:t>
            </a:r>
            <a:r>
              <a:rPr lang="ru-RU" sz="1600" dirty="0">
                <a:latin typeface="Arial Narrow (Основной текст)"/>
              </a:rPr>
              <a:t>Studio 2013.</a:t>
            </a:r>
          </a:p>
          <a:p>
            <a:pPr marL="285750" indent="-285750"/>
            <a:r>
              <a:rPr lang="ru-RU" sz="1600" dirty="0" smtClean="0">
                <a:latin typeface="Arial Narrow (Основной текст)"/>
              </a:rPr>
              <a:t>Для разработки необходимо</a:t>
            </a:r>
            <a:r>
              <a:rPr lang="en-US" sz="1600" dirty="0" smtClean="0">
                <a:latin typeface="Arial Narrow (Основной текст)"/>
              </a:rPr>
              <a:t> </a:t>
            </a:r>
            <a:r>
              <a:rPr lang="ru-RU" sz="1600" dirty="0" smtClean="0">
                <a:latin typeface="Arial Narrow (Основной текст)"/>
              </a:rPr>
              <a:t>использовать </a:t>
            </a:r>
            <a:r>
              <a:rPr lang="en-US" sz="1600" dirty="0" smtClean="0">
                <a:latin typeface="Arial Narrow (Основной текст)"/>
              </a:rPr>
              <a:t>Windows </a:t>
            </a:r>
            <a:r>
              <a:rPr lang="en-US" sz="1600" dirty="0">
                <a:latin typeface="Arial Narrow (Основной текст)"/>
              </a:rPr>
              <a:t>Presentation </a:t>
            </a:r>
            <a:r>
              <a:rPr lang="en-US" sz="1600" dirty="0" smtClean="0">
                <a:latin typeface="Arial Narrow (Основной текст)"/>
                <a:cs typeface="Arial" charset="0"/>
              </a:rPr>
              <a:t>Foundation</a:t>
            </a:r>
            <a:r>
              <a:rPr lang="en-US" sz="1600" dirty="0">
                <a:latin typeface="Arial Narrow (Основной текст)"/>
                <a:cs typeface="Arial" charset="0"/>
              </a:rPr>
              <a:t>.</a:t>
            </a:r>
            <a:endParaRPr lang="ru-RU" sz="1600" dirty="0">
              <a:latin typeface="Arial Narrow (Основной текст)"/>
              <a:cs typeface="Arial" charset="0"/>
              <a:hlinkClick r:id="rId2"/>
            </a:endParaRPr>
          </a:p>
          <a:p>
            <a:pPr marL="285750" indent="-285750"/>
            <a:r>
              <a:rPr lang="ru-RU" sz="1600" dirty="0" smtClean="0">
                <a:latin typeface="Arial Narrow (Основной текст)"/>
              </a:rPr>
              <a:t>При разработке программы, придерживаться Объектно-ориентированного подхода.</a:t>
            </a:r>
            <a:endParaRPr lang="uk-UA" sz="1600" dirty="0">
              <a:latin typeface="Arial Narrow (Основной текст)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 предназначение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Программный продукт должен обладать такими функциями как:</a:t>
            </a:r>
          </a:p>
          <a:p>
            <a:r>
              <a:rPr lang="ru-RU" dirty="0" smtClean="0"/>
              <a:t>Отображение </a:t>
            </a:r>
            <a:r>
              <a:rPr lang="ru-RU" b="1" dirty="0" smtClean="0"/>
              <a:t>текущих даты и времени</a:t>
            </a:r>
            <a:endParaRPr lang="ru-RU" dirty="0"/>
          </a:p>
          <a:p>
            <a:r>
              <a:rPr lang="ru-RU" dirty="0" smtClean="0"/>
              <a:t>Установка и настройка будильника</a:t>
            </a:r>
          </a:p>
          <a:p>
            <a:r>
              <a:rPr lang="ru-RU" dirty="0" smtClean="0"/>
              <a:t>Наличие и настройка Радиоприемника</a:t>
            </a:r>
          </a:p>
          <a:p>
            <a:r>
              <a:rPr lang="ru-RU" dirty="0" smtClean="0"/>
              <a:t>Наличие таймера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8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pic>
        <p:nvPicPr>
          <p:cNvPr id="1026" name="Picture 2" descr="C:\Users\Максим\Desktop\MyUse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74" y="1556792"/>
            <a:ext cx="650417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098" name="Picture 2" descr="C:\Users\Максим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47" y="1572460"/>
            <a:ext cx="719215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5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программы</a:t>
            </a:r>
            <a:endParaRPr lang="ru-RU" dirty="0"/>
          </a:p>
        </p:txBody>
      </p:sp>
      <p:pic>
        <p:nvPicPr>
          <p:cNvPr id="2049" name="Picture 1" descr="C:\Users\Максим\Desktop\Tabl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0972"/>
            <a:ext cx="7815021" cy="289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Демонстрація </a:t>
            </a:r>
            <a:r>
              <a:rPr lang="ru-RU" dirty="0" smtClean="0"/>
              <a:t>программного</a:t>
            </a:r>
            <a:r>
              <a:rPr lang="uk-UA" dirty="0" smtClean="0"/>
              <a:t> </a:t>
            </a:r>
            <a:r>
              <a:rPr lang="ru-RU" dirty="0" smtClean="0"/>
              <a:t>продукта</a:t>
            </a:r>
            <a:endParaRPr lang="ru-RU" dirty="0"/>
          </a:p>
        </p:txBody>
      </p:sp>
      <p:pic>
        <p:nvPicPr>
          <p:cNvPr id="3074" name="Picture 2" descr="C:\Users\Максим\Desktop\Курсач_Ресурсы\play-buttom_318-234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16245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126</TotalTime>
  <Words>106</Words>
  <Application>Microsoft Office PowerPoint</Application>
  <PresentationFormat>Экран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Горизонт</vt:lpstr>
      <vt:lpstr>Курсовая работа</vt:lpstr>
      <vt:lpstr>Цель и постановка Задачи</vt:lpstr>
      <vt:lpstr>Требования для разработчика</vt:lpstr>
      <vt:lpstr>Функциональное предназначение</vt:lpstr>
      <vt:lpstr>Варианты использования</vt:lpstr>
      <vt:lpstr>Диаграмма классов</vt:lpstr>
      <vt:lpstr>Версии программы</vt:lpstr>
      <vt:lpstr>Демонстрація программного продукта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</dc:creator>
  <cp:lastModifiedBy>maxim.tis96@outlook.com</cp:lastModifiedBy>
  <cp:revision>7</cp:revision>
  <dcterms:created xsi:type="dcterms:W3CDTF">2014-12-01T22:59:09Z</dcterms:created>
  <dcterms:modified xsi:type="dcterms:W3CDTF">2014-12-02T06:18:32Z</dcterms:modified>
</cp:coreProperties>
</file>