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1" autoAdjust="0"/>
  </p:normalViewPr>
  <p:slideViewPr>
    <p:cSldViewPr>
      <p:cViewPr>
        <p:scale>
          <a:sx n="90" d="100"/>
          <a:sy n="90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0E82-D4CE-4C38-90C1-0F448A95BB2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8A0D4-EDD4-4AFA-BA09-6DF5A0A790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= process by which you create the assemble the artifacts necessary</a:t>
            </a:r>
            <a:r>
              <a:rPr lang="en-US" baseline="0" dirty="0" smtClean="0"/>
              <a:t> for deployment</a:t>
            </a:r>
          </a:p>
          <a:p>
            <a:r>
              <a:rPr lang="en-US" baseline="0" dirty="0" smtClean="0"/>
              <a:t>Optimally, building and deploying software should not require manual intervention.  This includes the copying of files to the production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A0D4-EDD4-4AFA-BA09-6DF5A0A790B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9694-7D15-48C3-B886-E172DA3AC42A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765-AFE7-4A62-B971-EB5124CA2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_driven_development" TargetMode="External"/><Relationship Id="rId2" Type="http://schemas.openxmlformats.org/officeDocument/2006/relationships/hyperlink" Target="http://en.wikipedia.org/wiki/Continuous_integ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bunit.org/bestpractices.html" TargetMode="External"/><Relationship Id="rId4" Type="http://schemas.openxmlformats.org/officeDocument/2006/relationships/hyperlink" Target="http://www.kimballgroup.com/2004/12/10/the-38-subsystems-of-et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 Performance ETL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</a:p>
          <a:p>
            <a:r>
              <a:rPr lang="en-US" dirty="0" smtClean="0"/>
              <a:t>Application of Continuous Integration &amp; Test Driven Development</a:t>
            </a:r>
          </a:p>
          <a:p>
            <a:r>
              <a:rPr lang="en-US" dirty="0" smtClean="0"/>
              <a:t>The build process</a:t>
            </a:r>
          </a:p>
          <a:p>
            <a:r>
              <a:rPr lang="en-US" dirty="0" smtClean="0"/>
              <a:t>Where we are</a:t>
            </a:r>
          </a:p>
          <a:p>
            <a:r>
              <a:rPr lang="en-US" dirty="0" smtClean="0"/>
              <a:t>Test Demo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Apply Continuous Integration (CI) and Test Driven Development (TDD) concepts to an ETL software development effort</a:t>
            </a:r>
          </a:p>
          <a:p>
            <a:r>
              <a:rPr lang="en-US" dirty="0" smtClean="0"/>
              <a:t>Implement multiple layers of testing</a:t>
            </a:r>
          </a:p>
          <a:p>
            <a:pPr lvl="1"/>
            <a:r>
              <a:rPr lang="en-US" dirty="0" smtClean="0"/>
              <a:t>Automated unit tests of individual transforms</a:t>
            </a:r>
          </a:p>
          <a:p>
            <a:pPr lvl="1"/>
            <a:r>
              <a:rPr lang="en-US" dirty="0" smtClean="0"/>
              <a:t>Automated integration tests of jobs</a:t>
            </a:r>
          </a:p>
          <a:p>
            <a:pPr lvl="1"/>
            <a:r>
              <a:rPr lang="en-US" dirty="0" smtClean="0"/>
              <a:t>Automated post deployment monitoring tests that verify source data against data mart</a:t>
            </a:r>
          </a:p>
          <a:p>
            <a:pPr lvl="1"/>
            <a:r>
              <a:rPr lang="en-US" dirty="0" smtClean="0"/>
              <a:t>Manual exploratory tests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8486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371600"/>
                <a:gridCol w="1295400"/>
                <a:gridCol w="1371600"/>
                <a:gridCol w="1295400"/>
                <a:gridCol w="12192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Predefined/Live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Structured/Ad-hoc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Pre/Post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Automated/Ma</a:t>
                      </a:r>
                      <a:r>
                        <a:rPr lang="en-US" baseline="0" dirty="0" smtClean="0"/>
                        <a:t>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Artifact Under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Exploratory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Ad-hoc*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3434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Exploratory tests could be structured.</a:t>
            </a:r>
          </a:p>
          <a:p>
            <a:r>
              <a:rPr lang="en-US" sz="1400" dirty="0" smtClean="0"/>
              <a:t>** Monitoring &amp; Exploratory tests could be run in a staging environment prior to deploy to the production system.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Continuous Integration &amp; 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should be under version control</a:t>
            </a:r>
          </a:p>
          <a:p>
            <a:pPr lvl="1"/>
            <a:r>
              <a:rPr lang="en-US" dirty="0" smtClean="0"/>
              <a:t>Transforms, DB scripts, </a:t>
            </a:r>
            <a:r>
              <a:rPr lang="en-US" dirty="0" err="1" smtClean="0"/>
              <a:t>config</a:t>
            </a:r>
            <a:r>
              <a:rPr lang="en-US" dirty="0" smtClean="0"/>
              <a:t> files, bat files, etc.</a:t>
            </a:r>
            <a:endParaRPr lang="en-US" dirty="0" smtClean="0"/>
          </a:p>
          <a:p>
            <a:r>
              <a:rPr lang="en-US" dirty="0" smtClean="0"/>
              <a:t>Each transform should have a corresponding test or set of tests</a:t>
            </a:r>
          </a:p>
          <a:p>
            <a:r>
              <a:rPr lang="en-US" dirty="0" smtClean="0"/>
              <a:t>Incorporate tests into the build</a:t>
            </a:r>
          </a:p>
          <a:p>
            <a:r>
              <a:rPr lang="en-US" dirty="0" smtClean="0"/>
              <a:t>Integrate software changes often</a:t>
            </a:r>
          </a:p>
          <a:p>
            <a:r>
              <a:rPr lang="en-US" dirty="0" smtClean="0"/>
              <a:t>Run tests with each integration event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should be automated</a:t>
            </a:r>
          </a:p>
          <a:p>
            <a:r>
              <a:rPr lang="en-US" dirty="0" smtClean="0"/>
              <a:t>Each build should run all of the tests</a:t>
            </a:r>
          </a:p>
          <a:p>
            <a:r>
              <a:rPr lang="en-US" dirty="0" smtClean="0"/>
              <a:t>Fail the build if any test is unsuccessful</a:t>
            </a:r>
          </a:p>
          <a:p>
            <a:r>
              <a:rPr lang="en-US" dirty="0" smtClean="0"/>
              <a:t>Create a baseline in source control for each release</a:t>
            </a:r>
          </a:p>
          <a:p>
            <a:r>
              <a:rPr lang="en-US" dirty="0" smtClean="0"/>
              <a:t>Each build should produce a .zip with the jobs, transforms, configuration files and executable files necessary for deployment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developed a pre-deployment test suite</a:t>
            </a:r>
          </a:p>
          <a:p>
            <a:r>
              <a:rPr lang="en-US" dirty="0" smtClean="0"/>
              <a:t>We need to complete the build script</a:t>
            </a:r>
          </a:p>
          <a:p>
            <a:r>
              <a:rPr lang="en-US" dirty="0" smtClean="0"/>
              <a:t>We would like to automate SPOT test 4 as the first monitoring test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test structure</a:t>
            </a:r>
          </a:p>
          <a:p>
            <a:pPr lvl="1"/>
            <a:r>
              <a:rPr lang="en-US" dirty="0" smtClean="0"/>
              <a:t>Setup test</a:t>
            </a:r>
          </a:p>
          <a:p>
            <a:pPr lvl="1"/>
            <a:r>
              <a:rPr lang="en-US" dirty="0" smtClean="0"/>
              <a:t>Run transform under test</a:t>
            </a:r>
          </a:p>
          <a:p>
            <a:pPr lvl="1"/>
            <a:r>
              <a:rPr lang="en-US" dirty="0" smtClean="0"/>
              <a:t>Evaluate test condition(s)</a:t>
            </a:r>
          </a:p>
          <a:p>
            <a:r>
              <a:rPr lang="en-US" dirty="0" smtClean="0"/>
              <a:t>Test principles</a:t>
            </a:r>
          </a:p>
          <a:p>
            <a:pPr lvl="1"/>
            <a:r>
              <a:rPr lang="en-US" dirty="0" smtClean="0"/>
              <a:t>A test should not rely on any other test</a:t>
            </a:r>
          </a:p>
          <a:p>
            <a:pPr lvl="1"/>
            <a:r>
              <a:rPr lang="en-US" dirty="0" smtClean="0"/>
              <a:t>“Good setup don’t need cleanup!”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en.wikipedia.org/wiki/Continuous_integration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en.wikipedia.org/wiki/Test_driven_development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http://www.kimballgroup.com/2004/12/10/the-38-subsystems-of-etl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lvl="1"/>
            <a:r>
              <a:rPr lang="en-US" sz="1200" dirty="0" smtClean="0"/>
              <a:t>See subsystems 7,8, 26 &amp; 27</a:t>
            </a:r>
          </a:p>
          <a:p>
            <a:r>
              <a:rPr lang="en-US" sz="1600" dirty="0" smtClean="0">
                <a:hlinkClick r:id="rId5"/>
              </a:rPr>
              <a:t>http://www.dbunit.org/bestpractices.html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372</Words>
  <Application>Microsoft Office PowerPoint</Application>
  <PresentationFormat>On-screen Show (4:3)</PresentationFormat>
  <Paragraphs>83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Agent Performance ETL Testing</vt:lpstr>
      <vt:lpstr>Agenda</vt:lpstr>
      <vt:lpstr>Testing Strategy</vt:lpstr>
      <vt:lpstr>Test Types</vt:lpstr>
      <vt:lpstr>Application of Continuous Integration &amp; Test Driven Development</vt:lpstr>
      <vt:lpstr>The build process</vt:lpstr>
      <vt:lpstr>Where we are</vt:lpstr>
      <vt:lpstr>Test Demo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Performance ETL Testing</dc:title>
  <dc:creator>Clay Rowland</dc:creator>
  <cp:lastModifiedBy>Clay Rowland</cp:lastModifiedBy>
  <cp:revision>3</cp:revision>
  <dcterms:created xsi:type="dcterms:W3CDTF">2013-05-08T19:08:54Z</dcterms:created>
  <dcterms:modified xsi:type="dcterms:W3CDTF">2013-05-09T14:12:53Z</dcterms:modified>
</cp:coreProperties>
</file>