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6d074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6d074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712a8b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712a8b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712a8b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e712a8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6d07441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6d07441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6d07441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e6d07441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соревнований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Иванов Максим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Текстовая релевантность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Спеллчекер от Яндекса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Стоп-слова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Знаки препинания (регулярки)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Была проблема с буквами ё (сначала удалил и их)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Лемматизация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Итог: оставил только первый пункт, потому что так скор был выше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это?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какие о оb gоlо hfnm для tkоuо ку оyyоuо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/>
              <a:t>(в другой раскладке)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/>
              <a:t>rfrbt j jи пjдj рать lkz елjгj re jннjгj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63213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Текстовая релевантность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Идея 1: Ранжируем на основе BM25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Score: 0.63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Идея 2: Представляем слова эмбеддингами, ранжируем на основе косинусного расстояния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universal-sentence-encoder-multilingual-qa от Google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Универсальный вопрос-ответ кодировщик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Score: 0.73233 / 0.73577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Предсказание кликов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Идеи: BM25 и косинусное расстояние между эмбеддингами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Порог: подбирал вручную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Результат: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Кодировщик от Google: 0.92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BM25: 0.9499 / 0.95025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