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6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AF3809-9892-40DF-AE36-283495516B4F}" v="431" dt="2023-04-28T17:34:45.1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well Schaefer" userId="51b147ea7d737c39" providerId="LiveId" clId="{17AF3809-9892-40DF-AE36-283495516B4F}"/>
    <pc:docChg chg="undo custSel addSld modSld">
      <pc:chgData name="Maxwell Schaefer" userId="51b147ea7d737c39" providerId="LiveId" clId="{17AF3809-9892-40DF-AE36-283495516B4F}" dt="2023-04-28T17:56:35.867" v="2638" actId="207"/>
      <pc:docMkLst>
        <pc:docMk/>
      </pc:docMkLst>
      <pc:sldChg chg="modSp new mod">
        <pc:chgData name="Maxwell Schaefer" userId="51b147ea7d737c39" providerId="LiveId" clId="{17AF3809-9892-40DF-AE36-283495516B4F}" dt="2023-04-28T17:15:11.015" v="2342"/>
        <pc:sldMkLst>
          <pc:docMk/>
          <pc:sldMk cId="2835943275" sldId="256"/>
        </pc:sldMkLst>
        <pc:spChg chg="mod">
          <ac:chgData name="Maxwell Schaefer" userId="51b147ea7d737c39" providerId="LiveId" clId="{17AF3809-9892-40DF-AE36-283495516B4F}" dt="2023-04-28T17:15:11.015" v="2342"/>
          <ac:spMkLst>
            <pc:docMk/>
            <pc:sldMk cId="2835943275" sldId="256"/>
            <ac:spMk id="2" creationId="{E491C323-04CC-2D3F-933A-96EB2E619D9E}"/>
          </ac:spMkLst>
        </pc:spChg>
        <pc:spChg chg="mod">
          <ac:chgData name="Maxwell Schaefer" userId="51b147ea7d737c39" providerId="LiveId" clId="{17AF3809-9892-40DF-AE36-283495516B4F}" dt="2023-04-28T17:15:11.015" v="2342"/>
          <ac:spMkLst>
            <pc:docMk/>
            <pc:sldMk cId="2835943275" sldId="256"/>
            <ac:spMk id="3" creationId="{A8E2887D-20D5-D25A-4042-D188D5685394}"/>
          </ac:spMkLst>
        </pc:spChg>
      </pc:sldChg>
      <pc:sldChg chg="modSp new mod">
        <pc:chgData name="Maxwell Schaefer" userId="51b147ea7d737c39" providerId="LiveId" clId="{17AF3809-9892-40DF-AE36-283495516B4F}" dt="2023-04-28T17:17:59.194" v="2354" actId="20577"/>
        <pc:sldMkLst>
          <pc:docMk/>
          <pc:sldMk cId="1433044675" sldId="257"/>
        </pc:sldMkLst>
        <pc:spChg chg="mod">
          <ac:chgData name="Maxwell Schaefer" userId="51b147ea7d737c39" providerId="LiveId" clId="{17AF3809-9892-40DF-AE36-283495516B4F}" dt="2023-04-28T17:15:11.015" v="2342"/>
          <ac:spMkLst>
            <pc:docMk/>
            <pc:sldMk cId="1433044675" sldId="257"/>
            <ac:spMk id="2" creationId="{C6029588-3709-D7C1-9DFF-F55B26F06F6E}"/>
          </ac:spMkLst>
        </pc:spChg>
        <pc:spChg chg="mod">
          <ac:chgData name="Maxwell Schaefer" userId="51b147ea7d737c39" providerId="LiveId" clId="{17AF3809-9892-40DF-AE36-283495516B4F}" dt="2023-04-28T17:17:59.194" v="2354" actId="20577"/>
          <ac:spMkLst>
            <pc:docMk/>
            <pc:sldMk cId="1433044675" sldId="257"/>
            <ac:spMk id="3" creationId="{C8CB087C-5A75-9744-7DA7-71B80ECBF106}"/>
          </ac:spMkLst>
        </pc:spChg>
      </pc:sldChg>
      <pc:sldChg chg="addSp delSp modSp new mod">
        <pc:chgData name="Maxwell Schaefer" userId="51b147ea7d737c39" providerId="LiveId" clId="{17AF3809-9892-40DF-AE36-283495516B4F}" dt="2023-04-28T17:17:42.109" v="2345" actId="1076"/>
        <pc:sldMkLst>
          <pc:docMk/>
          <pc:sldMk cId="1459464751" sldId="258"/>
        </pc:sldMkLst>
        <pc:spChg chg="del">
          <ac:chgData name="Maxwell Schaefer" userId="51b147ea7d737c39" providerId="LiveId" clId="{17AF3809-9892-40DF-AE36-283495516B4F}" dt="2023-04-28T16:25:34.985" v="402" actId="478"/>
          <ac:spMkLst>
            <pc:docMk/>
            <pc:sldMk cId="1459464751" sldId="258"/>
            <ac:spMk id="2" creationId="{2A4FB35D-37D7-AF39-E7CB-B3EA228505AC}"/>
          </ac:spMkLst>
        </pc:spChg>
        <pc:spChg chg="del">
          <ac:chgData name="Maxwell Schaefer" userId="51b147ea7d737c39" providerId="LiveId" clId="{17AF3809-9892-40DF-AE36-283495516B4F}" dt="2023-04-28T16:25:23.853" v="398"/>
          <ac:spMkLst>
            <pc:docMk/>
            <pc:sldMk cId="1459464751" sldId="258"/>
            <ac:spMk id="3" creationId="{9F34697A-5DFD-8916-E06C-BA2BDBA692F5}"/>
          </ac:spMkLst>
        </pc:spChg>
        <pc:graphicFrameChg chg="add mod modGraphic">
          <ac:chgData name="Maxwell Schaefer" userId="51b147ea7d737c39" providerId="LiveId" clId="{17AF3809-9892-40DF-AE36-283495516B4F}" dt="2023-04-28T17:17:42.109" v="2345" actId="1076"/>
          <ac:graphicFrameMkLst>
            <pc:docMk/>
            <pc:sldMk cId="1459464751" sldId="258"/>
            <ac:graphicFrameMk id="4" creationId="{204F4AC9-ABB2-4F94-8297-D720349560A4}"/>
          </ac:graphicFrameMkLst>
        </pc:graphicFrameChg>
      </pc:sldChg>
      <pc:sldChg chg="addSp delSp modSp new mod">
        <pc:chgData name="Maxwell Schaefer" userId="51b147ea7d737c39" providerId="LiveId" clId="{17AF3809-9892-40DF-AE36-283495516B4F}" dt="2023-04-28T17:34:45.140" v="2633" actId="20577"/>
        <pc:sldMkLst>
          <pc:docMk/>
          <pc:sldMk cId="1758526640" sldId="259"/>
        </pc:sldMkLst>
        <pc:spChg chg="del mod">
          <ac:chgData name="Maxwell Schaefer" userId="51b147ea7d737c39" providerId="LiveId" clId="{17AF3809-9892-40DF-AE36-283495516B4F}" dt="2023-04-28T16:39:08" v="938" actId="478"/>
          <ac:spMkLst>
            <pc:docMk/>
            <pc:sldMk cId="1758526640" sldId="259"/>
            <ac:spMk id="2" creationId="{E9A378B4-9574-FA37-AF09-479A6A18578D}"/>
          </ac:spMkLst>
        </pc:spChg>
        <pc:spChg chg="del mod">
          <ac:chgData name="Maxwell Schaefer" userId="51b147ea7d737c39" providerId="LiveId" clId="{17AF3809-9892-40DF-AE36-283495516B4F}" dt="2023-04-28T16:39:12.521" v="940" actId="478"/>
          <ac:spMkLst>
            <pc:docMk/>
            <pc:sldMk cId="1758526640" sldId="259"/>
            <ac:spMk id="3" creationId="{1D8E2977-79C9-7B6C-AAB4-285CF12A25A0}"/>
          </ac:spMkLst>
        </pc:spChg>
        <pc:spChg chg="add del mod">
          <ac:chgData name="Maxwell Schaefer" userId="51b147ea7d737c39" providerId="LiveId" clId="{17AF3809-9892-40DF-AE36-283495516B4F}" dt="2023-04-28T16:39:09.522" v="939" actId="478"/>
          <ac:spMkLst>
            <pc:docMk/>
            <pc:sldMk cId="1758526640" sldId="259"/>
            <ac:spMk id="8" creationId="{560B5DFC-24C7-BB12-EC0B-9A5D147FFEB0}"/>
          </ac:spMkLst>
        </pc:spChg>
        <pc:spChg chg="add del mod">
          <ac:chgData name="Maxwell Schaefer" userId="51b147ea7d737c39" providerId="LiveId" clId="{17AF3809-9892-40DF-AE36-283495516B4F}" dt="2023-04-28T16:39:13.438" v="941" actId="478"/>
          <ac:spMkLst>
            <pc:docMk/>
            <pc:sldMk cId="1758526640" sldId="259"/>
            <ac:spMk id="10" creationId="{9A31CD30-0AE8-AD07-B0B4-BF87E843EEFD}"/>
          </ac:spMkLst>
        </pc:spChg>
        <pc:graphicFrameChg chg="add mod modGraphic">
          <ac:chgData name="Maxwell Schaefer" userId="51b147ea7d737c39" providerId="LiveId" clId="{17AF3809-9892-40DF-AE36-283495516B4F}" dt="2023-04-28T17:34:45.140" v="2633" actId="20577"/>
          <ac:graphicFrameMkLst>
            <pc:docMk/>
            <pc:sldMk cId="1758526640" sldId="259"/>
            <ac:graphicFrameMk id="6" creationId="{B4646773-4352-EFC3-1649-1AD3577C2ED3}"/>
          </ac:graphicFrameMkLst>
        </pc:graphicFrameChg>
        <pc:picChg chg="add del">
          <ac:chgData name="Maxwell Schaefer" userId="51b147ea7d737c39" providerId="LiveId" clId="{17AF3809-9892-40DF-AE36-283495516B4F}" dt="2023-04-28T16:26:55.570" v="445" actId="478"/>
          <ac:picMkLst>
            <pc:docMk/>
            <pc:sldMk cId="1758526640" sldId="259"/>
            <ac:picMk id="5" creationId="{1B9A1CBB-EB52-2FDD-DBC2-DF05CA275930}"/>
          </ac:picMkLst>
        </pc:picChg>
      </pc:sldChg>
      <pc:sldChg chg="modSp new mod">
        <pc:chgData name="Maxwell Schaefer" userId="51b147ea7d737c39" providerId="LiveId" clId="{17AF3809-9892-40DF-AE36-283495516B4F}" dt="2023-04-28T17:28:50.202" v="2410" actId="403"/>
        <pc:sldMkLst>
          <pc:docMk/>
          <pc:sldMk cId="2112636325" sldId="260"/>
        </pc:sldMkLst>
        <pc:spChg chg="mod">
          <ac:chgData name="Maxwell Schaefer" userId="51b147ea7d737c39" providerId="LiveId" clId="{17AF3809-9892-40DF-AE36-283495516B4F}" dt="2023-04-28T17:15:11.015" v="2342"/>
          <ac:spMkLst>
            <pc:docMk/>
            <pc:sldMk cId="2112636325" sldId="260"/>
            <ac:spMk id="2" creationId="{91DF39CF-D0B4-A119-01B9-B3AF5AE63F87}"/>
          </ac:spMkLst>
        </pc:spChg>
        <pc:spChg chg="mod">
          <ac:chgData name="Maxwell Schaefer" userId="51b147ea7d737c39" providerId="LiveId" clId="{17AF3809-9892-40DF-AE36-283495516B4F}" dt="2023-04-28T17:28:50.202" v="2410" actId="403"/>
          <ac:spMkLst>
            <pc:docMk/>
            <pc:sldMk cId="2112636325" sldId="260"/>
            <ac:spMk id="3" creationId="{8398DEA1-1274-8BA0-FD08-E588E44F1584}"/>
          </ac:spMkLst>
        </pc:spChg>
      </pc:sldChg>
      <pc:sldChg chg="modSp new mod">
        <pc:chgData name="Maxwell Schaefer" userId="51b147ea7d737c39" providerId="LiveId" clId="{17AF3809-9892-40DF-AE36-283495516B4F}" dt="2023-04-28T17:21:50.012" v="2401" actId="403"/>
        <pc:sldMkLst>
          <pc:docMk/>
          <pc:sldMk cId="4160068598" sldId="261"/>
        </pc:sldMkLst>
        <pc:spChg chg="mod">
          <ac:chgData name="Maxwell Schaefer" userId="51b147ea7d737c39" providerId="LiveId" clId="{17AF3809-9892-40DF-AE36-283495516B4F}" dt="2023-04-28T17:15:11.015" v="2342"/>
          <ac:spMkLst>
            <pc:docMk/>
            <pc:sldMk cId="4160068598" sldId="261"/>
            <ac:spMk id="2" creationId="{16065636-86D7-8821-C863-9F5B268CC396}"/>
          </ac:spMkLst>
        </pc:spChg>
        <pc:spChg chg="mod">
          <ac:chgData name="Maxwell Schaefer" userId="51b147ea7d737c39" providerId="LiveId" clId="{17AF3809-9892-40DF-AE36-283495516B4F}" dt="2023-04-28T17:21:50.012" v="2401" actId="403"/>
          <ac:spMkLst>
            <pc:docMk/>
            <pc:sldMk cId="4160068598" sldId="261"/>
            <ac:spMk id="3" creationId="{8EF221F6-27FE-DD30-429F-971E3B7B45DA}"/>
          </ac:spMkLst>
        </pc:spChg>
      </pc:sldChg>
      <pc:sldChg chg="addSp delSp modSp new mod setBg">
        <pc:chgData name="Maxwell Schaefer" userId="51b147ea7d737c39" providerId="LiveId" clId="{17AF3809-9892-40DF-AE36-283495516B4F}" dt="2023-04-28T17:56:35.867" v="2638" actId="207"/>
        <pc:sldMkLst>
          <pc:docMk/>
          <pc:sldMk cId="2725342582" sldId="262"/>
        </pc:sldMkLst>
        <pc:spChg chg="del">
          <ac:chgData name="Maxwell Schaefer" userId="51b147ea7d737c39" providerId="LiveId" clId="{17AF3809-9892-40DF-AE36-283495516B4F}" dt="2023-04-28T16:45:19.021" v="1638" actId="478"/>
          <ac:spMkLst>
            <pc:docMk/>
            <pc:sldMk cId="2725342582" sldId="262"/>
            <ac:spMk id="2" creationId="{966FA497-8B25-A3E6-98E8-81FE74265714}"/>
          </ac:spMkLst>
        </pc:spChg>
        <pc:spChg chg="del">
          <ac:chgData name="Maxwell Schaefer" userId="51b147ea7d737c39" providerId="LiveId" clId="{17AF3809-9892-40DF-AE36-283495516B4F}" dt="2023-04-28T16:43:50.799" v="1412" actId="1032"/>
          <ac:spMkLst>
            <pc:docMk/>
            <pc:sldMk cId="2725342582" sldId="262"/>
            <ac:spMk id="3" creationId="{481385DF-A5A9-5C8F-6298-96803C722921}"/>
          </ac:spMkLst>
        </pc:spChg>
        <pc:spChg chg="add del mod">
          <ac:chgData name="Maxwell Schaefer" userId="51b147ea7d737c39" providerId="LiveId" clId="{17AF3809-9892-40DF-AE36-283495516B4F}" dt="2023-04-28T16:45:32.788" v="1642"/>
          <ac:spMkLst>
            <pc:docMk/>
            <pc:sldMk cId="2725342582" sldId="262"/>
            <ac:spMk id="5" creationId="{3F779E79-346E-8082-3FCD-7B07B2F84B81}"/>
          </ac:spMkLst>
        </pc:spChg>
        <pc:spChg chg="add mod">
          <ac:chgData name="Maxwell Schaefer" userId="51b147ea7d737c39" providerId="LiveId" clId="{17AF3809-9892-40DF-AE36-283495516B4F}" dt="2023-04-28T16:47:35.425" v="1774" actId="20577"/>
          <ac:spMkLst>
            <pc:docMk/>
            <pc:sldMk cId="2725342582" sldId="262"/>
            <ac:spMk id="6" creationId="{5ADEFCF4-FB92-0435-1404-5FFD6B286302}"/>
          </ac:spMkLst>
        </pc:spChg>
        <pc:graphicFrameChg chg="add mod modGraphic">
          <ac:chgData name="Maxwell Schaefer" userId="51b147ea7d737c39" providerId="LiveId" clId="{17AF3809-9892-40DF-AE36-283495516B4F}" dt="2023-04-28T17:56:35.867" v="2638" actId="207"/>
          <ac:graphicFrameMkLst>
            <pc:docMk/>
            <pc:sldMk cId="2725342582" sldId="262"/>
            <ac:graphicFrameMk id="4" creationId="{53EE1EB8-2F04-4971-6C04-EB544B8349A6}"/>
          </ac:graphicFrameMkLst>
        </pc:graphicFrameChg>
        <pc:graphicFrameChg chg="add mod modGraphic">
          <ac:chgData name="Maxwell Schaefer" userId="51b147ea7d737c39" providerId="LiveId" clId="{17AF3809-9892-40DF-AE36-283495516B4F}" dt="2023-04-28T17:56:18.284" v="2635" actId="207"/>
          <ac:graphicFrameMkLst>
            <pc:docMk/>
            <pc:sldMk cId="2725342582" sldId="262"/>
            <ac:graphicFrameMk id="7" creationId="{B30787B3-5CE2-E9BD-8DDC-9ACF3E15F00E}"/>
          </ac:graphicFrameMkLst>
        </pc:graphicFrameChg>
      </pc:sldChg>
      <pc:sldChg chg="addSp delSp modSp new mod">
        <pc:chgData name="Maxwell Schaefer" userId="51b147ea7d737c39" providerId="LiveId" clId="{17AF3809-9892-40DF-AE36-283495516B4F}" dt="2023-04-28T17:25:10.454" v="2403" actId="1076"/>
        <pc:sldMkLst>
          <pc:docMk/>
          <pc:sldMk cId="2954904499" sldId="263"/>
        </pc:sldMkLst>
        <pc:spChg chg="mod">
          <ac:chgData name="Maxwell Schaefer" userId="51b147ea7d737c39" providerId="LiveId" clId="{17AF3809-9892-40DF-AE36-283495516B4F}" dt="2023-04-28T17:15:11.015" v="2342"/>
          <ac:spMkLst>
            <pc:docMk/>
            <pc:sldMk cId="2954904499" sldId="263"/>
            <ac:spMk id="2" creationId="{EC9D66DA-B5C4-3C31-5D3D-3EEA5B2E6FCB}"/>
          </ac:spMkLst>
        </pc:spChg>
        <pc:spChg chg="del">
          <ac:chgData name="Maxwell Schaefer" userId="51b147ea7d737c39" providerId="LiveId" clId="{17AF3809-9892-40DF-AE36-283495516B4F}" dt="2023-04-28T16:52:40.214" v="1942" actId="478"/>
          <ac:spMkLst>
            <pc:docMk/>
            <pc:sldMk cId="2954904499" sldId="263"/>
            <ac:spMk id="3" creationId="{F3F71005-BC1D-BA76-85C1-F3504EA5B765}"/>
          </ac:spMkLst>
        </pc:spChg>
        <pc:picChg chg="add mod">
          <ac:chgData name="Maxwell Schaefer" userId="51b147ea7d737c39" providerId="LiveId" clId="{17AF3809-9892-40DF-AE36-283495516B4F}" dt="2023-04-28T16:52:36.495" v="1941" actId="14100"/>
          <ac:picMkLst>
            <pc:docMk/>
            <pc:sldMk cId="2954904499" sldId="263"/>
            <ac:picMk id="5" creationId="{85549C15-33E1-B291-CAD1-695F3CF4E10C}"/>
          </ac:picMkLst>
        </pc:picChg>
        <pc:picChg chg="add del mod">
          <ac:chgData name="Maxwell Schaefer" userId="51b147ea7d737c39" providerId="LiveId" clId="{17AF3809-9892-40DF-AE36-283495516B4F}" dt="2023-04-28T17:25:07.084" v="2402" actId="478"/>
          <ac:picMkLst>
            <pc:docMk/>
            <pc:sldMk cId="2954904499" sldId="263"/>
            <ac:picMk id="7" creationId="{2A05CD52-F726-C9EF-0E80-8691A34C631E}"/>
          </ac:picMkLst>
        </pc:picChg>
        <pc:picChg chg="add mod">
          <ac:chgData name="Maxwell Schaefer" userId="51b147ea7d737c39" providerId="LiveId" clId="{17AF3809-9892-40DF-AE36-283495516B4F}" dt="2023-04-28T17:25:10.454" v="2403" actId="1076"/>
          <ac:picMkLst>
            <pc:docMk/>
            <pc:sldMk cId="2954904499" sldId="263"/>
            <ac:picMk id="9" creationId="{8C86FCF3-1B4B-0C9A-78D7-21121910DEFB}"/>
          </ac:picMkLst>
        </pc:picChg>
      </pc:sldChg>
      <pc:sldChg chg="addSp delSp modSp new mod">
        <pc:chgData name="Maxwell Schaefer" userId="51b147ea7d737c39" providerId="LiveId" clId="{17AF3809-9892-40DF-AE36-283495516B4F}" dt="2023-04-28T17:26:06.927" v="2405" actId="1076"/>
        <pc:sldMkLst>
          <pc:docMk/>
          <pc:sldMk cId="1810184617" sldId="264"/>
        </pc:sldMkLst>
        <pc:spChg chg="mod">
          <ac:chgData name="Maxwell Schaefer" userId="51b147ea7d737c39" providerId="LiveId" clId="{17AF3809-9892-40DF-AE36-283495516B4F}" dt="2023-04-28T17:26:06.927" v="2405" actId="1076"/>
          <ac:spMkLst>
            <pc:docMk/>
            <pc:sldMk cId="1810184617" sldId="264"/>
            <ac:spMk id="2" creationId="{91CBA88A-50DB-A0A7-32BD-C7043092798F}"/>
          </ac:spMkLst>
        </pc:spChg>
        <pc:spChg chg="del">
          <ac:chgData name="Maxwell Schaefer" userId="51b147ea7d737c39" providerId="LiveId" clId="{17AF3809-9892-40DF-AE36-283495516B4F}" dt="2023-04-28T16:54:46.993" v="1964" actId="478"/>
          <ac:spMkLst>
            <pc:docMk/>
            <pc:sldMk cId="1810184617" sldId="264"/>
            <ac:spMk id="3" creationId="{DAFB7584-3E11-E14C-72FD-75E6F793DB84}"/>
          </ac:spMkLst>
        </pc:spChg>
        <pc:picChg chg="add del mod">
          <ac:chgData name="Maxwell Schaefer" userId="51b147ea7d737c39" providerId="LiveId" clId="{17AF3809-9892-40DF-AE36-283495516B4F}" dt="2023-04-28T17:01:05.798" v="1977" actId="478"/>
          <ac:picMkLst>
            <pc:docMk/>
            <pc:sldMk cId="1810184617" sldId="264"/>
            <ac:picMk id="5" creationId="{B5CEFB1E-C2E6-096E-5FC0-1FDD6DDCBB77}"/>
          </ac:picMkLst>
        </pc:picChg>
        <pc:picChg chg="add del mod">
          <ac:chgData name="Maxwell Schaefer" userId="51b147ea7d737c39" providerId="LiveId" clId="{17AF3809-9892-40DF-AE36-283495516B4F}" dt="2023-04-28T17:00:51.958" v="1971" actId="478"/>
          <ac:picMkLst>
            <pc:docMk/>
            <pc:sldMk cId="1810184617" sldId="264"/>
            <ac:picMk id="7" creationId="{73537702-ECC4-A613-8435-07ED1B487A99}"/>
          </ac:picMkLst>
        </pc:picChg>
        <pc:picChg chg="add mod">
          <ac:chgData name="Maxwell Schaefer" userId="51b147ea7d737c39" providerId="LiveId" clId="{17AF3809-9892-40DF-AE36-283495516B4F}" dt="2023-04-28T17:01:09.877" v="1979" actId="14100"/>
          <ac:picMkLst>
            <pc:docMk/>
            <pc:sldMk cId="1810184617" sldId="264"/>
            <ac:picMk id="9" creationId="{51E02931-8327-8AFB-90D7-25881FDB163D}"/>
          </ac:picMkLst>
        </pc:picChg>
      </pc:sldChg>
      <pc:sldChg chg="addSp delSp modSp new mod">
        <pc:chgData name="Maxwell Schaefer" userId="51b147ea7d737c39" providerId="LiveId" clId="{17AF3809-9892-40DF-AE36-283495516B4F}" dt="2023-04-28T17:25:20.812" v="2404" actId="1076"/>
        <pc:sldMkLst>
          <pc:docMk/>
          <pc:sldMk cId="1503122120" sldId="265"/>
        </pc:sldMkLst>
        <pc:spChg chg="mod">
          <ac:chgData name="Maxwell Schaefer" userId="51b147ea7d737c39" providerId="LiveId" clId="{17AF3809-9892-40DF-AE36-283495516B4F}" dt="2023-04-28T17:25:20.812" v="2404" actId="1076"/>
          <ac:spMkLst>
            <pc:docMk/>
            <pc:sldMk cId="1503122120" sldId="265"/>
            <ac:spMk id="2" creationId="{9F831192-C851-27AC-414B-E6677D971651}"/>
          </ac:spMkLst>
        </pc:spChg>
        <pc:spChg chg="del">
          <ac:chgData name="Maxwell Schaefer" userId="51b147ea7d737c39" providerId="LiveId" clId="{17AF3809-9892-40DF-AE36-283495516B4F}" dt="2023-04-28T17:01:46.906" v="1999" actId="478"/>
          <ac:spMkLst>
            <pc:docMk/>
            <pc:sldMk cId="1503122120" sldId="265"/>
            <ac:spMk id="3" creationId="{DC6CEEA3-DD8B-6E16-6D70-3ABD03B10D19}"/>
          </ac:spMkLst>
        </pc:spChg>
        <pc:picChg chg="add mod">
          <ac:chgData name="Maxwell Schaefer" userId="51b147ea7d737c39" providerId="LiveId" clId="{17AF3809-9892-40DF-AE36-283495516B4F}" dt="2023-04-28T17:01:51.777" v="2001" actId="1076"/>
          <ac:picMkLst>
            <pc:docMk/>
            <pc:sldMk cId="1503122120" sldId="265"/>
            <ac:picMk id="5" creationId="{6C1DE099-3AC0-65BA-8823-12BE7A835CB8}"/>
          </ac:picMkLst>
        </pc:picChg>
      </pc:sldChg>
      <pc:sldChg chg="addSp delSp modSp new mod">
        <pc:chgData name="Maxwell Schaefer" userId="51b147ea7d737c39" providerId="LiveId" clId="{17AF3809-9892-40DF-AE36-283495516B4F}" dt="2023-04-28T17:15:11.015" v="2342"/>
        <pc:sldMkLst>
          <pc:docMk/>
          <pc:sldMk cId="3634718339" sldId="266"/>
        </pc:sldMkLst>
        <pc:spChg chg="mod">
          <ac:chgData name="Maxwell Schaefer" userId="51b147ea7d737c39" providerId="LiveId" clId="{17AF3809-9892-40DF-AE36-283495516B4F}" dt="2023-04-28T17:15:11.015" v="2342"/>
          <ac:spMkLst>
            <pc:docMk/>
            <pc:sldMk cId="3634718339" sldId="266"/>
            <ac:spMk id="2" creationId="{298AFBE9-EBDC-FEB2-46DB-D17349A3151E}"/>
          </ac:spMkLst>
        </pc:spChg>
        <pc:spChg chg="del">
          <ac:chgData name="Maxwell Schaefer" userId="51b147ea7d737c39" providerId="LiveId" clId="{17AF3809-9892-40DF-AE36-283495516B4F}" dt="2023-04-28T17:02:36.113" v="2031" actId="478"/>
          <ac:spMkLst>
            <pc:docMk/>
            <pc:sldMk cId="3634718339" sldId="266"/>
            <ac:spMk id="3" creationId="{AAD16EF8-B438-9B8F-8C11-764C1C1DCCE2}"/>
          </ac:spMkLst>
        </pc:spChg>
        <pc:picChg chg="add mod">
          <ac:chgData name="Maxwell Schaefer" userId="51b147ea7d737c39" providerId="LiveId" clId="{17AF3809-9892-40DF-AE36-283495516B4F}" dt="2023-04-28T17:02:33.578" v="2030" actId="14100"/>
          <ac:picMkLst>
            <pc:docMk/>
            <pc:sldMk cId="3634718339" sldId="266"/>
            <ac:picMk id="5" creationId="{14B656F6-8FE7-E5BD-6DDB-92E07C6543F1}"/>
          </ac:picMkLst>
        </pc:picChg>
      </pc:sldChg>
      <pc:sldChg chg="addSp modSp new mod">
        <pc:chgData name="Maxwell Schaefer" userId="51b147ea7d737c39" providerId="LiveId" clId="{17AF3809-9892-40DF-AE36-283495516B4F}" dt="2023-04-28T17:27:49.653" v="2406" actId="208"/>
        <pc:sldMkLst>
          <pc:docMk/>
          <pc:sldMk cId="1454111984" sldId="267"/>
        </pc:sldMkLst>
        <pc:spChg chg="mod">
          <ac:chgData name="Maxwell Schaefer" userId="51b147ea7d737c39" providerId="LiveId" clId="{17AF3809-9892-40DF-AE36-283495516B4F}" dt="2023-04-28T17:15:11.015" v="2342"/>
          <ac:spMkLst>
            <pc:docMk/>
            <pc:sldMk cId="1454111984" sldId="267"/>
            <ac:spMk id="2" creationId="{8098EB27-3809-2159-ABC2-64F28B6A48AA}"/>
          </ac:spMkLst>
        </pc:spChg>
        <pc:spChg chg="mod">
          <ac:chgData name="Maxwell Schaefer" userId="51b147ea7d737c39" providerId="LiveId" clId="{17AF3809-9892-40DF-AE36-283495516B4F}" dt="2023-04-28T17:15:11.015" v="2342"/>
          <ac:spMkLst>
            <pc:docMk/>
            <pc:sldMk cId="1454111984" sldId="267"/>
            <ac:spMk id="3" creationId="{213BB707-A06A-20FF-D432-149660C8D8C4}"/>
          </ac:spMkLst>
        </pc:spChg>
        <pc:picChg chg="add mod">
          <ac:chgData name="Maxwell Schaefer" userId="51b147ea7d737c39" providerId="LiveId" clId="{17AF3809-9892-40DF-AE36-283495516B4F}" dt="2023-04-28T17:04:40.261" v="2045" actId="208"/>
          <ac:picMkLst>
            <pc:docMk/>
            <pc:sldMk cId="1454111984" sldId="267"/>
            <ac:picMk id="5" creationId="{47724354-6C21-4DA5-AEB1-059E09642531}"/>
          </ac:picMkLst>
        </pc:picChg>
        <pc:picChg chg="add mod">
          <ac:chgData name="Maxwell Schaefer" userId="51b147ea7d737c39" providerId="LiveId" clId="{17AF3809-9892-40DF-AE36-283495516B4F}" dt="2023-04-28T17:27:49.653" v="2406" actId="208"/>
          <ac:picMkLst>
            <pc:docMk/>
            <pc:sldMk cId="1454111984" sldId="267"/>
            <ac:picMk id="7" creationId="{CCB50976-7444-7260-1D50-764DA55B941F}"/>
          </ac:picMkLst>
        </pc:picChg>
      </pc:sldChg>
      <pc:sldChg chg="addSp delSp modSp new mod">
        <pc:chgData name="Maxwell Schaefer" userId="51b147ea7d737c39" providerId="LiveId" clId="{17AF3809-9892-40DF-AE36-283495516B4F}" dt="2023-04-28T17:28:08.461" v="2408" actId="1076"/>
        <pc:sldMkLst>
          <pc:docMk/>
          <pc:sldMk cId="3210436093" sldId="268"/>
        </pc:sldMkLst>
        <pc:spChg chg="mod">
          <ac:chgData name="Maxwell Schaefer" userId="51b147ea7d737c39" providerId="LiveId" clId="{17AF3809-9892-40DF-AE36-283495516B4F}" dt="2023-04-28T17:15:11.015" v="2342"/>
          <ac:spMkLst>
            <pc:docMk/>
            <pc:sldMk cId="3210436093" sldId="268"/>
            <ac:spMk id="2" creationId="{4E122D99-D452-C94A-B480-1CC6025E78EF}"/>
          </ac:spMkLst>
        </pc:spChg>
        <pc:spChg chg="del mod">
          <ac:chgData name="Maxwell Schaefer" userId="51b147ea7d737c39" providerId="LiveId" clId="{17AF3809-9892-40DF-AE36-283495516B4F}" dt="2023-04-28T17:28:06.354" v="2407" actId="478"/>
          <ac:spMkLst>
            <pc:docMk/>
            <pc:sldMk cId="3210436093" sldId="268"/>
            <ac:spMk id="3" creationId="{AFE696F8-8E8B-B016-6BC5-4A0441DCBDC4}"/>
          </ac:spMkLst>
        </pc:spChg>
        <pc:picChg chg="add mod">
          <ac:chgData name="Maxwell Schaefer" userId="51b147ea7d737c39" providerId="LiveId" clId="{17AF3809-9892-40DF-AE36-283495516B4F}" dt="2023-04-28T17:28:08.461" v="2408" actId="1076"/>
          <ac:picMkLst>
            <pc:docMk/>
            <pc:sldMk cId="3210436093" sldId="268"/>
            <ac:picMk id="5" creationId="{1FC45D3A-056E-E9FB-31DA-C5C1ABCE346E}"/>
          </ac:picMkLst>
        </pc:picChg>
      </pc:sldChg>
      <pc:sldChg chg="modSp new mod">
        <pc:chgData name="Maxwell Schaefer" userId="51b147ea7d737c39" providerId="LiveId" clId="{17AF3809-9892-40DF-AE36-283495516B4F}" dt="2023-04-28T17:31:00.713" v="2625" actId="20577"/>
        <pc:sldMkLst>
          <pc:docMk/>
          <pc:sldMk cId="3062264232" sldId="269"/>
        </pc:sldMkLst>
        <pc:spChg chg="mod">
          <ac:chgData name="Maxwell Schaefer" userId="51b147ea7d737c39" providerId="LiveId" clId="{17AF3809-9892-40DF-AE36-283495516B4F}" dt="2023-04-28T17:15:11.015" v="2342"/>
          <ac:spMkLst>
            <pc:docMk/>
            <pc:sldMk cId="3062264232" sldId="269"/>
            <ac:spMk id="2" creationId="{48B497DB-A1D0-66EB-A8A4-8C6E01EFF220}"/>
          </ac:spMkLst>
        </pc:spChg>
        <pc:spChg chg="mod">
          <ac:chgData name="Maxwell Schaefer" userId="51b147ea7d737c39" providerId="LiveId" clId="{17AF3809-9892-40DF-AE36-283495516B4F}" dt="2023-04-28T17:31:00.713" v="2625" actId="20577"/>
          <ac:spMkLst>
            <pc:docMk/>
            <pc:sldMk cId="3062264232" sldId="269"/>
            <ac:spMk id="3" creationId="{656F89DA-C518-3234-CE5E-E34E5183901A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7ECA81-026F-4CA0-B227-89E483B5F5E5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D1FE7E-2249-4C1C-879C-94CC47DC7C69}">
      <dgm:prSet phldrT="[Text]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Function</a:t>
          </a:r>
        </a:p>
      </dgm:t>
    </dgm:pt>
    <dgm:pt modelId="{54130F3B-6426-44BF-9D94-6C5EED93F176}" type="parTrans" cxnId="{A47D8A03-9C1D-4466-9A62-07186B36F1B6}">
      <dgm:prSet/>
      <dgm:spPr/>
      <dgm:t>
        <a:bodyPr/>
        <a:lstStyle/>
        <a:p>
          <a:endParaRPr lang="en-US"/>
        </a:p>
      </dgm:t>
    </dgm:pt>
    <dgm:pt modelId="{40917D96-828A-45D5-9263-86F4F33D3468}" type="sibTrans" cxnId="{A47D8A03-9C1D-4466-9A62-07186B36F1B6}">
      <dgm:prSet/>
      <dgm:spPr/>
      <dgm:t>
        <a:bodyPr/>
        <a:lstStyle/>
        <a:p>
          <a:endParaRPr lang="en-US"/>
        </a:p>
      </dgm:t>
    </dgm:pt>
    <dgm:pt modelId="{1CA665B7-1165-4B41-B52B-D3328C8648ED}">
      <dgm:prSet phldrT="[Text]"/>
      <dgm:spPr/>
      <dgm:t>
        <a:bodyPr/>
        <a:lstStyle/>
        <a:p>
          <a:r>
            <a:rPr lang="en-US" dirty="0"/>
            <a:t>A function is the basic building block of the AST</a:t>
          </a:r>
        </a:p>
      </dgm:t>
    </dgm:pt>
    <dgm:pt modelId="{6C6B4B4C-C38E-4067-B197-21666E6BE5D1}" type="parTrans" cxnId="{4B800AD7-67E4-4DBD-B9A0-6D2D724DB366}">
      <dgm:prSet/>
      <dgm:spPr/>
      <dgm:t>
        <a:bodyPr/>
        <a:lstStyle/>
        <a:p>
          <a:endParaRPr lang="en-US"/>
        </a:p>
      </dgm:t>
    </dgm:pt>
    <dgm:pt modelId="{8558E91B-67CE-40D2-9067-52C64F559086}" type="sibTrans" cxnId="{4B800AD7-67E4-4DBD-B9A0-6D2D724DB366}">
      <dgm:prSet/>
      <dgm:spPr/>
      <dgm:t>
        <a:bodyPr/>
        <a:lstStyle/>
        <a:p>
          <a:endParaRPr lang="en-US"/>
        </a:p>
      </dgm:t>
    </dgm:pt>
    <dgm:pt modelId="{F2C785C5-CF76-49F3-8665-825A950309D1}">
      <dgm:prSet phldrT="[Text]"/>
      <dgm:spPr/>
      <dgm:t>
        <a:bodyPr/>
        <a:lstStyle/>
        <a:p>
          <a:r>
            <a:rPr lang="en-US" dirty="0"/>
            <a:t>The pass is ran for each function independently</a:t>
          </a:r>
        </a:p>
      </dgm:t>
    </dgm:pt>
    <dgm:pt modelId="{445F537E-A328-4D52-90B6-22D23AD9B77A}" type="parTrans" cxnId="{6FEDB0F2-2473-4E15-A13D-4D860532237E}">
      <dgm:prSet/>
      <dgm:spPr/>
      <dgm:t>
        <a:bodyPr/>
        <a:lstStyle/>
        <a:p>
          <a:endParaRPr lang="en-US"/>
        </a:p>
      </dgm:t>
    </dgm:pt>
    <dgm:pt modelId="{93C44C33-0990-4A8A-9444-D231C9E75AC2}" type="sibTrans" cxnId="{6FEDB0F2-2473-4E15-A13D-4D860532237E}">
      <dgm:prSet/>
      <dgm:spPr/>
      <dgm:t>
        <a:bodyPr/>
        <a:lstStyle/>
        <a:p>
          <a:endParaRPr lang="en-US"/>
        </a:p>
      </dgm:t>
    </dgm:pt>
    <dgm:pt modelId="{615687AE-459B-4454-9B73-84DA2808EF51}">
      <dgm:prSet phldrT="[Text]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Statement</a:t>
          </a:r>
        </a:p>
      </dgm:t>
    </dgm:pt>
    <dgm:pt modelId="{E93888BB-5A3E-4EAE-914F-A432D23F6A87}" type="parTrans" cxnId="{CD82C5BE-B7D5-44CE-A0EF-6CBC8AB92464}">
      <dgm:prSet/>
      <dgm:spPr/>
      <dgm:t>
        <a:bodyPr/>
        <a:lstStyle/>
        <a:p>
          <a:endParaRPr lang="en-US"/>
        </a:p>
      </dgm:t>
    </dgm:pt>
    <dgm:pt modelId="{022B54FE-0357-4EC4-8946-A6B4E4F85871}" type="sibTrans" cxnId="{CD82C5BE-B7D5-44CE-A0EF-6CBC8AB92464}">
      <dgm:prSet/>
      <dgm:spPr/>
      <dgm:t>
        <a:bodyPr/>
        <a:lstStyle/>
        <a:p>
          <a:endParaRPr lang="en-US"/>
        </a:p>
      </dgm:t>
    </dgm:pt>
    <dgm:pt modelId="{A36BFDBF-6FA5-4FB4-8FBA-06B30B724243}">
      <dgm:prSet phldrT="[Text]"/>
      <dgm:spPr/>
      <dgm:t>
        <a:bodyPr/>
        <a:lstStyle/>
        <a:p>
          <a:r>
            <a:rPr lang="en-US" dirty="0"/>
            <a:t>Assignment</a:t>
          </a:r>
        </a:p>
      </dgm:t>
    </dgm:pt>
    <dgm:pt modelId="{A26D02CC-7037-43D9-BAD7-55579B24564D}" type="parTrans" cxnId="{6FA419A9-7D2D-472F-AE93-95D7B77D819B}">
      <dgm:prSet/>
      <dgm:spPr/>
      <dgm:t>
        <a:bodyPr/>
        <a:lstStyle/>
        <a:p>
          <a:endParaRPr lang="en-US"/>
        </a:p>
      </dgm:t>
    </dgm:pt>
    <dgm:pt modelId="{9F8F2940-BB82-47BD-A087-B51641AF17D6}" type="sibTrans" cxnId="{6FA419A9-7D2D-472F-AE93-95D7B77D819B}">
      <dgm:prSet/>
      <dgm:spPr/>
      <dgm:t>
        <a:bodyPr/>
        <a:lstStyle/>
        <a:p>
          <a:endParaRPr lang="en-US"/>
        </a:p>
      </dgm:t>
    </dgm:pt>
    <dgm:pt modelId="{469F9EE8-A204-421D-802B-714B6724DC37}">
      <dgm:prSet phldrT="[Text]"/>
      <dgm:spPr/>
      <dgm:t>
        <a:bodyPr/>
        <a:lstStyle/>
        <a:p>
          <a:r>
            <a:rPr lang="en-US" dirty="0"/>
            <a:t>If</a:t>
          </a:r>
        </a:p>
      </dgm:t>
    </dgm:pt>
    <dgm:pt modelId="{52C5108B-8823-42C6-90A6-EE1C0C022E4E}" type="parTrans" cxnId="{32433325-4C0E-412D-BBE0-A0CD74DA7B7A}">
      <dgm:prSet/>
      <dgm:spPr/>
      <dgm:t>
        <a:bodyPr/>
        <a:lstStyle/>
        <a:p>
          <a:endParaRPr lang="en-US"/>
        </a:p>
      </dgm:t>
    </dgm:pt>
    <dgm:pt modelId="{73216FC1-6D19-4409-9392-0F98998D6F74}" type="sibTrans" cxnId="{32433325-4C0E-412D-BBE0-A0CD74DA7B7A}">
      <dgm:prSet/>
      <dgm:spPr/>
      <dgm:t>
        <a:bodyPr/>
        <a:lstStyle/>
        <a:p>
          <a:endParaRPr lang="en-US"/>
        </a:p>
      </dgm:t>
    </dgm:pt>
    <dgm:pt modelId="{F58D25F1-8AA8-4027-9888-99906688EF68}">
      <dgm:prSet phldrT="[Text]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Expression</a:t>
          </a:r>
        </a:p>
      </dgm:t>
    </dgm:pt>
    <dgm:pt modelId="{9C18DABA-8644-4565-A14F-2CCABE13A49F}" type="parTrans" cxnId="{5284BAB3-B669-45F9-B596-E05AF3DFA00A}">
      <dgm:prSet/>
      <dgm:spPr/>
      <dgm:t>
        <a:bodyPr/>
        <a:lstStyle/>
        <a:p>
          <a:endParaRPr lang="en-US"/>
        </a:p>
      </dgm:t>
    </dgm:pt>
    <dgm:pt modelId="{48C70EB2-FDAD-41F6-BEA8-3E87366A848A}" type="sibTrans" cxnId="{5284BAB3-B669-45F9-B596-E05AF3DFA00A}">
      <dgm:prSet/>
      <dgm:spPr/>
      <dgm:t>
        <a:bodyPr/>
        <a:lstStyle/>
        <a:p>
          <a:endParaRPr lang="en-US"/>
        </a:p>
      </dgm:t>
    </dgm:pt>
    <dgm:pt modelId="{D72FDDAB-0781-47BF-9718-566E58399BBD}">
      <dgm:prSet phldrT="[Text]"/>
      <dgm:spPr/>
      <dgm:t>
        <a:bodyPr/>
        <a:lstStyle/>
        <a:p>
          <a:r>
            <a:rPr lang="en-US" dirty="0"/>
            <a:t>And</a:t>
          </a:r>
        </a:p>
      </dgm:t>
    </dgm:pt>
    <dgm:pt modelId="{43EEEF43-DB6A-49CB-8199-261CE512F9FE}" type="parTrans" cxnId="{34509F7D-D364-4241-82DA-C27D3D540D0B}">
      <dgm:prSet/>
      <dgm:spPr/>
      <dgm:t>
        <a:bodyPr/>
        <a:lstStyle/>
        <a:p>
          <a:endParaRPr lang="en-US"/>
        </a:p>
      </dgm:t>
    </dgm:pt>
    <dgm:pt modelId="{2A0B3DE4-C1B5-496E-A1EE-7C29276E8D9C}" type="sibTrans" cxnId="{34509F7D-D364-4241-82DA-C27D3D540D0B}">
      <dgm:prSet/>
      <dgm:spPr/>
      <dgm:t>
        <a:bodyPr/>
        <a:lstStyle/>
        <a:p>
          <a:endParaRPr lang="en-US"/>
        </a:p>
      </dgm:t>
    </dgm:pt>
    <dgm:pt modelId="{94158F42-4C33-4F86-95D6-8D29EBA264C9}">
      <dgm:prSet phldrT="[Text]"/>
      <dgm:spPr/>
      <dgm:t>
        <a:bodyPr/>
        <a:lstStyle/>
        <a:p>
          <a:r>
            <a:rPr lang="en-US" dirty="0"/>
            <a:t>Or</a:t>
          </a:r>
        </a:p>
      </dgm:t>
    </dgm:pt>
    <dgm:pt modelId="{15511279-98C6-41FC-9AB0-E96BCA1DA4C2}" type="parTrans" cxnId="{79F2564B-8AAF-4F9A-905E-95EF4C5F9E3B}">
      <dgm:prSet/>
      <dgm:spPr/>
      <dgm:t>
        <a:bodyPr/>
        <a:lstStyle/>
        <a:p>
          <a:endParaRPr lang="en-US"/>
        </a:p>
      </dgm:t>
    </dgm:pt>
    <dgm:pt modelId="{6618F1E2-059A-4F7E-8379-78922C81FC6D}" type="sibTrans" cxnId="{79F2564B-8AAF-4F9A-905E-95EF4C5F9E3B}">
      <dgm:prSet/>
      <dgm:spPr/>
      <dgm:t>
        <a:bodyPr/>
        <a:lstStyle/>
        <a:p>
          <a:endParaRPr lang="en-US"/>
        </a:p>
      </dgm:t>
    </dgm:pt>
    <dgm:pt modelId="{F939A43F-5E85-4524-A76A-9378167B0D64}">
      <dgm:prSet phldrT="[Text]"/>
      <dgm:spPr/>
      <dgm:t>
        <a:bodyPr/>
        <a:lstStyle/>
        <a:p>
          <a:r>
            <a:rPr lang="en-US" dirty="0"/>
            <a:t>While</a:t>
          </a:r>
        </a:p>
      </dgm:t>
    </dgm:pt>
    <dgm:pt modelId="{98705EB1-2498-4DF4-845D-3E931A030F65}" type="parTrans" cxnId="{C552D059-119C-4B86-BF43-E1D2876DD429}">
      <dgm:prSet/>
      <dgm:spPr/>
      <dgm:t>
        <a:bodyPr/>
        <a:lstStyle/>
        <a:p>
          <a:endParaRPr lang="en-US"/>
        </a:p>
      </dgm:t>
    </dgm:pt>
    <dgm:pt modelId="{C91B5864-3465-4A8C-AFEB-572B4CABB23B}" type="sibTrans" cxnId="{C552D059-119C-4B86-BF43-E1D2876DD429}">
      <dgm:prSet/>
      <dgm:spPr/>
      <dgm:t>
        <a:bodyPr/>
        <a:lstStyle/>
        <a:p>
          <a:endParaRPr lang="en-US"/>
        </a:p>
      </dgm:t>
    </dgm:pt>
    <dgm:pt modelId="{0C34AFD4-6A1B-4557-AB50-04ABBFFC5137}">
      <dgm:prSet phldrT="[Text]"/>
      <dgm:spPr/>
      <dgm:t>
        <a:bodyPr/>
        <a:lstStyle/>
        <a:p>
          <a:r>
            <a:rPr lang="en-US" dirty="0"/>
            <a:t>For</a:t>
          </a:r>
        </a:p>
      </dgm:t>
    </dgm:pt>
    <dgm:pt modelId="{E24A1FCF-5D44-4926-947E-91F7B1E9525A}" type="parTrans" cxnId="{12FC68F4-166D-442E-A7FE-83758ADFD80F}">
      <dgm:prSet/>
      <dgm:spPr/>
      <dgm:t>
        <a:bodyPr/>
        <a:lstStyle/>
        <a:p>
          <a:endParaRPr lang="en-US"/>
        </a:p>
      </dgm:t>
    </dgm:pt>
    <dgm:pt modelId="{6C85A7D0-75C1-465B-B2F6-7FCB924FC66D}" type="sibTrans" cxnId="{12FC68F4-166D-442E-A7FE-83758ADFD80F}">
      <dgm:prSet/>
      <dgm:spPr/>
      <dgm:t>
        <a:bodyPr/>
        <a:lstStyle/>
        <a:p>
          <a:endParaRPr lang="en-US"/>
        </a:p>
      </dgm:t>
    </dgm:pt>
    <dgm:pt modelId="{9F37C708-D53D-4243-86AC-F15DE5FC4025}">
      <dgm:prSet phldrT="[Text]"/>
      <dgm:spPr/>
      <dgm:t>
        <a:bodyPr/>
        <a:lstStyle/>
        <a:p>
          <a:r>
            <a:rPr lang="en-US" dirty="0"/>
            <a:t>Block</a:t>
          </a:r>
        </a:p>
      </dgm:t>
    </dgm:pt>
    <dgm:pt modelId="{3D85AB82-293B-4E77-ABFA-D67F7C8E7395}" type="parTrans" cxnId="{BB9F69E6-C5C1-4157-B099-351F94CF8613}">
      <dgm:prSet/>
      <dgm:spPr/>
      <dgm:t>
        <a:bodyPr/>
        <a:lstStyle/>
        <a:p>
          <a:endParaRPr lang="en-US"/>
        </a:p>
      </dgm:t>
    </dgm:pt>
    <dgm:pt modelId="{CEB89C8B-1B8E-4098-B883-1F9BEA54EE3D}" type="sibTrans" cxnId="{BB9F69E6-C5C1-4157-B099-351F94CF8613}">
      <dgm:prSet/>
      <dgm:spPr/>
      <dgm:t>
        <a:bodyPr/>
        <a:lstStyle/>
        <a:p>
          <a:endParaRPr lang="en-US"/>
        </a:p>
      </dgm:t>
    </dgm:pt>
    <dgm:pt modelId="{264262DB-94F8-4D02-A39D-8F544463079B}">
      <dgm:prSet phldrT="[Text]"/>
      <dgm:spPr/>
      <dgm:t>
        <a:bodyPr/>
        <a:lstStyle/>
        <a:p>
          <a:r>
            <a:rPr lang="en-US" dirty="0"/>
            <a:t>Variable</a:t>
          </a:r>
        </a:p>
      </dgm:t>
    </dgm:pt>
    <dgm:pt modelId="{2ED0270A-47BC-41E2-A290-8CBC5B6D9B79}" type="parTrans" cxnId="{BBD02449-31F9-4C43-8E48-6B39292FC109}">
      <dgm:prSet/>
      <dgm:spPr/>
      <dgm:t>
        <a:bodyPr/>
        <a:lstStyle/>
        <a:p>
          <a:endParaRPr lang="en-US"/>
        </a:p>
      </dgm:t>
    </dgm:pt>
    <dgm:pt modelId="{3E5AB139-2732-4B79-AD12-B295B645595F}" type="sibTrans" cxnId="{BBD02449-31F9-4C43-8E48-6B39292FC109}">
      <dgm:prSet/>
      <dgm:spPr/>
      <dgm:t>
        <a:bodyPr/>
        <a:lstStyle/>
        <a:p>
          <a:endParaRPr lang="en-US"/>
        </a:p>
      </dgm:t>
    </dgm:pt>
    <dgm:pt modelId="{153AC79E-7965-4D14-8A1A-CE2B3AF7E9F4}">
      <dgm:prSet phldrT="[Text]"/>
      <dgm:spPr/>
      <dgm:t>
        <a:bodyPr/>
        <a:lstStyle/>
        <a:p>
          <a:r>
            <a:rPr lang="en-US" dirty="0"/>
            <a:t>Constant</a:t>
          </a:r>
        </a:p>
      </dgm:t>
    </dgm:pt>
    <dgm:pt modelId="{AE7EBC2B-2B83-4208-AF0D-E05DCECF9D32}" type="parTrans" cxnId="{4E157A88-522B-4126-9885-5755AA5EBA19}">
      <dgm:prSet/>
      <dgm:spPr/>
      <dgm:t>
        <a:bodyPr/>
        <a:lstStyle/>
        <a:p>
          <a:endParaRPr lang="en-US"/>
        </a:p>
      </dgm:t>
    </dgm:pt>
    <dgm:pt modelId="{0BE2E95E-4728-420A-A653-7264B896A302}" type="sibTrans" cxnId="{4E157A88-522B-4126-9885-5755AA5EBA19}">
      <dgm:prSet/>
      <dgm:spPr/>
      <dgm:t>
        <a:bodyPr/>
        <a:lstStyle/>
        <a:p>
          <a:endParaRPr lang="en-US"/>
        </a:p>
      </dgm:t>
    </dgm:pt>
    <dgm:pt modelId="{D29C5B2D-FBF4-4BDC-868E-2DF61E4FD602}">
      <dgm:prSet phldrT="[Text]"/>
      <dgm:spPr/>
      <dgm:t>
        <a:bodyPr/>
        <a:lstStyle/>
        <a:p>
          <a:r>
            <a:rPr lang="en-US" dirty="0"/>
            <a:t>Call</a:t>
          </a:r>
        </a:p>
      </dgm:t>
    </dgm:pt>
    <dgm:pt modelId="{A2232117-AA2F-408A-B001-A62A440B854D}" type="parTrans" cxnId="{72A61D2D-1239-4E10-A081-401FBC1A0B72}">
      <dgm:prSet/>
      <dgm:spPr/>
      <dgm:t>
        <a:bodyPr/>
        <a:lstStyle/>
        <a:p>
          <a:endParaRPr lang="en-US"/>
        </a:p>
      </dgm:t>
    </dgm:pt>
    <dgm:pt modelId="{05B31BE0-4B84-49ED-95ED-738DF9C4A4E1}" type="sibTrans" cxnId="{72A61D2D-1239-4E10-A081-401FBC1A0B72}">
      <dgm:prSet/>
      <dgm:spPr/>
      <dgm:t>
        <a:bodyPr/>
        <a:lstStyle/>
        <a:p>
          <a:endParaRPr lang="en-US"/>
        </a:p>
      </dgm:t>
    </dgm:pt>
    <dgm:pt modelId="{CC61EF8B-10B7-4391-97CB-8856CFA19D5F}">
      <dgm:prSet phldrT="[Text]"/>
      <dgm:spPr/>
      <dgm:t>
        <a:bodyPr/>
        <a:lstStyle/>
        <a:p>
          <a:r>
            <a:rPr lang="en-US" dirty="0"/>
            <a:t>Each function maintains a live list</a:t>
          </a:r>
        </a:p>
      </dgm:t>
    </dgm:pt>
    <dgm:pt modelId="{787CE71A-12F9-4706-8975-07F1C92F046B}" type="parTrans" cxnId="{23F613DE-C1C4-42A5-BD95-EE446C4E2CE6}">
      <dgm:prSet/>
      <dgm:spPr/>
      <dgm:t>
        <a:bodyPr/>
        <a:lstStyle/>
        <a:p>
          <a:endParaRPr lang="en-US"/>
        </a:p>
      </dgm:t>
    </dgm:pt>
    <dgm:pt modelId="{C071A99A-95BE-4812-A17B-4F4AD7CBA1E2}" type="sibTrans" cxnId="{23F613DE-C1C4-42A5-BD95-EE446C4E2CE6}">
      <dgm:prSet/>
      <dgm:spPr/>
      <dgm:t>
        <a:bodyPr/>
        <a:lstStyle/>
        <a:p>
          <a:endParaRPr lang="en-US"/>
        </a:p>
      </dgm:t>
    </dgm:pt>
    <dgm:pt modelId="{F4C1AF6F-B396-42F7-BF72-9F7632422BA6}">
      <dgm:prSet phldrT="[Text]"/>
      <dgm:spPr/>
      <dgm:t>
        <a:bodyPr/>
        <a:lstStyle/>
        <a:p>
          <a:r>
            <a:rPr lang="en-US" dirty="0"/>
            <a:t>return</a:t>
          </a:r>
        </a:p>
      </dgm:t>
    </dgm:pt>
    <dgm:pt modelId="{6F7C4C81-7D79-43C5-AF2E-6B544A340637}" type="parTrans" cxnId="{37D25E7D-EBE6-4132-91F3-EE4320BA2A95}">
      <dgm:prSet/>
      <dgm:spPr/>
      <dgm:t>
        <a:bodyPr/>
        <a:lstStyle/>
        <a:p>
          <a:endParaRPr lang="en-US"/>
        </a:p>
      </dgm:t>
    </dgm:pt>
    <dgm:pt modelId="{61D2586E-0348-4C73-A231-B6D97A6CD9F4}" type="sibTrans" cxnId="{37D25E7D-EBE6-4132-91F3-EE4320BA2A95}">
      <dgm:prSet/>
      <dgm:spPr/>
      <dgm:t>
        <a:bodyPr/>
        <a:lstStyle/>
        <a:p>
          <a:endParaRPr lang="en-US"/>
        </a:p>
      </dgm:t>
    </dgm:pt>
    <dgm:pt modelId="{822E2982-F327-47C2-9563-DB61614BB5B5}" type="pres">
      <dgm:prSet presAssocID="{E77ECA81-026F-4CA0-B227-89E483B5F5E5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D110D204-DDDD-43B1-8ECB-C3D8DC37B841}" type="pres">
      <dgm:prSet presAssocID="{E77ECA81-026F-4CA0-B227-89E483B5F5E5}" presName="outerBox" presStyleCnt="0"/>
      <dgm:spPr/>
    </dgm:pt>
    <dgm:pt modelId="{13C75748-0C0E-49ED-8E9F-5672DE8807B2}" type="pres">
      <dgm:prSet presAssocID="{E77ECA81-026F-4CA0-B227-89E483B5F5E5}" presName="outerBoxParent" presStyleLbl="node1" presStyleIdx="0" presStyleCnt="3" custLinFactNeighborX="-5531" custLinFactNeighborY="89"/>
      <dgm:spPr/>
    </dgm:pt>
    <dgm:pt modelId="{A5717AAD-7418-4B97-98ED-AD16F83E8B37}" type="pres">
      <dgm:prSet presAssocID="{E77ECA81-026F-4CA0-B227-89E483B5F5E5}" presName="outerBoxChildren" presStyleCnt="0"/>
      <dgm:spPr/>
    </dgm:pt>
    <dgm:pt modelId="{BAF25C68-3932-475E-8E54-E6E1273A5DF6}" type="pres">
      <dgm:prSet presAssocID="{1CA665B7-1165-4B41-B52B-D3328C8648ED}" presName="oChild" presStyleLbl="fgAcc1" presStyleIdx="0" presStyleCnt="14">
        <dgm:presLayoutVars>
          <dgm:bulletEnabled val="1"/>
        </dgm:presLayoutVars>
      </dgm:prSet>
      <dgm:spPr/>
    </dgm:pt>
    <dgm:pt modelId="{6FC229E6-9750-4C29-B441-724A912E770D}" type="pres">
      <dgm:prSet presAssocID="{8558E91B-67CE-40D2-9067-52C64F559086}" presName="outerSibTrans" presStyleCnt="0"/>
      <dgm:spPr/>
    </dgm:pt>
    <dgm:pt modelId="{413C9415-82FA-4D8C-99D5-AD53755A06FB}" type="pres">
      <dgm:prSet presAssocID="{F2C785C5-CF76-49F3-8665-825A950309D1}" presName="oChild" presStyleLbl="fgAcc1" presStyleIdx="1" presStyleCnt="14">
        <dgm:presLayoutVars>
          <dgm:bulletEnabled val="1"/>
        </dgm:presLayoutVars>
      </dgm:prSet>
      <dgm:spPr/>
    </dgm:pt>
    <dgm:pt modelId="{34245A44-71EA-429C-92B8-BB7B00AFAE73}" type="pres">
      <dgm:prSet presAssocID="{93C44C33-0990-4A8A-9444-D231C9E75AC2}" presName="outerSibTrans" presStyleCnt="0"/>
      <dgm:spPr/>
    </dgm:pt>
    <dgm:pt modelId="{0CE0ECB1-101D-4842-86C5-DB12DFE89902}" type="pres">
      <dgm:prSet presAssocID="{CC61EF8B-10B7-4391-97CB-8856CFA19D5F}" presName="oChild" presStyleLbl="fgAcc1" presStyleIdx="2" presStyleCnt="14">
        <dgm:presLayoutVars>
          <dgm:bulletEnabled val="1"/>
        </dgm:presLayoutVars>
      </dgm:prSet>
      <dgm:spPr/>
    </dgm:pt>
    <dgm:pt modelId="{45E9FF7B-5934-403A-9020-D3E023610780}" type="pres">
      <dgm:prSet presAssocID="{E77ECA81-026F-4CA0-B227-89E483B5F5E5}" presName="middleBox" presStyleCnt="0"/>
      <dgm:spPr/>
    </dgm:pt>
    <dgm:pt modelId="{26169565-F81B-4AE9-8062-6A06804F7D1B}" type="pres">
      <dgm:prSet presAssocID="{E77ECA81-026F-4CA0-B227-89E483B5F5E5}" presName="middleBoxParent" presStyleLbl="node1" presStyleIdx="1" presStyleCnt="3"/>
      <dgm:spPr/>
    </dgm:pt>
    <dgm:pt modelId="{EDAD12A3-0377-4042-8A93-5C28785C8E07}" type="pres">
      <dgm:prSet presAssocID="{E77ECA81-026F-4CA0-B227-89E483B5F5E5}" presName="middleBoxChildren" presStyleCnt="0"/>
      <dgm:spPr/>
    </dgm:pt>
    <dgm:pt modelId="{F7D9C5C5-9275-4EED-955A-5664FE4CB99C}" type="pres">
      <dgm:prSet presAssocID="{A36BFDBF-6FA5-4FB4-8FBA-06B30B724243}" presName="mChild" presStyleLbl="fgAcc1" presStyleIdx="3" presStyleCnt="14">
        <dgm:presLayoutVars>
          <dgm:bulletEnabled val="1"/>
        </dgm:presLayoutVars>
      </dgm:prSet>
      <dgm:spPr/>
    </dgm:pt>
    <dgm:pt modelId="{31A53704-C15E-4A80-BAD8-13581A47BE34}" type="pres">
      <dgm:prSet presAssocID="{9F8F2940-BB82-47BD-A087-B51641AF17D6}" presName="middleSibTrans" presStyleCnt="0"/>
      <dgm:spPr/>
    </dgm:pt>
    <dgm:pt modelId="{1B3CC633-E0C6-4E02-A0CD-0ACCE87286D0}" type="pres">
      <dgm:prSet presAssocID="{469F9EE8-A204-421D-802B-714B6724DC37}" presName="mChild" presStyleLbl="fgAcc1" presStyleIdx="4" presStyleCnt="14">
        <dgm:presLayoutVars>
          <dgm:bulletEnabled val="1"/>
        </dgm:presLayoutVars>
      </dgm:prSet>
      <dgm:spPr/>
    </dgm:pt>
    <dgm:pt modelId="{ADBD2C87-5EBA-4E8B-A658-F16F8CA48833}" type="pres">
      <dgm:prSet presAssocID="{73216FC1-6D19-4409-9392-0F98998D6F74}" presName="middleSibTrans" presStyleCnt="0"/>
      <dgm:spPr/>
    </dgm:pt>
    <dgm:pt modelId="{B4D345DE-D2E1-4236-B03E-9A353D5DAF46}" type="pres">
      <dgm:prSet presAssocID="{F939A43F-5E85-4524-A76A-9378167B0D64}" presName="mChild" presStyleLbl="fgAcc1" presStyleIdx="5" presStyleCnt="14">
        <dgm:presLayoutVars>
          <dgm:bulletEnabled val="1"/>
        </dgm:presLayoutVars>
      </dgm:prSet>
      <dgm:spPr/>
    </dgm:pt>
    <dgm:pt modelId="{D504A486-F703-4645-8DA7-2DA8F8E9D7CA}" type="pres">
      <dgm:prSet presAssocID="{C91B5864-3465-4A8C-AFEB-572B4CABB23B}" presName="middleSibTrans" presStyleCnt="0"/>
      <dgm:spPr/>
    </dgm:pt>
    <dgm:pt modelId="{61D362D4-A7D4-40D4-8CE4-FBA72AB90B26}" type="pres">
      <dgm:prSet presAssocID="{0C34AFD4-6A1B-4557-AB50-04ABBFFC5137}" presName="mChild" presStyleLbl="fgAcc1" presStyleIdx="6" presStyleCnt="14">
        <dgm:presLayoutVars>
          <dgm:bulletEnabled val="1"/>
        </dgm:presLayoutVars>
      </dgm:prSet>
      <dgm:spPr/>
    </dgm:pt>
    <dgm:pt modelId="{2B057BC4-C92B-4741-B56C-56AB48DCC446}" type="pres">
      <dgm:prSet presAssocID="{6C85A7D0-75C1-465B-B2F6-7FCB924FC66D}" presName="middleSibTrans" presStyleCnt="0"/>
      <dgm:spPr/>
    </dgm:pt>
    <dgm:pt modelId="{4E733554-E2A8-40CB-84F2-AD2CAA2F3610}" type="pres">
      <dgm:prSet presAssocID="{9F37C708-D53D-4243-86AC-F15DE5FC4025}" presName="mChild" presStyleLbl="fgAcc1" presStyleIdx="7" presStyleCnt="14">
        <dgm:presLayoutVars>
          <dgm:bulletEnabled val="1"/>
        </dgm:presLayoutVars>
      </dgm:prSet>
      <dgm:spPr/>
    </dgm:pt>
    <dgm:pt modelId="{FA1242CE-BD8C-4640-8ECC-887033EAC6C5}" type="pres">
      <dgm:prSet presAssocID="{CEB89C8B-1B8E-4098-B883-1F9BEA54EE3D}" presName="middleSibTrans" presStyleCnt="0"/>
      <dgm:spPr/>
    </dgm:pt>
    <dgm:pt modelId="{F4C6DBE8-0F8C-45EE-908F-127171CEA4F3}" type="pres">
      <dgm:prSet presAssocID="{F4C1AF6F-B396-42F7-BF72-9F7632422BA6}" presName="mChild" presStyleLbl="fgAcc1" presStyleIdx="8" presStyleCnt="14">
        <dgm:presLayoutVars>
          <dgm:bulletEnabled val="1"/>
        </dgm:presLayoutVars>
      </dgm:prSet>
      <dgm:spPr/>
    </dgm:pt>
    <dgm:pt modelId="{6C1450EF-C110-42F3-84D6-10BC64AB172E}" type="pres">
      <dgm:prSet presAssocID="{E77ECA81-026F-4CA0-B227-89E483B5F5E5}" presName="centerBox" presStyleCnt="0"/>
      <dgm:spPr/>
    </dgm:pt>
    <dgm:pt modelId="{0252A247-4CE7-4AC1-95C7-B84A581D6DF2}" type="pres">
      <dgm:prSet presAssocID="{E77ECA81-026F-4CA0-B227-89E483B5F5E5}" presName="centerBoxParent" presStyleLbl="node1" presStyleIdx="2" presStyleCnt="3"/>
      <dgm:spPr/>
    </dgm:pt>
    <dgm:pt modelId="{06BB09B8-EB6D-4F7D-94A0-D3D8515429B7}" type="pres">
      <dgm:prSet presAssocID="{E77ECA81-026F-4CA0-B227-89E483B5F5E5}" presName="centerBoxChildren" presStyleCnt="0"/>
      <dgm:spPr/>
    </dgm:pt>
    <dgm:pt modelId="{FFDBE15C-F145-4238-967C-C6A96ACEC0DD}" type="pres">
      <dgm:prSet presAssocID="{D72FDDAB-0781-47BF-9718-566E58399BBD}" presName="cChild" presStyleLbl="fgAcc1" presStyleIdx="9" presStyleCnt="14">
        <dgm:presLayoutVars>
          <dgm:bulletEnabled val="1"/>
        </dgm:presLayoutVars>
      </dgm:prSet>
      <dgm:spPr/>
    </dgm:pt>
    <dgm:pt modelId="{52B8F2FF-B2EF-4F03-83A9-145A4E7F22F7}" type="pres">
      <dgm:prSet presAssocID="{2A0B3DE4-C1B5-496E-A1EE-7C29276E8D9C}" presName="centerSibTrans" presStyleCnt="0"/>
      <dgm:spPr/>
    </dgm:pt>
    <dgm:pt modelId="{3355B47B-3A6E-4164-8C3F-FCDD3F274C50}" type="pres">
      <dgm:prSet presAssocID="{94158F42-4C33-4F86-95D6-8D29EBA264C9}" presName="cChild" presStyleLbl="fgAcc1" presStyleIdx="10" presStyleCnt="14">
        <dgm:presLayoutVars>
          <dgm:bulletEnabled val="1"/>
        </dgm:presLayoutVars>
      </dgm:prSet>
      <dgm:spPr/>
    </dgm:pt>
    <dgm:pt modelId="{B7178C9C-A63F-4487-A967-8BE2E9044CEF}" type="pres">
      <dgm:prSet presAssocID="{6618F1E2-059A-4F7E-8379-78922C81FC6D}" presName="centerSibTrans" presStyleCnt="0"/>
      <dgm:spPr/>
    </dgm:pt>
    <dgm:pt modelId="{783FC2F7-9347-4200-8B5D-8781C79730DA}" type="pres">
      <dgm:prSet presAssocID="{264262DB-94F8-4D02-A39D-8F544463079B}" presName="cChild" presStyleLbl="fgAcc1" presStyleIdx="11" presStyleCnt="14">
        <dgm:presLayoutVars>
          <dgm:bulletEnabled val="1"/>
        </dgm:presLayoutVars>
      </dgm:prSet>
      <dgm:spPr/>
    </dgm:pt>
    <dgm:pt modelId="{E0D449E3-35E3-4421-8A77-E0DAB6BD8AC9}" type="pres">
      <dgm:prSet presAssocID="{3E5AB139-2732-4B79-AD12-B295B645595F}" presName="centerSibTrans" presStyleCnt="0"/>
      <dgm:spPr/>
    </dgm:pt>
    <dgm:pt modelId="{ED8D59D1-054A-4AEA-91E7-7D7A17C8D474}" type="pres">
      <dgm:prSet presAssocID="{153AC79E-7965-4D14-8A1A-CE2B3AF7E9F4}" presName="cChild" presStyleLbl="fgAcc1" presStyleIdx="12" presStyleCnt="14">
        <dgm:presLayoutVars>
          <dgm:bulletEnabled val="1"/>
        </dgm:presLayoutVars>
      </dgm:prSet>
      <dgm:spPr/>
    </dgm:pt>
    <dgm:pt modelId="{4D75C7FE-EBC6-49E0-9985-E6763CC64C7C}" type="pres">
      <dgm:prSet presAssocID="{0BE2E95E-4728-420A-A653-7264B896A302}" presName="centerSibTrans" presStyleCnt="0"/>
      <dgm:spPr/>
    </dgm:pt>
    <dgm:pt modelId="{EFCD2FCB-CA22-4BFD-92AA-CD937F00D98E}" type="pres">
      <dgm:prSet presAssocID="{D29C5B2D-FBF4-4BDC-868E-2DF61E4FD602}" presName="cChild" presStyleLbl="fgAcc1" presStyleIdx="13" presStyleCnt="14">
        <dgm:presLayoutVars>
          <dgm:bulletEnabled val="1"/>
        </dgm:presLayoutVars>
      </dgm:prSet>
      <dgm:spPr/>
    </dgm:pt>
  </dgm:ptLst>
  <dgm:cxnLst>
    <dgm:cxn modelId="{A47D8A03-9C1D-4466-9A62-07186B36F1B6}" srcId="{E77ECA81-026F-4CA0-B227-89E483B5F5E5}" destId="{91D1FE7E-2249-4C1C-879C-94CC47DC7C69}" srcOrd="0" destOrd="0" parTransId="{54130F3B-6426-44BF-9D94-6C5EED93F176}" sibTransId="{40917D96-828A-45D5-9263-86F4F33D3468}"/>
    <dgm:cxn modelId="{36D15505-6F00-4ACE-8F15-560841A39642}" type="presOf" srcId="{CC61EF8B-10B7-4391-97CB-8856CFA19D5F}" destId="{0CE0ECB1-101D-4842-86C5-DB12DFE89902}" srcOrd="0" destOrd="0" presId="urn:microsoft.com/office/officeart/2005/8/layout/target2"/>
    <dgm:cxn modelId="{EE0BAB0E-258F-49BC-BA45-4FE6CF8EC83E}" type="presOf" srcId="{91D1FE7E-2249-4C1C-879C-94CC47DC7C69}" destId="{13C75748-0C0E-49ED-8E9F-5672DE8807B2}" srcOrd="0" destOrd="0" presId="urn:microsoft.com/office/officeart/2005/8/layout/target2"/>
    <dgm:cxn modelId="{DD3BFB17-7242-48D6-AF62-83C7F8E15307}" type="presOf" srcId="{E77ECA81-026F-4CA0-B227-89E483B5F5E5}" destId="{822E2982-F327-47C2-9563-DB61614BB5B5}" srcOrd="0" destOrd="0" presId="urn:microsoft.com/office/officeart/2005/8/layout/target2"/>
    <dgm:cxn modelId="{D6701922-DC0E-483C-AE74-BCB5F31876DD}" type="presOf" srcId="{F4C1AF6F-B396-42F7-BF72-9F7632422BA6}" destId="{F4C6DBE8-0F8C-45EE-908F-127171CEA4F3}" srcOrd="0" destOrd="0" presId="urn:microsoft.com/office/officeart/2005/8/layout/target2"/>
    <dgm:cxn modelId="{32433325-4C0E-412D-BBE0-A0CD74DA7B7A}" srcId="{615687AE-459B-4454-9B73-84DA2808EF51}" destId="{469F9EE8-A204-421D-802B-714B6724DC37}" srcOrd="1" destOrd="0" parTransId="{52C5108B-8823-42C6-90A6-EE1C0C022E4E}" sibTransId="{73216FC1-6D19-4409-9392-0F98998D6F74}"/>
    <dgm:cxn modelId="{72A61D2D-1239-4E10-A081-401FBC1A0B72}" srcId="{F58D25F1-8AA8-4027-9888-99906688EF68}" destId="{D29C5B2D-FBF4-4BDC-868E-2DF61E4FD602}" srcOrd="4" destOrd="0" parTransId="{A2232117-AA2F-408A-B001-A62A440B854D}" sibTransId="{05B31BE0-4B84-49ED-95ED-738DF9C4A4E1}"/>
    <dgm:cxn modelId="{D3925F67-2A7B-4997-BB32-F733EF318F9A}" type="presOf" srcId="{0C34AFD4-6A1B-4557-AB50-04ABBFFC5137}" destId="{61D362D4-A7D4-40D4-8CE4-FBA72AB90B26}" srcOrd="0" destOrd="0" presId="urn:microsoft.com/office/officeart/2005/8/layout/target2"/>
    <dgm:cxn modelId="{BBD02449-31F9-4C43-8E48-6B39292FC109}" srcId="{F58D25F1-8AA8-4027-9888-99906688EF68}" destId="{264262DB-94F8-4D02-A39D-8F544463079B}" srcOrd="2" destOrd="0" parTransId="{2ED0270A-47BC-41E2-A290-8CBC5B6D9B79}" sibTransId="{3E5AB139-2732-4B79-AD12-B295B645595F}"/>
    <dgm:cxn modelId="{A5E29A69-42AE-4D2B-988D-5ECCA587E3A6}" type="presOf" srcId="{94158F42-4C33-4F86-95D6-8D29EBA264C9}" destId="{3355B47B-3A6E-4164-8C3F-FCDD3F274C50}" srcOrd="0" destOrd="0" presId="urn:microsoft.com/office/officeart/2005/8/layout/target2"/>
    <dgm:cxn modelId="{79F2564B-8AAF-4F9A-905E-95EF4C5F9E3B}" srcId="{F58D25F1-8AA8-4027-9888-99906688EF68}" destId="{94158F42-4C33-4F86-95D6-8D29EBA264C9}" srcOrd="1" destOrd="0" parTransId="{15511279-98C6-41FC-9AB0-E96BCA1DA4C2}" sibTransId="{6618F1E2-059A-4F7E-8379-78922C81FC6D}"/>
    <dgm:cxn modelId="{FBE47F71-CE33-41EF-9AAF-7638F4E18D7B}" type="presOf" srcId="{D72FDDAB-0781-47BF-9718-566E58399BBD}" destId="{FFDBE15C-F145-4238-967C-C6A96ACEC0DD}" srcOrd="0" destOrd="0" presId="urn:microsoft.com/office/officeart/2005/8/layout/target2"/>
    <dgm:cxn modelId="{DA517054-27D6-4AF3-831C-9D21CBEA5501}" type="presOf" srcId="{615687AE-459B-4454-9B73-84DA2808EF51}" destId="{26169565-F81B-4AE9-8062-6A06804F7D1B}" srcOrd="0" destOrd="0" presId="urn:microsoft.com/office/officeart/2005/8/layout/target2"/>
    <dgm:cxn modelId="{96FF5874-BB18-4057-8F6C-D38984BE3653}" type="presOf" srcId="{264262DB-94F8-4D02-A39D-8F544463079B}" destId="{783FC2F7-9347-4200-8B5D-8781C79730DA}" srcOrd="0" destOrd="0" presId="urn:microsoft.com/office/officeart/2005/8/layout/target2"/>
    <dgm:cxn modelId="{C552D059-119C-4B86-BF43-E1D2876DD429}" srcId="{615687AE-459B-4454-9B73-84DA2808EF51}" destId="{F939A43F-5E85-4524-A76A-9378167B0D64}" srcOrd="2" destOrd="0" parTransId="{98705EB1-2498-4DF4-845D-3E931A030F65}" sibTransId="{C91B5864-3465-4A8C-AFEB-572B4CABB23B}"/>
    <dgm:cxn modelId="{37D25E7D-EBE6-4132-91F3-EE4320BA2A95}" srcId="{615687AE-459B-4454-9B73-84DA2808EF51}" destId="{F4C1AF6F-B396-42F7-BF72-9F7632422BA6}" srcOrd="5" destOrd="0" parTransId="{6F7C4C81-7D79-43C5-AF2E-6B544A340637}" sibTransId="{61D2586E-0348-4C73-A231-B6D97A6CD9F4}"/>
    <dgm:cxn modelId="{34509F7D-D364-4241-82DA-C27D3D540D0B}" srcId="{F58D25F1-8AA8-4027-9888-99906688EF68}" destId="{D72FDDAB-0781-47BF-9718-566E58399BBD}" srcOrd="0" destOrd="0" parTransId="{43EEEF43-DB6A-49CB-8199-261CE512F9FE}" sibTransId="{2A0B3DE4-C1B5-496E-A1EE-7C29276E8D9C}"/>
    <dgm:cxn modelId="{42645988-4956-47F4-806D-31FA827D9428}" type="presOf" srcId="{9F37C708-D53D-4243-86AC-F15DE5FC4025}" destId="{4E733554-E2A8-40CB-84F2-AD2CAA2F3610}" srcOrd="0" destOrd="0" presId="urn:microsoft.com/office/officeart/2005/8/layout/target2"/>
    <dgm:cxn modelId="{4E157A88-522B-4126-9885-5755AA5EBA19}" srcId="{F58D25F1-8AA8-4027-9888-99906688EF68}" destId="{153AC79E-7965-4D14-8A1A-CE2B3AF7E9F4}" srcOrd="3" destOrd="0" parTransId="{AE7EBC2B-2B83-4208-AF0D-E05DCECF9D32}" sibTransId="{0BE2E95E-4728-420A-A653-7264B896A302}"/>
    <dgm:cxn modelId="{46D94B91-D722-4A70-A181-7F42C280B87F}" type="presOf" srcId="{F58D25F1-8AA8-4027-9888-99906688EF68}" destId="{0252A247-4CE7-4AC1-95C7-B84A581D6DF2}" srcOrd="0" destOrd="0" presId="urn:microsoft.com/office/officeart/2005/8/layout/target2"/>
    <dgm:cxn modelId="{6FA419A9-7D2D-472F-AE93-95D7B77D819B}" srcId="{615687AE-459B-4454-9B73-84DA2808EF51}" destId="{A36BFDBF-6FA5-4FB4-8FBA-06B30B724243}" srcOrd="0" destOrd="0" parTransId="{A26D02CC-7037-43D9-BAD7-55579B24564D}" sibTransId="{9F8F2940-BB82-47BD-A087-B51641AF17D6}"/>
    <dgm:cxn modelId="{A6CEB8AE-D506-4EC1-A5C6-E936799F7732}" type="presOf" srcId="{1CA665B7-1165-4B41-B52B-D3328C8648ED}" destId="{BAF25C68-3932-475E-8E54-E6E1273A5DF6}" srcOrd="0" destOrd="0" presId="urn:microsoft.com/office/officeart/2005/8/layout/target2"/>
    <dgm:cxn modelId="{5284BAB3-B669-45F9-B596-E05AF3DFA00A}" srcId="{E77ECA81-026F-4CA0-B227-89E483B5F5E5}" destId="{F58D25F1-8AA8-4027-9888-99906688EF68}" srcOrd="2" destOrd="0" parTransId="{9C18DABA-8644-4565-A14F-2CCABE13A49F}" sibTransId="{48C70EB2-FDAD-41F6-BEA8-3E87366A848A}"/>
    <dgm:cxn modelId="{A72C5CB4-ADD6-4A46-AFE1-E50AEDC9E00B}" type="presOf" srcId="{153AC79E-7965-4D14-8A1A-CE2B3AF7E9F4}" destId="{ED8D59D1-054A-4AEA-91E7-7D7A17C8D474}" srcOrd="0" destOrd="0" presId="urn:microsoft.com/office/officeart/2005/8/layout/target2"/>
    <dgm:cxn modelId="{E35A78BA-2E4B-4095-8D7F-5F7904651270}" type="presOf" srcId="{D29C5B2D-FBF4-4BDC-868E-2DF61E4FD602}" destId="{EFCD2FCB-CA22-4BFD-92AA-CD937F00D98E}" srcOrd="0" destOrd="0" presId="urn:microsoft.com/office/officeart/2005/8/layout/target2"/>
    <dgm:cxn modelId="{CD82C5BE-B7D5-44CE-A0EF-6CBC8AB92464}" srcId="{E77ECA81-026F-4CA0-B227-89E483B5F5E5}" destId="{615687AE-459B-4454-9B73-84DA2808EF51}" srcOrd="1" destOrd="0" parTransId="{E93888BB-5A3E-4EAE-914F-A432D23F6A87}" sibTransId="{022B54FE-0357-4EC4-8946-A6B4E4F85871}"/>
    <dgm:cxn modelId="{205C81CD-1281-45FD-8C41-B806089E51E7}" type="presOf" srcId="{F2C785C5-CF76-49F3-8665-825A950309D1}" destId="{413C9415-82FA-4D8C-99D5-AD53755A06FB}" srcOrd="0" destOrd="0" presId="urn:microsoft.com/office/officeart/2005/8/layout/target2"/>
    <dgm:cxn modelId="{0958E0D5-7764-4769-97C2-151BC4D18D96}" type="presOf" srcId="{F939A43F-5E85-4524-A76A-9378167B0D64}" destId="{B4D345DE-D2E1-4236-B03E-9A353D5DAF46}" srcOrd="0" destOrd="0" presId="urn:microsoft.com/office/officeart/2005/8/layout/target2"/>
    <dgm:cxn modelId="{4B800AD7-67E4-4DBD-B9A0-6D2D724DB366}" srcId="{91D1FE7E-2249-4C1C-879C-94CC47DC7C69}" destId="{1CA665B7-1165-4B41-B52B-D3328C8648ED}" srcOrd="0" destOrd="0" parTransId="{6C6B4B4C-C38E-4067-B197-21666E6BE5D1}" sibTransId="{8558E91B-67CE-40D2-9067-52C64F559086}"/>
    <dgm:cxn modelId="{23F613DE-C1C4-42A5-BD95-EE446C4E2CE6}" srcId="{91D1FE7E-2249-4C1C-879C-94CC47DC7C69}" destId="{CC61EF8B-10B7-4391-97CB-8856CFA19D5F}" srcOrd="2" destOrd="0" parTransId="{787CE71A-12F9-4706-8975-07F1C92F046B}" sibTransId="{C071A99A-95BE-4812-A17B-4F4AD7CBA1E2}"/>
    <dgm:cxn modelId="{4BDEC9E1-B77C-4D21-A5B1-9612758F73BE}" type="presOf" srcId="{A36BFDBF-6FA5-4FB4-8FBA-06B30B724243}" destId="{F7D9C5C5-9275-4EED-955A-5664FE4CB99C}" srcOrd="0" destOrd="0" presId="urn:microsoft.com/office/officeart/2005/8/layout/target2"/>
    <dgm:cxn modelId="{BB9F69E6-C5C1-4157-B099-351F94CF8613}" srcId="{615687AE-459B-4454-9B73-84DA2808EF51}" destId="{9F37C708-D53D-4243-86AC-F15DE5FC4025}" srcOrd="4" destOrd="0" parTransId="{3D85AB82-293B-4E77-ABFA-D67F7C8E7395}" sibTransId="{CEB89C8B-1B8E-4098-B883-1F9BEA54EE3D}"/>
    <dgm:cxn modelId="{946D0DEB-30CE-4AF5-B2DA-573A0C749E1A}" type="presOf" srcId="{469F9EE8-A204-421D-802B-714B6724DC37}" destId="{1B3CC633-E0C6-4E02-A0CD-0ACCE87286D0}" srcOrd="0" destOrd="0" presId="urn:microsoft.com/office/officeart/2005/8/layout/target2"/>
    <dgm:cxn modelId="{6FEDB0F2-2473-4E15-A13D-4D860532237E}" srcId="{91D1FE7E-2249-4C1C-879C-94CC47DC7C69}" destId="{F2C785C5-CF76-49F3-8665-825A950309D1}" srcOrd="1" destOrd="0" parTransId="{445F537E-A328-4D52-90B6-22D23AD9B77A}" sibTransId="{93C44C33-0990-4A8A-9444-D231C9E75AC2}"/>
    <dgm:cxn modelId="{12FC68F4-166D-442E-A7FE-83758ADFD80F}" srcId="{615687AE-459B-4454-9B73-84DA2808EF51}" destId="{0C34AFD4-6A1B-4557-AB50-04ABBFFC5137}" srcOrd="3" destOrd="0" parTransId="{E24A1FCF-5D44-4926-947E-91F7B1E9525A}" sibTransId="{6C85A7D0-75C1-465B-B2F6-7FCB924FC66D}"/>
    <dgm:cxn modelId="{768C11C2-6E9E-49E9-93EA-17661C62B17A}" type="presParOf" srcId="{822E2982-F327-47C2-9563-DB61614BB5B5}" destId="{D110D204-DDDD-43B1-8ECB-C3D8DC37B841}" srcOrd="0" destOrd="0" presId="urn:microsoft.com/office/officeart/2005/8/layout/target2"/>
    <dgm:cxn modelId="{5582F9D9-3FF9-4149-B4B7-868D11848062}" type="presParOf" srcId="{D110D204-DDDD-43B1-8ECB-C3D8DC37B841}" destId="{13C75748-0C0E-49ED-8E9F-5672DE8807B2}" srcOrd="0" destOrd="0" presId="urn:microsoft.com/office/officeart/2005/8/layout/target2"/>
    <dgm:cxn modelId="{3E1DC76F-F9F9-4FCC-8ECC-A4C24C14681E}" type="presParOf" srcId="{D110D204-DDDD-43B1-8ECB-C3D8DC37B841}" destId="{A5717AAD-7418-4B97-98ED-AD16F83E8B37}" srcOrd="1" destOrd="0" presId="urn:microsoft.com/office/officeart/2005/8/layout/target2"/>
    <dgm:cxn modelId="{291912F0-4F67-4C99-AC8F-82F471AF38DC}" type="presParOf" srcId="{A5717AAD-7418-4B97-98ED-AD16F83E8B37}" destId="{BAF25C68-3932-475E-8E54-E6E1273A5DF6}" srcOrd="0" destOrd="0" presId="urn:microsoft.com/office/officeart/2005/8/layout/target2"/>
    <dgm:cxn modelId="{44BAB15F-3D8F-4D4A-992D-0318D63A64D1}" type="presParOf" srcId="{A5717AAD-7418-4B97-98ED-AD16F83E8B37}" destId="{6FC229E6-9750-4C29-B441-724A912E770D}" srcOrd="1" destOrd="0" presId="urn:microsoft.com/office/officeart/2005/8/layout/target2"/>
    <dgm:cxn modelId="{E84B6239-D434-49F9-B591-EE923F55B7FE}" type="presParOf" srcId="{A5717AAD-7418-4B97-98ED-AD16F83E8B37}" destId="{413C9415-82FA-4D8C-99D5-AD53755A06FB}" srcOrd="2" destOrd="0" presId="urn:microsoft.com/office/officeart/2005/8/layout/target2"/>
    <dgm:cxn modelId="{0AA008BC-9BDE-4B35-B4F5-F91CC904898A}" type="presParOf" srcId="{A5717AAD-7418-4B97-98ED-AD16F83E8B37}" destId="{34245A44-71EA-429C-92B8-BB7B00AFAE73}" srcOrd="3" destOrd="0" presId="urn:microsoft.com/office/officeart/2005/8/layout/target2"/>
    <dgm:cxn modelId="{019C44B7-FA39-4C1C-BBB6-01CB705D5C62}" type="presParOf" srcId="{A5717AAD-7418-4B97-98ED-AD16F83E8B37}" destId="{0CE0ECB1-101D-4842-86C5-DB12DFE89902}" srcOrd="4" destOrd="0" presId="urn:microsoft.com/office/officeart/2005/8/layout/target2"/>
    <dgm:cxn modelId="{36D6278B-E16C-46A0-88FB-F4A4765B84DF}" type="presParOf" srcId="{822E2982-F327-47C2-9563-DB61614BB5B5}" destId="{45E9FF7B-5934-403A-9020-D3E023610780}" srcOrd="1" destOrd="0" presId="urn:microsoft.com/office/officeart/2005/8/layout/target2"/>
    <dgm:cxn modelId="{6210F36C-FCF0-4B42-962C-C1D68AE0D2B8}" type="presParOf" srcId="{45E9FF7B-5934-403A-9020-D3E023610780}" destId="{26169565-F81B-4AE9-8062-6A06804F7D1B}" srcOrd="0" destOrd="0" presId="urn:microsoft.com/office/officeart/2005/8/layout/target2"/>
    <dgm:cxn modelId="{84E4681C-E9EF-4336-9116-EE2E20288FC6}" type="presParOf" srcId="{45E9FF7B-5934-403A-9020-D3E023610780}" destId="{EDAD12A3-0377-4042-8A93-5C28785C8E07}" srcOrd="1" destOrd="0" presId="urn:microsoft.com/office/officeart/2005/8/layout/target2"/>
    <dgm:cxn modelId="{975791A8-CB2F-48C7-9F24-2632C6432CCB}" type="presParOf" srcId="{EDAD12A3-0377-4042-8A93-5C28785C8E07}" destId="{F7D9C5C5-9275-4EED-955A-5664FE4CB99C}" srcOrd="0" destOrd="0" presId="urn:microsoft.com/office/officeart/2005/8/layout/target2"/>
    <dgm:cxn modelId="{B1E6007E-782D-4146-A03B-91AB26C16E5E}" type="presParOf" srcId="{EDAD12A3-0377-4042-8A93-5C28785C8E07}" destId="{31A53704-C15E-4A80-BAD8-13581A47BE34}" srcOrd="1" destOrd="0" presId="urn:microsoft.com/office/officeart/2005/8/layout/target2"/>
    <dgm:cxn modelId="{F0B556D7-4248-4D5C-B0AF-2B8C37204F21}" type="presParOf" srcId="{EDAD12A3-0377-4042-8A93-5C28785C8E07}" destId="{1B3CC633-E0C6-4E02-A0CD-0ACCE87286D0}" srcOrd="2" destOrd="0" presId="urn:microsoft.com/office/officeart/2005/8/layout/target2"/>
    <dgm:cxn modelId="{E8E6B567-1CCA-4AAC-A969-983E47E8E35C}" type="presParOf" srcId="{EDAD12A3-0377-4042-8A93-5C28785C8E07}" destId="{ADBD2C87-5EBA-4E8B-A658-F16F8CA48833}" srcOrd="3" destOrd="0" presId="urn:microsoft.com/office/officeart/2005/8/layout/target2"/>
    <dgm:cxn modelId="{16E00A5A-BFD1-42F1-9CD1-9F7FC8101F85}" type="presParOf" srcId="{EDAD12A3-0377-4042-8A93-5C28785C8E07}" destId="{B4D345DE-D2E1-4236-B03E-9A353D5DAF46}" srcOrd="4" destOrd="0" presId="urn:microsoft.com/office/officeart/2005/8/layout/target2"/>
    <dgm:cxn modelId="{C38CE11A-E076-489E-84C2-E2F7125E46B6}" type="presParOf" srcId="{EDAD12A3-0377-4042-8A93-5C28785C8E07}" destId="{D504A486-F703-4645-8DA7-2DA8F8E9D7CA}" srcOrd="5" destOrd="0" presId="urn:microsoft.com/office/officeart/2005/8/layout/target2"/>
    <dgm:cxn modelId="{B643E028-B9D1-4DBD-B5BE-DB3BFF25B926}" type="presParOf" srcId="{EDAD12A3-0377-4042-8A93-5C28785C8E07}" destId="{61D362D4-A7D4-40D4-8CE4-FBA72AB90B26}" srcOrd="6" destOrd="0" presId="urn:microsoft.com/office/officeart/2005/8/layout/target2"/>
    <dgm:cxn modelId="{883D05B9-194B-41CB-AC7F-8A59CE5570E0}" type="presParOf" srcId="{EDAD12A3-0377-4042-8A93-5C28785C8E07}" destId="{2B057BC4-C92B-4741-B56C-56AB48DCC446}" srcOrd="7" destOrd="0" presId="urn:microsoft.com/office/officeart/2005/8/layout/target2"/>
    <dgm:cxn modelId="{6C939F96-7E78-4533-8E0C-E446F1D4CE23}" type="presParOf" srcId="{EDAD12A3-0377-4042-8A93-5C28785C8E07}" destId="{4E733554-E2A8-40CB-84F2-AD2CAA2F3610}" srcOrd="8" destOrd="0" presId="urn:microsoft.com/office/officeart/2005/8/layout/target2"/>
    <dgm:cxn modelId="{FD299C97-936F-4898-9183-9DA3A2DE7D7A}" type="presParOf" srcId="{EDAD12A3-0377-4042-8A93-5C28785C8E07}" destId="{FA1242CE-BD8C-4640-8ECC-887033EAC6C5}" srcOrd="9" destOrd="0" presId="urn:microsoft.com/office/officeart/2005/8/layout/target2"/>
    <dgm:cxn modelId="{C28ABD58-FE1E-433C-A982-BEFAB069B46D}" type="presParOf" srcId="{EDAD12A3-0377-4042-8A93-5C28785C8E07}" destId="{F4C6DBE8-0F8C-45EE-908F-127171CEA4F3}" srcOrd="10" destOrd="0" presId="urn:microsoft.com/office/officeart/2005/8/layout/target2"/>
    <dgm:cxn modelId="{B7D9FF03-E924-468C-8E4E-B2B065783BE0}" type="presParOf" srcId="{822E2982-F327-47C2-9563-DB61614BB5B5}" destId="{6C1450EF-C110-42F3-84D6-10BC64AB172E}" srcOrd="2" destOrd="0" presId="urn:microsoft.com/office/officeart/2005/8/layout/target2"/>
    <dgm:cxn modelId="{EE6DE6AE-296B-402C-90C6-6B08B1845CE5}" type="presParOf" srcId="{6C1450EF-C110-42F3-84D6-10BC64AB172E}" destId="{0252A247-4CE7-4AC1-95C7-B84A581D6DF2}" srcOrd="0" destOrd="0" presId="urn:microsoft.com/office/officeart/2005/8/layout/target2"/>
    <dgm:cxn modelId="{8B114352-3824-4561-979B-0AAC105DBBD9}" type="presParOf" srcId="{6C1450EF-C110-42F3-84D6-10BC64AB172E}" destId="{06BB09B8-EB6D-4F7D-94A0-D3D8515429B7}" srcOrd="1" destOrd="0" presId="urn:microsoft.com/office/officeart/2005/8/layout/target2"/>
    <dgm:cxn modelId="{A454501F-32D8-4B2F-AFE1-076A239EEA52}" type="presParOf" srcId="{06BB09B8-EB6D-4F7D-94A0-D3D8515429B7}" destId="{FFDBE15C-F145-4238-967C-C6A96ACEC0DD}" srcOrd="0" destOrd="0" presId="urn:microsoft.com/office/officeart/2005/8/layout/target2"/>
    <dgm:cxn modelId="{361F3C0C-A541-40D9-A925-244B452C19C0}" type="presParOf" srcId="{06BB09B8-EB6D-4F7D-94A0-D3D8515429B7}" destId="{52B8F2FF-B2EF-4F03-83A9-145A4E7F22F7}" srcOrd="1" destOrd="0" presId="urn:microsoft.com/office/officeart/2005/8/layout/target2"/>
    <dgm:cxn modelId="{5EA39ED3-C958-4CCA-B789-1661B3A1BD48}" type="presParOf" srcId="{06BB09B8-EB6D-4F7D-94A0-D3D8515429B7}" destId="{3355B47B-3A6E-4164-8C3F-FCDD3F274C50}" srcOrd="2" destOrd="0" presId="urn:microsoft.com/office/officeart/2005/8/layout/target2"/>
    <dgm:cxn modelId="{008CDCF1-76F1-4671-8211-D17C13A9A0B0}" type="presParOf" srcId="{06BB09B8-EB6D-4F7D-94A0-D3D8515429B7}" destId="{B7178C9C-A63F-4487-A967-8BE2E9044CEF}" srcOrd="3" destOrd="0" presId="urn:microsoft.com/office/officeart/2005/8/layout/target2"/>
    <dgm:cxn modelId="{839EBBD5-FBEB-4562-A9AB-055607F8F30D}" type="presParOf" srcId="{06BB09B8-EB6D-4F7D-94A0-D3D8515429B7}" destId="{783FC2F7-9347-4200-8B5D-8781C79730DA}" srcOrd="4" destOrd="0" presId="urn:microsoft.com/office/officeart/2005/8/layout/target2"/>
    <dgm:cxn modelId="{C4CFC62F-CF97-48CE-8FB9-95302CFF60BE}" type="presParOf" srcId="{06BB09B8-EB6D-4F7D-94A0-D3D8515429B7}" destId="{E0D449E3-35E3-4421-8A77-E0DAB6BD8AC9}" srcOrd="5" destOrd="0" presId="urn:microsoft.com/office/officeart/2005/8/layout/target2"/>
    <dgm:cxn modelId="{950A3C80-C509-447C-9059-9CFBCBAA5453}" type="presParOf" srcId="{06BB09B8-EB6D-4F7D-94A0-D3D8515429B7}" destId="{ED8D59D1-054A-4AEA-91E7-7D7A17C8D474}" srcOrd="6" destOrd="0" presId="urn:microsoft.com/office/officeart/2005/8/layout/target2"/>
    <dgm:cxn modelId="{4DF4C63A-8474-42EE-8056-6C619A626E2A}" type="presParOf" srcId="{06BB09B8-EB6D-4F7D-94A0-D3D8515429B7}" destId="{4D75C7FE-EBC6-49E0-9985-E6763CC64C7C}" srcOrd="7" destOrd="0" presId="urn:microsoft.com/office/officeart/2005/8/layout/target2"/>
    <dgm:cxn modelId="{84C18A5C-7CA9-41C9-97D8-BAFE4E533306}" type="presParOf" srcId="{06BB09B8-EB6D-4F7D-94A0-D3D8515429B7}" destId="{EFCD2FCB-CA22-4BFD-92AA-CD937F00D98E}" srcOrd="8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DA1362-CEDB-4F2E-B24C-91645BD2DE16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0C559B-8F4A-4F8B-8917-3C06FC028BE9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Consolas" panose="020B0609020204030204" pitchFamily="49" charset="0"/>
            </a:rPr>
            <a:t>return a; // Alive</a:t>
          </a:r>
        </a:p>
      </dgm:t>
    </dgm:pt>
    <dgm:pt modelId="{E284CA21-F88F-4B8D-AFC6-3FBC8E8D810A}" type="parTrans" cxnId="{81A0AC5D-6A27-42B6-8E40-E2657EDC3FAC}">
      <dgm:prSet/>
      <dgm:spPr/>
      <dgm:t>
        <a:bodyPr/>
        <a:lstStyle/>
        <a:p>
          <a:endParaRPr lang="en-US"/>
        </a:p>
      </dgm:t>
    </dgm:pt>
    <dgm:pt modelId="{C031463C-CE63-4513-8391-2782107D0856}" type="sibTrans" cxnId="{81A0AC5D-6A27-42B6-8E40-E2657EDC3FAC}">
      <dgm:prSet/>
      <dgm:spPr/>
      <dgm:t>
        <a:bodyPr/>
        <a:lstStyle/>
        <a:p>
          <a:endParaRPr lang="en-US"/>
        </a:p>
      </dgm:t>
    </dgm:pt>
    <dgm:pt modelId="{36C94295-21CF-4FE2-A1CB-AB8D7B7287D5}">
      <dgm:prSet phldrT="[Text]"/>
      <dgm:spPr/>
      <dgm:t>
        <a:bodyPr/>
        <a:lstStyle/>
        <a:p>
          <a:r>
            <a:rPr lang="en-US" dirty="0"/>
            <a:t>a</a:t>
          </a:r>
        </a:p>
      </dgm:t>
    </dgm:pt>
    <dgm:pt modelId="{6C974EE3-BC89-42E7-8AA9-6DF0A3471C54}" type="parTrans" cxnId="{016DD29E-362A-4D02-9092-A4236A21E3DE}">
      <dgm:prSet/>
      <dgm:spPr/>
      <dgm:t>
        <a:bodyPr/>
        <a:lstStyle/>
        <a:p>
          <a:endParaRPr lang="en-US"/>
        </a:p>
      </dgm:t>
    </dgm:pt>
    <dgm:pt modelId="{D7DFF676-1D78-4CEB-B5A6-4DDEC0238A16}" type="sibTrans" cxnId="{016DD29E-362A-4D02-9092-A4236A21E3DE}">
      <dgm:prSet/>
      <dgm:spPr/>
      <dgm:t>
        <a:bodyPr/>
        <a:lstStyle/>
        <a:p>
          <a:endParaRPr lang="en-US"/>
        </a:p>
      </dgm:t>
    </dgm:pt>
    <dgm:pt modelId="{9AEFF267-247D-4107-A7AD-203F304F02E9}">
      <dgm:prSet phldrT="[Text]"/>
      <dgm:spPr/>
      <dgm:t>
        <a:bodyPr/>
        <a:lstStyle/>
        <a:p>
          <a:r>
            <a:rPr lang="en-US" dirty="0"/>
            <a:t>b, x</a:t>
          </a:r>
        </a:p>
      </dgm:t>
    </dgm:pt>
    <dgm:pt modelId="{0698A2BE-4E77-42FB-B2A7-58EF2837829E}" type="parTrans" cxnId="{F904E726-2F49-485D-ADA7-0A11A3E9AB97}">
      <dgm:prSet/>
      <dgm:spPr/>
      <dgm:t>
        <a:bodyPr/>
        <a:lstStyle/>
        <a:p>
          <a:endParaRPr lang="en-US"/>
        </a:p>
      </dgm:t>
    </dgm:pt>
    <dgm:pt modelId="{89E0BE2A-450E-4ED4-9E64-B0F1617F8DB6}" type="sibTrans" cxnId="{F904E726-2F49-485D-ADA7-0A11A3E9AB97}">
      <dgm:prSet/>
      <dgm:spPr/>
      <dgm:t>
        <a:bodyPr/>
        <a:lstStyle/>
        <a:p>
          <a:endParaRPr lang="en-US"/>
        </a:p>
      </dgm:t>
    </dgm:pt>
    <dgm:pt modelId="{D6E3F272-50BD-4C3C-B533-CD262B6513A0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Consolas" panose="020B0609020204030204" pitchFamily="49" charset="0"/>
            </a:rPr>
            <a:t>if(a==b) b = b + 1; // Dead</a:t>
          </a:r>
        </a:p>
      </dgm:t>
    </dgm:pt>
    <dgm:pt modelId="{82B9C45F-93D6-4CA6-85ED-920F88D016ED}" type="parTrans" cxnId="{A6FA5C9B-1811-45FC-8402-5A45414DC843}">
      <dgm:prSet/>
      <dgm:spPr/>
      <dgm:t>
        <a:bodyPr/>
        <a:lstStyle/>
        <a:p>
          <a:endParaRPr lang="en-US"/>
        </a:p>
      </dgm:t>
    </dgm:pt>
    <dgm:pt modelId="{1BBFB4F7-CD1F-4D6C-9709-89FD2F962286}" type="sibTrans" cxnId="{A6FA5C9B-1811-45FC-8402-5A45414DC843}">
      <dgm:prSet/>
      <dgm:spPr/>
      <dgm:t>
        <a:bodyPr/>
        <a:lstStyle/>
        <a:p>
          <a:endParaRPr lang="en-US"/>
        </a:p>
      </dgm:t>
    </dgm:pt>
    <dgm:pt modelId="{1AC4BE08-F863-42D7-841C-26471567B0C1}">
      <dgm:prSet phldrT="[Text]"/>
      <dgm:spPr/>
      <dgm:t>
        <a:bodyPr/>
        <a:lstStyle/>
        <a:p>
          <a:r>
            <a:rPr lang="en-US" dirty="0"/>
            <a:t>a</a:t>
          </a:r>
        </a:p>
      </dgm:t>
    </dgm:pt>
    <dgm:pt modelId="{83AB2C5E-858F-4109-8341-459E23BCBFC0}" type="parTrans" cxnId="{3E4CF5E4-24AC-4756-8AFE-05B4F80BECE3}">
      <dgm:prSet/>
      <dgm:spPr/>
      <dgm:t>
        <a:bodyPr/>
        <a:lstStyle/>
        <a:p>
          <a:endParaRPr lang="en-US"/>
        </a:p>
      </dgm:t>
    </dgm:pt>
    <dgm:pt modelId="{D94B9F9C-AEE6-4EFE-AE09-3828AE44ED02}" type="sibTrans" cxnId="{3E4CF5E4-24AC-4756-8AFE-05B4F80BECE3}">
      <dgm:prSet/>
      <dgm:spPr/>
      <dgm:t>
        <a:bodyPr/>
        <a:lstStyle/>
        <a:p>
          <a:endParaRPr lang="en-US"/>
        </a:p>
      </dgm:t>
    </dgm:pt>
    <dgm:pt modelId="{1EE7B41F-1782-458C-AA44-7425B9DC435F}">
      <dgm:prSet phldrT="[Text]"/>
      <dgm:spPr/>
      <dgm:t>
        <a:bodyPr/>
        <a:lstStyle/>
        <a:p>
          <a:r>
            <a:rPr lang="en-US" dirty="0" err="1"/>
            <a:t>b,x</a:t>
          </a:r>
          <a:endParaRPr lang="en-US" dirty="0"/>
        </a:p>
      </dgm:t>
    </dgm:pt>
    <dgm:pt modelId="{1ECB9DD3-A79E-46A7-8605-4E678227F798}" type="parTrans" cxnId="{83CF2B4D-9F2D-44B9-8DE2-2AD7A7F0335C}">
      <dgm:prSet/>
      <dgm:spPr/>
      <dgm:t>
        <a:bodyPr/>
        <a:lstStyle/>
        <a:p>
          <a:endParaRPr lang="en-US"/>
        </a:p>
      </dgm:t>
    </dgm:pt>
    <dgm:pt modelId="{A8577A0D-ACF3-47D2-8CED-07D64D43BAAD}" type="sibTrans" cxnId="{83CF2B4D-9F2D-44B9-8DE2-2AD7A7F0335C}">
      <dgm:prSet/>
      <dgm:spPr/>
      <dgm:t>
        <a:bodyPr/>
        <a:lstStyle/>
        <a:p>
          <a:endParaRPr lang="en-US"/>
        </a:p>
      </dgm:t>
    </dgm:pt>
    <dgm:pt modelId="{875FE69A-71F0-4CD1-9CA5-3E7228BE6BE1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a = b + 2; // Alive</a:t>
          </a:r>
        </a:p>
      </dgm:t>
    </dgm:pt>
    <dgm:pt modelId="{C84D2062-15E7-440F-89E1-2259E225FF6F}" type="parTrans" cxnId="{C385A098-AEF8-4A04-9356-07255C850A2B}">
      <dgm:prSet/>
      <dgm:spPr/>
      <dgm:t>
        <a:bodyPr/>
        <a:lstStyle/>
        <a:p>
          <a:endParaRPr lang="en-US"/>
        </a:p>
      </dgm:t>
    </dgm:pt>
    <dgm:pt modelId="{F268DBA5-3807-44A1-B365-D3CBA94D9447}" type="sibTrans" cxnId="{C385A098-AEF8-4A04-9356-07255C850A2B}">
      <dgm:prSet/>
      <dgm:spPr/>
      <dgm:t>
        <a:bodyPr/>
        <a:lstStyle/>
        <a:p>
          <a:endParaRPr lang="en-US"/>
        </a:p>
      </dgm:t>
    </dgm:pt>
    <dgm:pt modelId="{0E06868A-FF6E-49DC-8C3B-7E68F66AC072}">
      <dgm:prSet phldrT="[Text]"/>
      <dgm:spPr/>
      <dgm:t>
        <a:bodyPr/>
        <a:lstStyle/>
        <a:p>
          <a:r>
            <a:rPr lang="en-US" dirty="0"/>
            <a:t>b</a:t>
          </a:r>
        </a:p>
      </dgm:t>
    </dgm:pt>
    <dgm:pt modelId="{AF065C56-769C-489E-9349-C9FF5DACF5F8}" type="parTrans" cxnId="{81CC1554-F0FA-416F-912A-9041085F9045}">
      <dgm:prSet/>
      <dgm:spPr/>
      <dgm:t>
        <a:bodyPr/>
        <a:lstStyle/>
        <a:p>
          <a:endParaRPr lang="en-US"/>
        </a:p>
      </dgm:t>
    </dgm:pt>
    <dgm:pt modelId="{5A06EFCD-23D3-4CAD-A2B0-E4E90658C704}" type="sibTrans" cxnId="{81CC1554-F0FA-416F-912A-9041085F9045}">
      <dgm:prSet/>
      <dgm:spPr/>
      <dgm:t>
        <a:bodyPr/>
        <a:lstStyle/>
        <a:p>
          <a:endParaRPr lang="en-US"/>
        </a:p>
      </dgm:t>
    </dgm:pt>
    <dgm:pt modelId="{2A3F8A2A-8519-49A3-81B6-690D93555157}">
      <dgm:prSet phldrT="[Text]"/>
      <dgm:spPr/>
      <dgm:t>
        <a:bodyPr/>
        <a:lstStyle/>
        <a:p>
          <a:r>
            <a:rPr lang="en-US" dirty="0"/>
            <a:t>a</a:t>
          </a:r>
        </a:p>
      </dgm:t>
    </dgm:pt>
    <dgm:pt modelId="{26F04F3D-B0F3-4F22-AF46-5278B9A09436}" type="parTrans" cxnId="{EB6D7F83-3628-4A04-94CF-049E92253D17}">
      <dgm:prSet/>
      <dgm:spPr/>
      <dgm:t>
        <a:bodyPr/>
        <a:lstStyle/>
        <a:p>
          <a:endParaRPr lang="en-US"/>
        </a:p>
      </dgm:t>
    </dgm:pt>
    <dgm:pt modelId="{DD38468F-01AD-4DEC-89C4-C49E82DAE4CD}" type="sibTrans" cxnId="{EB6D7F83-3628-4A04-94CF-049E92253D17}">
      <dgm:prSet/>
      <dgm:spPr/>
      <dgm:t>
        <a:bodyPr/>
        <a:lstStyle/>
        <a:p>
          <a:endParaRPr lang="en-US"/>
        </a:p>
      </dgm:t>
    </dgm:pt>
    <dgm:pt modelId="{5B54DE45-A9DE-4DF4-BF2F-5B85D2AF5630}" type="pres">
      <dgm:prSet presAssocID="{EDDA1362-CEDB-4F2E-B24C-91645BD2DE16}" presName="Name0" presStyleCnt="0">
        <dgm:presLayoutVars>
          <dgm:dir/>
          <dgm:animLvl val="lvl"/>
          <dgm:resizeHandles val="exact"/>
        </dgm:presLayoutVars>
      </dgm:prSet>
      <dgm:spPr/>
    </dgm:pt>
    <dgm:pt modelId="{7D17715B-1B66-48F3-8040-D157D8C396EF}" type="pres">
      <dgm:prSet presAssocID="{875FE69A-71F0-4CD1-9CA5-3E7228BE6BE1}" presName="boxAndChildren" presStyleCnt="0"/>
      <dgm:spPr/>
    </dgm:pt>
    <dgm:pt modelId="{8D123CA1-6DEB-4752-906B-05523AC7FDE5}" type="pres">
      <dgm:prSet presAssocID="{875FE69A-71F0-4CD1-9CA5-3E7228BE6BE1}" presName="parentTextBox" presStyleLbl="node1" presStyleIdx="0" presStyleCnt="3"/>
      <dgm:spPr/>
    </dgm:pt>
    <dgm:pt modelId="{065E78BC-F092-4673-B836-0D7E9EADFCF8}" type="pres">
      <dgm:prSet presAssocID="{875FE69A-71F0-4CD1-9CA5-3E7228BE6BE1}" presName="entireBox" presStyleLbl="node1" presStyleIdx="0" presStyleCnt="3"/>
      <dgm:spPr/>
    </dgm:pt>
    <dgm:pt modelId="{DFF21583-D17B-4035-ACEF-B517EBFF106D}" type="pres">
      <dgm:prSet presAssocID="{875FE69A-71F0-4CD1-9CA5-3E7228BE6BE1}" presName="descendantBox" presStyleCnt="0"/>
      <dgm:spPr/>
    </dgm:pt>
    <dgm:pt modelId="{3F880265-2C1C-4B9C-923A-78AF2B4C410A}" type="pres">
      <dgm:prSet presAssocID="{0E06868A-FF6E-49DC-8C3B-7E68F66AC072}" presName="childTextBox" presStyleLbl="fgAccFollowNode1" presStyleIdx="0" presStyleCnt="6">
        <dgm:presLayoutVars>
          <dgm:bulletEnabled val="1"/>
        </dgm:presLayoutVars>
      </dgm:prSet>
      <dgm:spPr/>
    </dgm:pt>
    <dgm:pt modelId="{2E234964-1E84-49FC-B4EF-E3264A0F65AE}" type="pres">
      <dgm:prSet presAssocID="{2A3F8A2A-8519-49A3-81B6-690D93555157}" presName="childTextBox" presStyleLbl="fgAccFollowNode1" presStyleIdx="1" presStyleCnt="6">
        <dgm:presLayoutVars>
          <dgm:bulletEnabled val="1"/>
        </dgm:presLayoutVars>
      </dgm:prSet>
      <dgm:spPr/>
    </dgm:pt>
    <dgm:pt modelId="{C016DCC7-9B7D-4458-A97E-9366DE89C93E}" type="pres">
      <dgm:prSet presAssocID="{1BBFB4F7-CD1F-4D6C-9709-89FD2F962286}" presName="sp" presStyleCnt="0"/>
      <dgm:spPr/>
    </dgm:pt>
    <dgm:pt modelId="{11ED13B5-2437-4AA9-876B-381FCDF55460}" type="pres">
      <dgm:prSet presAssocID="{D6E3F272-50BD-4C3C-B533-CD262B6513A0}" presName="arrowAndChildren" presStyleCnt="0"/>
      <dgm:spPr/>
    </dgm:pt>
    <dgm:pt modelId="{63FC418A-2050-44D3-8571-7EB1C708C92A}" type="pres">
      <dgm:prSet presAssocID="{D6E3F272-50BD-4C3C-B533-CD262B6513A0}" presName="parentTextArrow" presStyleLbl="node1" presStyleIdx="0" presStyleCnt="3"/>
      <dgm:spPr/>
    </dgm:pt>
    <dgm:pt modelId="{D0093A17-C2AD-45DE-8B3B-94BFC6C0AAC9}" type="pres">
      <dgm:prSet presAssocID="{D6E3F272-50BD-4C3C-B533-CD262B6513A0}" presName="arrow" presStyleLbl="node1" presStyleIdx="1" presStyleCnt="3"/>
      <dgm:spPr/>
    </dgm:pt>
    <dgm:pt modelId="{2C6AEECE-3104-4F52-BC60-102EA9BBDAC9}" type="pres">
      <dgm:prSet presAssocID="{D6E3F272-50BD-4C3C-B533-CD262B6513A0}" presName="descendantArrow" presStyleCnt="0"/>
      <dgm:spPr/>
    </dgm:pt>
    <dgm:pt modelId="{B584A313-3D8E-451C-9CDD-66FE695FE27F}" type="pres">
      <dgm:prSet presAssocID="{1AC4BE08-F863-42D7-841C-26471567B0C1}" presName="childTextArrow" presStyleLbl="fgAccFollowNode1" presStyleIdx="2" presStyleCnt="6">
        <dgm:presLayoutVars>
          <dgm:bulletEnabled val="1"/>
        </dgm:presLayoutVars>
      </dgm:prSet>
      <dgm:spPr/>
    </dgm:pt>
    <dgm:pt modelId="{A32216B8-2BDC-4E19-A0D5-1E1F620A6FD2}" type="pres">
      <dgm:prSet presAssocID="{1EE7B41F-1782-458C-AA44-7425B9DC435F}" presName="childTextArrow" presStyleLbl="fgAccFollowNode1" presStyleIdx="3" presStyleCnt="6">
        <dgm:presLayoutVars>
          <dgm:bulletEnabled val="1"/>
        </dgm:presLayoutVars>
      </dgm:prSet>
      <dgm:spPr/>
    </dgm:pt>
    <dgm:pt modelId="{576DF53A-AD86-4E12-A586-14952BE10839}" type="pres">
      <dgm:prSet presAssocID="{C031463C-CE63-4513-8391-2782107D0856}" presName="sp" presStyleCnt="0"/>
      <dgm:spPr/>
    </dgm:pt>
    <dgm:pt modelId="{A455B868-6D54-4A67-AD3E-D19D93EE4367}" type="pres">
      <dgm:prSet presAssocID="{BB0C559B-8F4A-4F8B-8917-3C06FC028BE9}" presName="arrowAndChildren" presStyleCnt="0"/>
      <dgm:spPr/>
    </dgm:pt>
    <dgm:pt modelId="{E2DD4865-4927-4CDB-B469-C0AA50F953CD}" type="pres">
      <dgm:prSet presAssocID="{BB0C559B-8F4A-4F8B-8917-3C06FC028BE9}" presName="parentTextArrow" presStyleLbl="node1" presStyleIdx="1" presStyleCnt="3"/>
      <dgm:spPr/>
    </dgm:pt>
    <dgm:pt modelId="{ED7438BC-75C1-4DFB-A309-E4366A18DEA2}" type="pres">
      <dgm:prSet presAssocID="{BB0C559B-8F4A-4F8B-8917-3C06FC028BE9}" presName="arrow" presStyleLbl="node1" presStyleIdx="2" presStyleCnt="3"/>
      <dgm:spPr/>
    </dgm:pt>
    <dgm:pt modelId="{95983B3D-9670-4FFC-BBD7-DC80808CF028}" type="pres">
      <dgm:prSet presAssocID="{BB0C559B-8F4A-4F8B-8917-3C06FC028BE9}" presName="descendantArrow" presStyleCnt="0"/>
      <dgm:spPr/>
    </dgm:pt>
    <dgm:pt modelId="{068DB4C9-6871-4F17-ACDB-DEF7A0417F76}" type="pres">
      <dgm:prSet presAssocID="{36C94295-21CF-4FE2-A1CB-AB8D7B7287D5}" presName="childTextArrow" presStyleLbl="fgAccFollowNode1" presStyleIdx="4" presStyleCnt="6">
        <dgm:presLayoutVars>
          <dgm:bulletEnabled val="1"/>
        </dgm:presLayoutVars>
      </dgm:prSet>
      <dgm:spPr/>
    </dgm:pt>
    <dgm:pt modelId="{D56093FE-ACD6-47BF-A682-9CFA319CFD14}" type="pres">
      <dgm:prSet presAssocID="{9AEFF267-247D-4107-A7AD-203F304F02E9}" presName="childTextArrow" presStyleLbl="fgAccFollowNode1" presStyleIdx="5" presStyleCnt="6">
        <dgm:presLayoutVars>
          <dgm:bulletEnabled val="1"/>
        </dgm:presLayoutVars>
      </dgm:prSet>
      <dgm:spPr/>
    </dgm:pt>
  </dgm:ptLst>
  <dgm:cxnLst>
    <dgm:cxn modelId="{2F84961C-5866-4996-8B66-1F935F44908D}" type="presOf" srcId="{D6E3F272-50BD-4C3C-B533-CD262B6513A0}" destId="{D0093A17-C2AD-45DE-8B3B-94BFC6C0AAC9}" srcOrd="1" destOrd="0" presId="urn:microsoft.com/office/officeart/2005/8/layout/process4"/>
    <dgm:cxn modelId="{AB103F22-9AA2-458B-8DA2-D01AC11A7DF8}" type="presOf" srcId="{D6E3F272-50BD-4C3C-B533-CD262B6513A0}" destId="{63FC418A-2050-44D3-8571-7EB1C708C92A}" srcOrd="0" destOrd="0" presId="urn:microsoft.com/office/officeart/2005/8/layout/process4"/>
    <dgm:cxn modelId="{F904E726-2F49-485D-ADA7-0A11A3E9AB97}" srcId="{BB0C559B-8F4A-4F8B-8917-3C06FC028BE9}" destId="{9AEFF267-247D-4107-A7AD-203F304F02E9}" srcOrd="1" destOrd="0" parTransId="{0698A2BE-4E77-42FB-B2A7-58EF2837829E}" sibTransId="{89E0BE2A-450E-4ED4-9E64-B0F1617F8DB6}"/>
    <dgm:cxn modelId="{87DF7940-7B20-4F29-8141-0A76956CCA0B}" type="presOf" srcId="{36C94295-21CF-4FE2-A1CB-AB8D7B7287D5}" destId="{068DB4C9-6871-4F17-ACDB-DEF7A0417F76}" srcOrd="0" destOrd="0" presId="urn:microsoft.com/office/officeart/2005/8/layout/process4"/>
    <dgm:cxn modelId="{81A0AC5D-6A27-42B6-8E40-E2657EDC3FAC}" srcId="{EDDA1362-CEDB-4F2E-B24C-91645BD2DE16}" destId="{BB0C559B-8F4A-4F8B-8917-3C06FC028BE9}" srcOrd="0" destOrd="0" parTransId="{E284CA21-F88F-4B8D-AFC6-3FBC8E8D810A}" sibTransId="{C031463C-CE63-4513-8391-2782107D0856}"/>
    <dgm:cxn modelId="{6E81A568-FCA2-45D9-8D9B-BBF3C35DFB20}" type="presOf" srcId="{875FE69A-71F0-4CD1-9CA5-3E7228BE6BE1}" destId="{065E78BC-F092-4673-B836-0D7E9EADFCF8}" srcOrd="1" destOrd="0" presId="urn:microsoft.com/office/officeart/2005/8/layout/process4"/>
    <dgm:cxn modelId="{83CF2B4D-9F2D-44B9-8DE2-2AD7A7F0335C}" srcId="{D6E3F272-50BD-4C3C-B533-CD262B6513A0}" destId="{1EE7B41F-1782-458C-AA44-7425B9DC435F}" srcOrd="1" destOrd="0" parTransId="{1ECB9DD3-A79E-46A7-8605-4E678227F798}" sibTransId="{A8577A0D-ACF3-47D2-8CED-07D64D43BAAD}"/>
    <dgm:cxn modelId="{81CC1554-F0FA-416F-912A-9041085F9045}" srcId="{875FE69A-71F0-4CD1-9CA5-3E7228BE6BE1}" destId="{0E06868A-FF6E-49DC-8C3B-7E68F66AC072}" srcOrd="0" destOrd="0" parTransId="{AF065C56-769C-489E-9349-C9FF5DACF5F8}" sibTransId="{5A06EFCD-23D3-4CAD-A2B0-E4E90658C704}"/>
    <dgm:cxn modelId="{EB6D7F83-3628-4A04-94CF-049E92253D17}" srcId="{875FE69A-71F0-4CD1-9CA5-3E7228BE6BE1}" destId="{2A3F8A2A-8519-49A3-81B6-690D93555157}" srcOrd="1" destOrd="0" parTransId="{26F04F3D-B0F3-4F22-AF46-5278B9A09436}" sibTransId="{DD38468F-01AD-4DEC-89C4-C49E82DAE4CD}"/>
    <dgm:cxn modelId="{C21FDC8B-6E0E-44ED-89D1-03685575B972}" type="presOf" srcId="{EDDA1362-CEDB-4F2E-B24C-91645BD2DE16}" destId="{5B54DE45-A9DE-4DF4-BF2F-5B85D2AF5630}" srcOrd="0" destOrd="0" presId="urn:microsoft.com/office/officeart/2005/8/layout/process4"/>
    <dgm:cxn modelId="{8F0A0498-E65C-44D1-B427-8000D3A76264}" type="presOf" srcId="{9AEFF267-247D-4107-A7AD-203F304F02E9}" destId="{D56093FE-ACD6-47BF-A682-9CFA319CFD14}" srcOrd="0" destOrd="0" presId="urn:microsoft.com/office/officeart/2005/8/layout/process4"/>
    <dgm:cxn modelId="{C385A098-AEF8-4A04-9356-07255C850A2B}" srcId="{EDDA1362-CEDB-4F2E-B24C-91645BD2DE16}" destId="{875FE69A-71F0-4CD1-9CA5-3E7228BE6BE1}" srcOrd="2" destOrd="0" parTransId="{C84D2062-15E7-440F-89E1-2259E225FF6F}" sibTransId="{F268DBA5-3807-44A1-B365-D3CBA94D9447}"/>
    <dgm:cxn modelId="{A6FA5C9B-1811-45FC-8402-5A45414DC843}" srcId="{EDDA1362-CEDB-4F2E-B24C-91645BD2DE16}" destId="{D6E3F272-50BD-4C3C-B533-CD262B6513A0}" srcOrd="1" destOrd="0" parTransId="{82B9C45F-93D6-4CA6-85ED-920F88D016ED}" sibTransId="{1BBFB4F7-CD1F-4D6C-9709-89FD2F962286}"/>
    <dgm:cxn modelId="{016DD29E-362A-4D02-9092-A4236A21E3DE}" srcId="{BB0C559B-8F4A-4F8B-8917-3C06FC028BE9}" destId="{36C94295-21CF-4FE2-A1CB-AB8D7B7287D5}" srcOrd="0" destOrd="0" parTransId="{6C974EE3-BC89-42E7-8AA9-6DF0A3471C54}" sibTransId="{D7DFF676-1D78-4CEB-B5A6-4DDEC0238A16}"/>
    <dgm:cxn modelId="{E1D8E0A2-D640-4AB3-B506-8ADF037289EB}" type="presOf" srcId="{875FE69A-71F0-4CD1-9CA5-3E7228BE6BE1}" destId="{8D123CA1-6DEB-4752-906B-05523AC7FDE5}" srcOrd="0" destOrd="0" presId="urn:microsoft.com/office/officeart/2005/8/layout/process4"/>
    <dgm:cxn modelId="{851F81A3-A58E-481B-9FA3-0F634511244B}" type="presOf" srcId="{BB0C559B-8F4A-4F8B-8917-3C06FC028BE9}" destId="{E2DD4865-4927-4CDB-B469-C0AA50F953CD}" srcOrd="0" destOrd="0" presId="urn:microsoft.com/office/officeart/2005/8/layout/process4"/>
    <dgm:cxn modelId="{83DA98BE-ACB5-4C3D-AE4E-8359EDEC6B48}" type="presOf" srcId="{1AC4BE08-F863-42D7-841C-26471567B0C1}" destId="{B584A313-3D8E-451C-9CDD-66FE695FE27F}" srcOrd="0" destOrd="0" presId="urn:microsoft.com/office/officeart/2005/8/layout/process4"/>
    <dgm:cxn modelId="{6A5DE8C2-4D0A-4429-8E96-E2B8E501FFDE}" type="presOf" srcId="{1EE7B41F-1782-458C-AA44-7425B9DC435F}" destId="{A32216B8-2BDC-4E19-A0D5-1E1F620A6FD2}" srcOrd="0" destOrd="0" presId="urn:microsoft.com/office/officeart/2005/8/layout/process4"/>
    <dgm:cxn modelId="{DDEED7D2-49A6-4191-8317-D5F9154D9427}" type="presOf" srcId="{0E06868A-FF6E-49DC-8C3B-7E68F66AC072}" destId="{3F880265-2C1C-4B9C-923A-78AF2B4C410A}" srcOrd="0" destOrd="0" presId="urn:microsoft.com/office/officeart/2005/8/layout/process4"/>
    <dgm:cxn modelId="{E081C1DD-FD70-42EA-8E44-F8F35A1877BE}" type="presOf" srcId="{BB0C559B-8F4A-4F8B-8917-3C06FC028BE9}" destId="{ED7438BC-75C1-4DFB-A309-E4366A18DEA2}" srcOrd="1" destOrd="0" presId="urn:microsoft.com/office/officeart/2005/8/layout/process4"/>
    <dgm:cxn modelId="{8C18E3DF-1138-451C-B94B-E9B226B7A608}" type="presOf" srcId="{2A3F8A2A-8519-49A3-81B6-690D93555157}" destId="{2E234964-1E84-49FC-B4EF-E3264A0F65AE}" srcOrd="0" destOrd="0" presId="urn:microsoft.com/office/officeart/2005/8/layout/process4"/>
    <dgm:cxn modelId="{3E4CF5E4-24AC-4756-8AFE-05B4F80BECE3}" srcId="{D6E3F272-50BD-4C3C-B533-CD262B6513A0}" destId="{1AC4BE08-F863-42D7-841C-26471567B0C1}" srcOrd="0" destOrd="0" parTransId="{83AB2C5E-858F-4109-8341-459E23BCBFC0}" sibTransId="{D94B9F9C-AEE6-4EFE-AE09-3828AE44ED02}"/>
    <dgm:cxn modelId="{7B8E3FA8-48B1-4091-BEBC-6A9F3864D0BF}" type="presParOf" srcId="{5B54DE45-A9DE-4DF4-BF2F-5B85D2AF5630}" destId="{7D17715B-1B66-48F3-8040-D157D8C396EF}" srcOrd="0" destOrd="0" presId="urn:microsoft.com/office/officeart/2005/8/layout/process4"/>
    <dgm:cxn modelId="{193BE8ED-1409-48ED-A9E9-2FFF6C51CB39}" type="presParOf" srcId="{7D17715B-1B66-48F3-8040-D157D8C396EF}" destId="{8D123CA1-6DEB-4752-906B-05523AC7FDE5}" srcOrd="0" destOrd="0" presId="urn:microsoft.com/office/officeart/2005/8/layout/process4"/>
    <dgm:cxn modelId="{52D3F44C-5B99-456C-9F2B-51F687B03E89}" type="presParOf" srcId="{7D17715B-1B66-48F3-8040-D157D8C396EF}" destId="{065E78BC-F092-4673-B836-0D7E9EADFCF8}" srcOrd="1" destOrd="0" presId="urn:microsoft.com/office/officeart/2005/8/layout/process4"/>
    <dgm:cxn modelId="{004E80EF-E5F9-4BCB-8486-6C0B5DB526A6}" type="presParOf" srcId="{7D17715B-1B66-48F3-8040-D157D8C396EF}" destId="{DFF21583-D17B-4035-ACEF-B517EBFF106D}" srcOrd="2" destOrd="0" presId="urn:microsoft.com/office/officeart/2005/8/layout/process4"/>
    <dgm:cxn modelId="{271E583C-CBE0-4AB3-B5A7-ADC7F9CC9420}" type="presParOf" srcId="{DFF21583-D17B-4035-ACEF-B517EBFF106D}" destId="{3F880265-2C1C-4B9C-923A-78AF2B4C410A}" srcOrd="0" destOrd="0" presId="urn:microsoft.com/office/officeart/2005/8/layout/process4"/>
    <dgm:cxn modelId="{357D8B29-AED4-4155-ACED-D2C29074180D}" type="presParOf" srcId="{DFF21583-D17B-4035-ACEF-B517EBFF106D}" destId="{2E234964-1E84-49FC-B4EF-E3264A0F65AE}" srcOrd="1" destOrd="0" presId="urn:microsoft.com/office/officeart/2005/8/layout/process4"/>
    <dgm:cxn modelId="{76D92511-7EFF-4A2E-8C96-02B8871DF9FA}" type="presParOf" srcId="{5B54DE45-A9DE-4DF4-BF2F-5B85D2AF5630}" destId="{C016DCC7-9B7D-4458-A97E-9366DE89C93E}" srcOrd="1" destOrd="0" presId="urn:microsoft.com/office/officeart/2005/8/layout/process4"/>
    <dgm:cxn modelId="{6C18F181-855A-44C9-9FC0-8CA57FA0E6BE}" type="presParOf" srcId="{5B54DE45-A9DE-4DF4-BF2F-5B85D2AF5630}" destId="{11ED13B5-2437-4AA9-876B-381FCDF55460}" srcOrd="2" destOrd="0" presId="urn:microsoft.com/office/officeart/2005/8/layout/process4"/>
    <dgm:cxn modelId="{A77EFDD6-8298-4EA9-B6E1-3A21F29C0BB0}" type="presParOf" srcId="{11ED13B5-2437-4AA9-876B-381FCDF55460}" destId="{63FC418A-2050-44D3-8571-7EB1C708C92A}" srcOrd="0" destOrd="0" presId="urn:microsoft.com/office/officeart/2005/8/layout/process4"/>
    <dgm:cxn modelId="{83496F3C-C996-4A99-8CEA-F80F8ED9D77A}" type="presParOf" srcId="{11ED13B5-2437-4AA9-876B-381FCDF55460}" destId="{D0093A17-C2AD-45DE-8B3B-94BFC6C0AAC9}" srcOrd="1" destOrd="0" presId="urn:microsoft.com/office/officeart/2005/8/layout/process4"/>
    <dgm:cxn modelId="{B6F66DDD-C44E-4011-AE49-05FBA4B1F168}" type="presParOf" srcId="{11ED13B5-2437-4AA9-876B-381FCDF55460}" destId="{2C6AEECE-3104-4F52-BC60-102EA9BBDAC9}" srcOrd="2" destOrd="0" presId="urn:microsoft.com/office/officeart/2005/8/layout/process4"/>
    <dgm:cxn modelId="{0D193E2C-3CF6-4461-9DF3-60A182A732CC}" type="presParOf" srcId="{2C6AEECE-3104-4F52-BC60-102EA9BBDAC9}" destId="{B584A313-3D8E-451C-9CDD-66FE695FE27F}" srcOrd="0" destOrd="0" presId="urn:microsoft.com/office/officeart/2005/8/layout/process4"/>
    <dgm:cxn modelId="{0E94E4ED-0885-429E-8C52-4BE2F8E91AB7}" type="presParOf" srcId="{2C6AEECE-3104-4F52-BC60-102EA9BBDAC9}" destId="{A32216B8-2BDC-4E19-A0D5-1E1F620A6FD2}" srcOrd="1" destOrd="0" presId="urn:microsoft.com/office/officeart/2005/8/layout/process4"/>
    <dgm:cxn modelId="{FA69B928-F068-4B9C-A9EE-12A4549ECFAE}" type="presParOf" srcId="{5B54DE45-A9DE-4DF4-BF2F-5B85D2AF5630}" destId="{576DF53A-AD86-4E12-A586-14952BE10839}" srcOrd="3" destOrd="0" presId="urn:microsoft.com/office/officeart/2005/8/layout/process4"/>
    <dgm:cxn modelId="{22B6C9E8-4C1D-4AC4-AC4D-285A0BA79A5E}" type="presParOf" srcId="{5B54DE45-A9DE-4DF4-BF2F-5B85D2AF5630}" destId="{A455B868-6D54-4A67-AD3E-D19D93EE4367}" srcOrd="4" destOrd="0" presId="urn:microsoft.com/office/officeart/2005/8/layout/process4"/>
    <dgm:cxn modelId="{345A8C16-7F97-488F-AB3A-AC29AB0462B6}" type="presParOf" srcId="{A455B868-6D54-4A67-AD3E-D19D93EE4367}" destId="{E2DD4865-4927-4CDB-B469-C0AA50F953CD}" srcOrd="0" destOrd="0" presId="urn:microsoft.com/office/officeart/2005/8/layout/process4"/>
    <dgm:cxn modelId="{0CE7CEA7-D283-413C-8698-A0294FB52118}" type="presParOf" srcId="{A455B868-6D54-4A67-AD3E-D19D93EE4367}" destId="{ED7438BC-75C1-4DFB-A309-E4366A18DEA2}" srcOrd="1" destOrd="0" presId="urn:microsoft.com/office/officeart/2005/8/layout/process4"/>
    <dgm:cxn modelId="{165F611D-C205-4E6E-B5C7-C099FF57D764}" type="presParOf" srcId="{A455B868-6D54-4A67-AD3E-D19D93EE4367}" destId="{95983B3D-9670-4FFC-BBD7-DC80808CF028}" srcOrd="2" destOrd="0" presId="urn:microsoft.com/office/officeart/2005/8/layout/process4"/>
    <dgm:cxn modelId="{41DE9592-89D4-4D54-A239-39F34E9ECBEA}" type="presParOf" srcId="{95983B3D-9670-4FFC-BBD7-DC80808CF028}" destId="{068DB4C9-6871-4F17-ACDB-DEF7A0417F76}" srcOrd="0" destOrd="0" presId="urn:microsoft.com/office/officeart/2005/8/layout/process4"/>
    <dgm:cxn modelId="{125B1C09-0192-4B33-9E67-A21C240EACB3}" type="presParOf" srcId="{95983B3D-9670-4FFC-BBD7-DC80808CF028}" destId="{D56093FE-ACD6-47BF-A682-9CFA319CFD14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C75748-0C0E-49ED-8E9F-5672DE8807B2}">
      <dsp:nvSpPr>
        <dsp:cNvPr id="0" name=""/>
        <dsp:cNvSpPr/>
      </dsp:nvSpPr>
      <dsp:spPr>
        <a:xfrm>
          <a:off x="0" y="0"/>
          <a:ext cx="10036628" cy="6085114"/>
        </a:xfrm>
        <a:prstGeom prst="roundRect">
          <a:avLst>
            <a:gd name="adj" fmla="val 8500"/>
          </a:avLst>
        </a:prstGeom>
        <a:solidFill>
          <a:schemeClr val="accent4">
            <a:shade val="75000"/>
            <a:satMod val="13000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4">
              <a:shade val="35000"/>
              <a:satMod val="140000"/>
            </a:schemeClr>
          </a:contourClr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94310" tIns="194310" rIns="194310" bIns="4722725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Function</a:t>
          </a:r>
        </a:p>
      </dsp:txBody>
      <dsp:txXfrm>
        <a:off x="151493" y="151493"/>
        <a:ext cx="9733642" cy="5782128"/>
      </dsp:txXfrm>
    </dsp:sp>
    <dsp:sp modelId="{BAF25C68-3932-475E-8E54-E6E1273A5DF6}">
      <dsp:nvSpPr>
        <dsp:cNvPr id="0" name=""/>
        <dsp:cNvSpPr/>
      </dsp:nvSpPr>
      <dsp:spPr>
        <a:xfrm>
          <a:off x="250915" y="1521278"/>
          <a:ext cx="1505494" cy="1385195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 function is the basic building block of the AST</a:t>
          </a:r>
        </a:p>
      </dsp:txBody>
      <dsp:txXfrm>
        <a:off x="293515" y="1563878"/>
        <a:ext cx="1420294" cy="1299995"/>
      </dsp:txXfrm>
    </dsp:sp>
    <dsp:sp modelId="{413C9415-82FA-4D8C-99D5-AD53755A06FB}">
      <dsp:nvSpPr>
        <dsp:cNvPr id="0" name=""/>
        <dsp:cNvSpPr/>
      </dsp:nvSpPr>
      <dsp:spPr>
        <a:xfrm>
          <a:off x="250915" y="2955431"/>
          <a:ext cx="1505494" cy="1385195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pass is ran for each function independently</a:t>
          </a:r>
        </a:p>
      </dsp:txBody>
      <dsp:txXfrm>
        <a:off x="293515" y="2998031"/>
        <a:ext cx="1420294" cy="1299995"/>
      </dsp:txXfrm>
    </dsp:sp>
    <dsp:sp modelId="{0CE0ECB1-101D-4842-86C5-DB12DFE89902}">
      <dsp:nvSpPr>
        <dsp:cNvPr id="0" name=""/>
        <dsp:cNvSpPr/>
      </dsp:nvSpPr>
      <dsp:spPr>
        <a:xfrm>
          <a:off x="250915" y="4389585"/>
          <a:ext cx="1505494" cy="1385195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Each function maintains a live list</a:t>
          </a:r>
        </a:p>
      </dsp:txBody>
      <dsp:txXfrm>
        <a:off x="293515" y="4432185"/>
        <a:ext cx="1420294" cy="1299995"/>
      </dsp:txXfrm>
    </dsp:sp>
    <dsp:sp modelId="{26169565-F81B-4AE9-8062-6A06804F7D1B}">
      <dsp:nvSpPr>
        <dsp:cNvPr id="0" name=""/>
        <dsp:cNvSpPr/>
      </dsp:nvSpPr>
      <dsp:spPr>
        <a:xfrm>
          <a:off x="2007325" y="1521278"/>
          <a:ext cx="7778386" cy="4259579"/>
        </a:xfrm>
        <a:prstGeom prst="roundRect">
          <a:avLst>
            <a:gd name="adj" fmla="val 10500"/>
          </a:avLst>
        </a:prstGeom>
        <a:solidFill>
          <a:schemeClr val="accent4">
            <a:shade val="75000"/>
            <a:satMod val="13000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4">
              <a:shade val="35000"/>
              <a:satMod val="140000"/>
            </a:schemeClr>
          </a:contourClr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94310" tIns="194310" rIns="194310" bIns="2704833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Statement</a:t>
          </a:r>
        </a:p>
      </dsp:txBody>
      <dsp:txXfrm>
        <a:off x="2138322" y="1652275"/>
        <a:ext cx="7516392" cy="3997585"/>
      </dsp:txXfrm>
    </dsp:sp>
    <dsp:sp modelId="{F7D9C5C5-9275-4EED-955A-5664FE4CB99C}">
      <dsp:nvSpPr>
        <dsp:cNvPr id="0" name=""/>
        <dsp:cNvSpPr/>
      </dsp:nvSpPr>
      <dsp:spPr>
        <a:xfrm>
          <a:off x="2201785" y="3012131"/>
          <a:ext cx="1555677" cy="388078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Assignment</a:t>
          </a:r>
        </a:p>
      </dsp:txBody>
      <dsp:txXfrm>
        <a:off x="2213720" y="3024066"/>
        <a:ext cx="1531807" cy="364208"/>
      </dsp:txXfrm>
    </dsp:sp>
    <dsp:sp modelId="{1B3CC633-E0C6-4E02-A0CD-0ACCE87286D0}">
      <dsp:nvSpPr>
        <dsp:cNvPr id="0" name=""/>
        <dsp:cNvSpPr/>
      </dsp:nvSpPr>
      <dsp:spPr>
        <a:xfrm>
          <a:off x="2201785" y="3424063"/>
          <a:ext cx="1555677" cy="388078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If</a:t>
          </a:r>
        </a:p>
      </dsp:txBody>
      <dsp:txXfrm>
        <a:off x="2213720" y="3435998"/>
        <a:ext cx="1531807" cy="364208"/>
      </dsp:txXfrm>
    </dsp:sp>
    <dsp:sp modelId="{B4D345DE-D2E1-4236-B03E-9A353D5DAF46}">
      <dsp:nvSpPr>
        <dsp:cNvPr id="0" name=""/>
        <dsp:cNvSpPr/>
      </dsp:nvSpPr>
      <dsp:spPr>
        <a:xfrm>
          <a:off x="2201785" y="3835996"/>
          <a:ext cx="1555677" cy="388078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While</a:t>
          </a:r>
        </a:p>
      </dsp:txBody>
      <dsp:txXfrm>
        <a:off x="2213720" y="3847931"/>
        <a:ext cx="1531807" cy="364208"/>
      </dsp:txXfrm>
    </dsp:sp>
    <dsp:sp modelId="{61D362D4-A7D4-40D4-8CE4-FBA72AB90B26}">
      <dsp:nvSpPr>
        <dsp:cNvPr id="0" name=""/>
        <dsp:cNvSpPr/>
      </dsp:nvSpPr>
      <dsp:spPr>
        <a:xfrm>
          <a:off x="2201785" y="4247928"/>
          <a:ext cx="1555677" cy="388078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For</a:t>
          </a:r>
        </a:p>
      </dsp:txBody>
      <dsp:txXfrm>
        <a:off x="2213720" y="4259863"/>
        <a:ext cx="1531807" cy="364208"/>
      </dsp:txXfrm>
    </dsp:sp>
    <dsp:sp modelId="{4E733554-E2A8-40CB-84F2-AD2CAA2F3610}">
      <dsp:nvSpPr>
        <dsp:cNvPr id="0" name=""/>
        <dsp:cNvSpPr/>
      </dsp:nvSpPr>
      <dsp:spPr>
        <a:xfrm>
          <a:off x="2201785" y="4659861"/>
          <a:ext cx="1555677" cy="388078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Block</a:t>
          </a:r>
        </a:p>
      </dsp:txBody>
      <dsp:txXfrm>
        <a:off x="2213720" y="4671796"/>
        <a:ext cx="1531807" cy="364208"/>
      </dsp:txXfrm>
    </dsp:sp>
    <dsp:sp modelId="{F4C6DBE8-0F8C-45EE-908F-127171CEA4F3}">
      <dsp:nvSpPr>
        <dsp:cNvPr id="0" name=""/>
        <dsp:cNvSpPr/>
      </dsp:nvSpPr>
      <dsp:spPr>
        <a:xfrm>
          <a:off x="2201785" y="5071793"/>
          <a:ext cx="1555677" cy="388078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return</a:t>
          </a:r>
        </a:p>
      </dsp:txBody>
      <dsp:txXfrm>
        <a:off x="2213720" y="5083728"/>
        <a:ext cx="1531807" cy="364208"/>
      </dsp:txXfrm>
    </dsp:sp>
    <dsp:sp modelId="{0252A247-4CE7-4AC1-95C7-B84A581D6DF2}">
      <dsp:nvSpPr>
        <dsp:cNvPr id="0" name=""/>
        <dsp:cNvSpPr/>
      </dsp:nvSpPr>
      <dsp:spPr>
        <a:xfrm>
          <a:off x="3964468" y="3042557"/>
          <a:ext cx="5570328" cy="2434045"/>
        </a:xfrm>
        <a:prstGeom prst="roundRect">
          <a:avLst>
            <a:gd name="adj" fmla="val 10500"/>
          </a:avLst>
        </a:prstGeom>
        <a:solidFill>
          <a:schemeClr val="accent4">
            <a:shade val="75000"/>
            <a:satMod val="13000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4">
              <a:shade val="35000"/>
              <a:satMod val="140000"/>
            </a:schemeClr>
          </a:contourClr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94310" tIns="194310" rIns="194310" bIns="1373884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Expression</a:t>
          </a:r>
        </a:p>
      </dsp:txBody>
      <dsp:txXfrm>
        <a:off x="4039323" y="3117412"/>
        <a:ext cx="5420618" cy="2284335"/>
      </dsp:txXfrm>
    </dsp:sp>
    <dsp:sp modelId="{FFDBE15C-F145-4238-967C-C6A96ACEC0DD}">
      <dsp:nvSpPr>
        <dsp:cNvPr id="0" name=""/>
        <dsp:cNvSpPr/>
      </dsp:nvSpPr>
      <dsp:spPr>
        <a:xfrm>
          <a:off x="4103726" y="4137877"/>
          <a:ext cx="1033557" cy="109532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And</a:t>
          </a:r>
        </a:p>
      </dsp:txBody>
      <dsp:txXfrm>
        <a:off x="4135511" y="4169662"/>
        <a:ext cx="969987" cy="1031750"/>
      </dsp:txXfrm>
    </dsp:sp>
    <dsp:sp modelId="{3355B47B-3A6E-4164-8C3F-FCDD3F274C50}">
      <dsp:nvSpPr>
        <dsp:cNvPr id="0" name=""/>
        <dsp:cNvSpPr/>
      </dsp:nvSpPr>
      <dsp:spPr>
        <a:xfrm>
          <a:off x="5166687" y="4137877"/>
          <a:ext cx="1033557" cy="109532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Or</a:t>
          </a:r>
        </a:p>
      </dsp:txBody>
      <dsp:txXfrm>
        <a:off x="5198472" y="4169662"/>
        <a:ext cx="969987" cy="1031750"/>
      </dsp:txXfrm>
    </dsp:sp>
    <dsp:sp modelId="{783FC2F7-9347-4200-8B5D-8781C79730DA}">
      <dsp:nvSpPr>
        <dsp:cNvPr id="0" name=""/>
        <dsp:cNvSpPr/>
      </dsp:nvSpPr>
      <dsp:spPr>
        <a:xfrm>
          <a:off x="6229648" y="4137877"/>
          <a:ext cx="1033557" cy="109532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Variable</a:t>
          </a:r>
        </a:p>
      </dsp:txBody>
      <dsp:txXfrm>
        <a:off x="6261433" y="4169662"/>
        <a:ext cx="969987" cy="1031750"/>
      </dsp:txXfrm>
    </dsp:sp>
    <dsp:sp modelId="{ED8D59D1-054A-4AEA-91E7-7D7A17C8D474}">
      <dsp:nvSpPr>
        <dsp:cNvPr id="0" name=""/>
        <dsp:cNvSpPr/>
      </dsp:nvSpPr>
      <dsp:spPr>
        <a:xfrm>
          <a:off x="7292609" y="4137877"/>
          <a:ext cx="1033557" cy="109532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Constant</a:t>
          </a:r>
        </a:p>
      </dsp:txBody>
      <dsp:txXfrm>
        <a:off x="7324394" y="4169662"/>
        <a:ext cx="969987" cy="1031750"/>
      </dsp:txXfrm>
    </dsp:sp>
    <dsp:sp modelId="{EFCD2FCB-CA22-4BFD-92AA-CD937F00D98E}">
      <dsp:nvSpPr>
        <dsp:cNvPr id="0" name=""/>
        <dsp:cNvSpPr/>
      </dsp:nvSpPr>
      <dsp:spPr>
        <a:xfrm>
          <a:off x="8355571" y="4137877"/>
          <a:ext cx="1033557" cy="109532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Call</a:t>
          </a:r>
        </a:p>
      </dsp:txBody>
      <dsp:txXfrm>
        <a:off x="8387356" y="4169662"/>
        <a:ext cx="969987" cy="10317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5E78BC-F092-4673-B836-0D7E9EADFCF8}">
      <dsp:nvSpPr>
        <dsp:cNvPr id="0" name=""/>
        <dsp:cNvSpPr/>
      </dsp:nvSpPr>
      <dsp:spPr>
        <a:xfrm>
          <a:off x="0" y="3748358"/>
          <a:ext cx="5584371" cy="1230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bg1"/>
              </a:solidFill>
            </a:rPr>
            <a:t>a = b + 2; // Alive</a:t>
          </a:r>
        </a:p>
      </dsp:txBody>
      <dsp:txXfrm>
        <a:off x="0" y="3748358"/>
        <a:ext cx="5584371" cy="664359"/>
      </dsp:txXfrm>
    </dsp:sp>
    <dsp:sp modelId="{3F880265-2C1C-4B9C-923A-78AF2B4C410A}">
      <dsp:nvSpPr>
        <dsp:cNvPr id="0" name=""/>
        <dsp:cNvSpPr/>
      </dsp:nvSpPr>
      <dsp:spPr>
        <a:xfrm>
          <a:off x="0" y="4388112"/>
          <a:ext cx="2792185" cy="5659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43180" rIns="241808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b</a:t>
          </a:r>
        </a:p>
      </dsp:txBody>
      <dsp:txXfrm>
        <a:off x="0" y="4388112"/>
        <a:ext cx="2792185" cy="565935"/>
      </dsp:txXfrm>
    </dsp:sp>
    <dsp:sp modelId="{2E234964-1E84-49FC-B4EF-E3264A0F65AE}">
      <dsp:nvSpPr>
        <dsp:cNvPr id="0" name=""/>
        <dsp:cNvSpPr/>
      </dsp:nvSpPr>
      <dsp:spPr>
        <a:xfrm>
          <a:off x="2792185" y="4388112"/>
          <a:ext cx="2792185" cy="5659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43180" rIns="241808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a</a:t>
          </a:r>
        </a:p>
      </dsp:txBody>
      <dsp:txXfrm>
        <a:off x="2792185" y="4388112"/>
        <a:ext cx="2792185" cy="565935"/>
      </dsp:txXfrm>
    </dsp:sp>
    <dsp:sp modelId="{D0093A17-C2AD-45DE-8B3B-94BFC6C0AAC9}">
      <dsp:nvSpPr>
        <dsp:cNvPr id="0" name=""/>
        <dsp:cNvSpPr/>
      </dsp:nvSpPr>
      <dsp:spPr>
        <a:xfrm rot="10800000">
          <a:off x="0" y="1874619"/>
          <a:ext cx="5584371" cy="189219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bg1"/>
              </a:solidFill>
              <a:latin typeface="Consolas" panose="020B0609020204030204" pitchFamily="49" charset="0"/>
            </a:rPr>
            <a:t>if(a==b) b = b + 1; // Dead</a:t>
          </a:r>
        </a:p>
      </dsp:txBody>
      <dsp:txXfrm rot="-10800000">
        <a:off x="0" y="1874619"/>
        <a:ext cx="5584371" cy="664160"/>
      </dsp:txXfrm>
    </dsp:sp>
    <dsp:sp modelId="{B584A313-3D8E-451C-9CDD-66FE695FE27F}">
      <dsp:nvSpPr>
        <dsp:cNvPr id="0" name=""/>
        <dsp:cNvSpPr/>
      </dsp:nvSpPr>
      <dsp:spPr>
        <a:xfrm>
          <a:off x="0" y="2538779"/>
          <a:ext cx="2792185" cy="5657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43180" rIns="241808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a</a:t>
          </a:r>
        </a:p>
      </dsp:txBody>
      <dsp:txXfrm>
        <a:off x="0" y="2538779"/>
        <a:ext cx="2792185" cy="565765"/>
      </dsp:txXfrm>
    </dsp:sp>
    <dsp:sp modelId="{A32216B8-2BDC-4E19-A0D5-1E1F620A6FD2}">
      <dsp:nvSpPr>
        <dsp:cNvPr id="0" name=""/>
        <dsp:cNvSpPr/>
      </dsp:nvSpPr>
      <dsp:spPr>
        <a:xfrm>
          <a:off x="2792185" y="2538779"/>
          <a:ext cx="2792185" cy="5657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43180" rIns="241808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/>
            <a:t>b,x</a:t>
          </a:r>
          <a:endParaRPr lang="en-US" sz="3400" kern="1200" dirty="0"/>
        </a:p>
      </dsp:txBody>
      <dsp:txXfrm>
        <a:off x="2792185" y="2538779"/>
        <a:ext cx="2792185" cy="565765"/>
      </dsp:txXfrm>
    </dsp:sp>
    <dsp:sp modelId="{ED7438BC-75C1-4DFB-A309-E4366A18DEA2}">
      <dsp:nvSpPr>
        <dsp:cNvPr id="0" name=""/>
        <dsp:cNvSpPr/>
      </dsp:nvSpPr>
      <dsp:spPr>
        <a:xfrm rot="10800000">
          <a:off x="0" y="880"/>
          <a:ext cx="5584371" cy="189219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bg1"/>
              </a:solidFill>
              <a:latin typeface="Consolas" panose="020B0609020204030204" pitchFamily="49" charset="0"/>
            </a:rPr>
            <a:t>return a; // Alive</a:t>
          </a:r>
        </a:p>
      </dsp:txBody>
      <dsp:txXfrm rot="-10800000">
        <a:off x="0" y="880"/>
        <a:ext cx="5584371" cy="664160"/>
      </dsp:txXfrm>
    </dsp:sp>
    <dsp:sp modelId="{068DB4C9-6871-4F17-ACDB-DEF7A0417F76}">
      <dsp:nvSpPr>
        <dsp:cNvPr id="0" name=""/>
        <dsp:cNvSpPr/>
      </dsp:nvSpPr>
      <dsp:spPr>
        <a:xfrm>
          <a:off x="0" y="665040"/>
          <a:ext cx="2792185" cy="5657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43180" rIns="241808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a</a:t>
          </a:r>
        </a:p>
      </dsp:txBody>
      <dsp:txXfrm>
        <a:off x="0" y="665040"/>
        <a:ext cx="2792185" cy="565765"/>
      </dsp:txXfrm>
    </dsp:sp>
    <dsp:sp modelId="{D56093FE-ACD6-47BF-A682-9CFA319CFD14}">
      <dsp:nvSpPr>
        <dsp:cNvPr id="0" name=""/>
        <dsp:cNvSpPr/>
      </dsp:nvSpPr>
      <dsp:spPr>
        <a:xfrm>
          <a:off x="2792185" y="665040"/>
          <a:ext cx="2792185" cy="5657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43180" rIns="241808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b, x</a:t>
          </a:r>
        </a:p>
      </dsp:txBody>
      <dsp:txXfrm>
        <a:off x="2792185" y="665040"/>
        <a:ext cx="2792185" cy="5657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5F97A1C-C542-48DF-94A3-7767B7C6DB6A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3457943E-37F8-48D3-9EF6-5FA26F5F23A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299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97A1C-C542-48DF-94A3-7767B7C6DB6A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7943E-37F8-48D3-9EF6-5FA26F5F2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86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97A1C-C542-48DF-94A3-7767B7C6DB6A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7943E-37F8-48D3-9EF6-5FA26F5F2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04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97A1C-C542-48DF-94A3-7767B7C6DB6A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7943E-37F8-48D3-9EF6-5FA26F5F2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05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97A1C-C542-48DF-94A3-7767B7C6DB6A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7943E-37F8-48D3-9EF6-5FA26F5F23A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3676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97A1C-C542-48DF-94A3-7767B7C6DB6A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7943E-37F8-48D3-9EF6-5FA26F5F2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986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97A1C-C542-48DF-94A3-7767B7C6DB6A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7943E-37F8-48D3-9EF6-5FA26F5F2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87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97A1C-C542-48DF-94A3-7767B7C6DB6A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7943E-37F8-48D3-9EF6-5FA26F5F2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116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97A1C-C542-48DF-94A3-7767B7C6DB6A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7943E-37F8-48D3-9EF6-5FA26F5F2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3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97A1C-C542-48DF-94A3-7767B7C6DB6A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7943E-37F8-48D3-9EF6-5FA26F5F2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76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97A1C-C542-48DF-94A3-7767B7C6DB6A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7943E-37F8-48D3-9EF6-5FA26F5F2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38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5F97A1C-C542-48DF-94A3-7767B7C6DB6A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3457943E-37F8-48D3-9EF6-5FA26F5F2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504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1C323-04CC-2D3F-933A-96EB2E619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Dead Code Elimination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2887D-20D5-D25A-4042-D188D56853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Maxwell Schaefer and Ulises Soto</a:t>
            </a:r>
          </a:p>
        </p:txBody>
      </p:sp>
    </p:spTree>
    <p:extLst>
      <p:ext uri="{BB962C8B-B14F-4D97-AF65-F5344CB8AC3E}">
        <p14:creationId xmlns:p14="http://schemas.microsoft.com/office/powerpoint/2010/main" val="283594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AFBE9-EBDC-FEB2-46DB-D17349A31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B656F6-8FE7-E5BD-6DDB-92E07C654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10959194" cy="374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718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8EB27-3809-2159-ABC2-64F28B6A4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BB707-A06A-20FF-D432-149660C8D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724354-6C21-4DA5-AEB1-059E09642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23" y="266638"/>
            <a:ext cx="9729507" cy="4621047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B50976-7444-7260-1D50-764DA55B9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6575" y="3058990"/>
            <a:ext cx="7945425" cy="343388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54111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22D99-D452-C94A-B480-1CC6025E7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C45D3A-056E-E9FB-31DA-C5C1ABCE3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68" y="2385672"/>
            <a:ext cx="11130648" cy="284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436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F39CF-D0B4-A119-01B9-B3AF5AE63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unused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8DEA1-1274-8BA0-FD08-E588E44F1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Variables are only declared at the beginning of functions</a:t>
            </a:r>
          </a:p>
          <a:p>
            <a:r>
              <a:rPr lang="en-US" sz="2400" dirty="0"/>
              <a:t>After </a:t>
            </a:r>
            <a:r>
              <a:rPr lang="en-US" sz="2400" dirty="0" err="1"/>
              <a:t>RemoveDead</a:t>
            </a:r>
            <a:r>
              <a:rPr lang="en-US" sz="2400" dirty="0"/>
              <a:t>() is ran, another pass will be run on the functions, and removing any stack allocations for variables which are now unused.</a:t>
            </a:r>
          </a:p>
        </p:txBody>
      </p:sp>
    </p:spTree>
    <p:extLst>
      <p:ext uri="{BB962C8B-B14F-4D97-AF65-F5344CB8AC3E}">
        <p14:creationId xmlns:p14="http://schemas.microsoft.com/office/powerpoint/2010/main" val="2112636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497DB-A1D0-66EB-A8A4-8C6E01EFF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F89DA-C518-3234-CE5E-E34E51839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 haven’t completed the implementation yet, so results are pending</a:t>
            </a:r>
          </a:p>
          <a:p>
            <a:r>
              <a:rPr lang="en-US" sz="2800" dirty="0"/>
              <a:t>However, this could make substantial changes to the AST of a program. </a:t>
            </a:r>
          </a:p>
          <a:p>
            <a:r>
              <a:rPr lang="en-US" sz="2800" dirty="0"/>
              <a:t>Though, it won’t make much of a difference to an ideally written one.</a:t>
            </a:r>
          </a:p>
          <a:p>
            <a:r>
              <a:rPr lang="en-US" sz="2800" dirty="0"/>
              <a:t>However, we will test it on a sorting algorithm with unnecessary additions, ran on a large set, to see the effects of these unnecessary additions on the code.</a:t>
            </a:r>
          </a:p>
        </p:txBody>
      </p:sp>
    </p:spTree>
    <p:extLst>
      <p:ext uri="{BB962C8B-B14F-4D97-AF65-F5344CB8AC3E}">
        <p14:creationId xmlns:p14="http://schemas.microsoft.com/office/powerpoint/2010/main" val="306226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29588-3709-D7C1-9DFF-F55B26F06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Dead Code Elimination?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B087C-5A75-9744-7DA7-71B80ECBF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Dead Code Elimination increases performance in two main ways: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sz="2800" dirty="0"/>
              <a:t>It decreases compiled code size by removing unnecessary instructions.</a:t>
            </a:r>
          </a:p>
          <a:p>
            <a:pPr marL="514350" indent="-514350">
              <a:buAutoNum type="arabicPeriod"/>
            </a:pPr>
            <a:endParaRPr lang="en-US" sz="2800" dirty="0"/>
          </a:p>
          <a:p>
            <a:pPr marL="514350" indent="-514350">
              <a:buAutoNum type="arabicPeriod"/>
            </a:pPr>
            <a:r>
              <a:rPr lang="en-US" sz="2800" dirty="0"/>
              <a:t>It increases performance since unnecessary instructions won’t be run.</a:t>
            </a:r>
          </a:p>
        </p:txBody>
      </p:sp>
    </p:spTree>
    <p:extLst>
      <p:ext uri="{BB962C8B-B14F-4D97-AF65-F5344CB8AC3E}">
        <p14:creationId xmlns:p14="http://schemas.microsoft.com/office/powerpoint/2010/main" val="1433044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04F4AC9-ABB2-4F94-8297-D720349560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2989346"/>
              </p:ext>
            </p:extLst>
          </p:nvPr>
        </p:nvGraphicFramePr>
        <p:xfrm>
          <a:off x="919843" y="491698"/>
          <a:ext cx="9829800" cy="5874604"/>
        </p:xfrm>
        <a:graphic>
          <a:graphicData uri="http://schemas.openxmlformats.org/drawingml/2006/table">
            <a:tbl>
              <a:tblPr/>
              <a:tblGrid>
                <a:gridCol w="4914900">
                  <a:extLst>
                    <a:ext uri="{9D8B030D-6E8A-4147-A177-3AD203B41FA5}">
                      <a16:colId xmlns:a16="http://schemas.microsoft.com/office/drawing/2014/main" val="2789442397"/>
                    </a:ext>
                  </a:extLst>
                </a:gridCol>
                <a:gridCol w="4914900">
                  <a:extLst>
                    <a:ext uri="{9D8B030D-6E8A-4147-A177-3AD203B41FA5}">
                      <a16:colId xmlns:a16="http://schemas.microsoft.com/office/drawing/2014/main" val="410430934"/>
                    </a:ext>
                  </a:extLst>
                </a:gridCol>
              </a:tblGrid>
              <a:tr h="56092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Non-optimized</a:t>
                      </a:r>
                      <a:endParaRPr lang="en-US" sz="4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Optimized with Pass</a:t>
                      </a:r>
                      <a:endParaRPr lang="en-US" sz="4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3958664"/>
                  </a:ext>
                </a:extLst>
              </a:tr>
              <a:tr h="254714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800" b="0" i="0" u="none" strike="noStrike" dirty="0">
                          <a:solidFill>
                            <a:srgbClr val="DCDCDC"/>
                          </a:solidFill>
                          <a:effectLst/>
                          <a:latin typeface="Consolas" panose="020B0609020204030204" pitchFamily="49" charset="0"/>
                        </a:rPr>
                        <a:t> main() {</a:t>
                      </a:r>
                      <a:br>
                        <a:rPr lang="en-US" sz="2800" b="0" i="0" u="none" strike="noStrike" dirty="0">
                          <a:solidFill>
                            <a:srgbClr val="DCDCDC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800" b="0" i="0" u="none" strike="noStrike" dirty="0">
                          <a:solidFill>
                            <a:srgbClr val="DCDCDC"/>
                          </a:solidFill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2800" b="0" i="0" u="none" strike="noStrike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800" b="0" i="0" u="none" strike="noStrike" dirty="0">
                          <a:solidFill>
                            <a:srgbClr val="DCDCDC"/>
                          </a:solidFill>
                          <a:effectLst/>
                          <a:latin typeface="Consolas" panose="020B0609020204030204" pitchFamily="49" charset="0"/>
                        </a:rPr>
                        <a:t> x = </a:t>
                      </a:r>
                      <a:r>
                        <a:rPr lang="en-US" sz="2800" b="0" i="0" u="none" strike="noStrike" dirty="0">
                          <a:solidFill>
                            <a:srgbClr val="B8D7A3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  <a:r>
                        <a:rPr lang="en-US" sz="2800" b="0" i="0" u="none" strike="noStrike" dirty="0">
                          <a:solidFill>
                            <a:srgbClr val="DCDCDC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br>
                        <a:rPr lang="en-US" sz="2800" b="0" i="0" u="none" strike="noStrike" dirty="0">
                          <a:solidFill>
                            <a:srgbClr val="DCDCDC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800" b="0" i="0" u="none" strike="noStrike" dirty="0">
                          <a:solidFill>
                            <a:srgbClr val="DCDCDC"/>
                          </a:solidFill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2800" b="0" i="0" u="none" strike="noStrike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800" b="0" i="0" u="none" strike="noStrike" dirty="0">
                          <a:solidFill>
                            <a:srgbClr val="DCDCDC"/>
                          </a:solidFill>
                          <a:effectLst/>
                          <a:latin typeface="Consolas" panose="020B0609020204030204" pitchFamily="49" charset="0"/>
                        </a:rPr>
                        <a:t> y = </a:t>
                      </a:r>
                      <a:r>
                        <a:rPr lang="en-US" sz="2800" b="0" i="0" u="none" strike="noStrike" dirty="0">
                          <a:solidFill>
                            <a:srgbClr val="B8D7A3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  <a:r>
                        <a:rPr lang="en-US" sz="2800" b="0" i="0" u="none" strike="noStrike" dirty="0">
                          <a:solidFill>
                            <a:srgbClr val="DCDCDC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br>
                        <a:rPr lang="en-US" sz="2800" b="0" i="0" u="none" strike="noStrike" dirty="0">
                          <a:solidFill>
                            <a:srgbClr val="DCDCDC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800" b="0" i="0" u="none" strike="noStrike" dirty="0">
                          <a:solidFill>
                            <a:srgbClr val="DCDCDC"/>
                          </a:solidFill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2800" b="0" i="0" u="none" strike="noStrike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2800" b="0" i="0" u="none" strike="noStrike" dirty="0">
                          <a:solidFill>
                            <a:srgbClr val="DCDCDC"/>
                          </a:solidFill>
                          <a:effectLst/>
                          <a:latin typeface="Consolas" panose="020B0609020204030204" pitchFamily="49" charset="0"/>
                        </a:rPr>
                        <a:t> x;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dirty="0">
                          <a:solidFill>
                            <a:srgbClr val="DCDCDC"/>
                          </a:solidFill>
                          <a:effectLst/>
                          <a:latin typeface="Consolas" panose="020B0609020204030204" pitchFamily="49" charset="0"/>
                        </a:rPr>
                        <a:t>  x = x + y;</a:t>
                      </a:r>
                      <a:br>
                        <a:rPr lang="en-US" sz="2800" b="0" i="0" u="none" strike="noStrike" dirty="0">
                          <a:solidFill>
                            <a:srgbClr val="DCDCDC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800" b="0" i="0" u="none" strike="noStrike" dirty="0">
                          <a:solidFill>
                            <a:srgbClr val="DCDCDC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en-US" sz="40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800" b="0" i="0" u="none" strike="noStrike" dirty="0">
                          <a:solidFill>
                            <a:srgbClr val="DCDCDC"/>
                          </a:solidFill>
                          <a:effectLst/>
                          <a:latin typeface="Consolas" panose="020B0609020204030204" pitchFamily="49" charset="0"/>
                        </a:rPr>
                        <a:t> main() {</a:t>
                      </a:r>
                      <a:br>
                        <a:rPr lang="en-US" sz="2800" b="0" i="0" u="none" strike="noStrike" dirty="0">
                          <a:solidFill>
                            <a:srgbClr val="DCDCDC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800" b="0" i="0" u="none" strike="noStrike" dirty="0">
                          <a:solidFill>
                            <a:srgbClr val="DCDCDC"/>
                          </a:solidFill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2800" b="0" i="0" u="none" strike="noStrike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800" b="0" i="0" u="none" strike="noStrike" dirty="0">
                          <a:solidFill>
                            <a:srgbClr val="DCDCDC"/>
                          </a:solidFill>
                          <a:effectLst/>
                          <a:latin typeface="Consolas" panose="020B0609020204030204" pitchFamily="49" charset="0"/>
                        </a:rPr>
                        <a:t> x = </a:t>
                      </a:r>
                      <a:r>
                        <a:rPr lang="en-US" sz="2800" b="0" i="0" u="none" strike="noStrike" dirty="0">
                          <a:solidFill>
                            <a:srgbClr val="B8D7A3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  <a:r>
                        <a:rPr lang="en-US" sz="2800" b="0" i="0" u="none" strike="noStrike" dirty="0">
                          <a:solidFill>
                            <a:srgbClr val="DCDCDC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br>
                        <a:rPr lang="en-US" sz="2800" b="0" i="0" u="none" strike="noStrike" dirty="0">
                          <a:solidFill>
                            <a:srgbClr val="DCDCDC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800" b="0" i="0" u="none" strike="noStrike" dirty="0">
                          <a:solidFill>
                            <a:srgbClr val="DCDCDC"/>
                          </a:solidFill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2800" b="0" i="0" u="none" strike="noStrike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2800" b="0" i="0" u="none" strike="noStrike" dirty="0">
                          <a:solidFill>
                            <a:srgbClr val="DCDCDC"/>
                          </a:solidFill>
                          <a:effectLst/>
                          <a:latin typeface="Consolas" panose="020B0609020204030204" pitchFamily="49" charset="0"/>
                        </a:rPr>
                        <a:t> x;</a:t>
                      </a:r>
                      <a:endParaRPr lang="en-US" sz="4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dirty="0">
                          <a:solidFill>
                            <a:srgbClr val="DCDCDC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en-US" sz="4000" dirty="0">
                        <a:effectLst/>
                      </a:endParaRPr>
                    </a:p>
                    <a:p>
                      <a:pPr fontAlgn="t"/>
                      <a:br>
                        <a:rPr lang="en-US" sz="4000" dirty="0">
                          <a:effectLst/>
                        </a:rPr>
                      </a:br>
                      <a:endParaRPr lang="en-US" sz="40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E1E1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357266"/>
                  </a:ext>
                </a:extLst>
              </a:tr>
              <a:tr h="188507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800" b="0" i="0" u="none" strike="noStrike" dirty="0">
                          <a:solidFill>
                            <a:srgbClr val="DCDCDC"/>
                          </a:solidFill>
                          <a:effectLst/>
                          <a:latin typeface="Consolas" panose="020B0609020204030204" pitchFamily="49" charset="0"/>
                        </a:rPr>
                        <a:t> main() {</a:t>
                      </a:r>
                      <a:br>
                        <a:rPr lang="en-US" sz="2800" b="0" i="0" u="none" strike="noStrike" dirty="0">
                          <a:solidFill>
                            <a:srgbClr val="DCDCDC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800" b="0" i="0" u="none" strike="noStrike" dirty="0">
                          <a:solidFill>
                            <a:srgbClr val="DCDCDC"/>
                          </a:solidFill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2800" b="0" i="0" u="none" strike="noStrike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800" b="0" i="0" u="none" strike="noStrike" dirty="0">
                          <a:solidFill>
                            <a:srgbClr val="DCDCDC"/>
                          </a:solidFill>
                          <a:effectLst/>
                          <a:latin typeface="Consolas" panose="020B0609020204030204" pitchFamily="49" charset="0"/>
                        </a:rPr>
                        <a:t> x = </a:t>
                      </a:r>
                      <a:r>
                        <a:rPr lang="en-US" sz="2800" b="0" i="0" u="none" strike="noStrike" dirty="0">
                          <a:solidFill>
                            <a:srgbClr val="B8D7A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2800" b="0" i="0" u="none" strike="noStrike" dirty="0">
                          <a:solidFill>
                            <a:srgbClr val="DCDCDC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br>
                        <a:rPr lang="en-US" sz="2800" b="0" i="0" u="none" strike="noStrike" dirty="0">
                          <a:solidFill>
                            <a:srgbClr val="DCDCDC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800" b="0" i="0" u="none" strike="noStrike" dirty="0">
                          <a:solidFill>
                            <a:srgbClr val="DCDCDC"/>
                          </a:solidFill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2800" b="0" i="0" u="none" strike="noStrike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2800" b="0" i="0" u="none" strike="noStrike" dirty="0">
                          <a:solidFill>
                            <a:srgbClr val="DCDCDC"/>
                          </a:solidFill>
                          <a:effectLst/>
                          <a:latin typeface="Consolas" panose="020B0609020204030204" pitchFamily="49" charset="0"/>
                        </a:rPr>
                        <a:t> (x == </a:t>
                      </a:r>
                      <a:r>
                        <a:rPr lang="en-US" sz="2800" b="0" i="0" u="none" strike="noStrike" dirty="0">
                          <a:solidFill>
                            <a:srgbClr val="B8D7A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2800" b="0" i="0" u="none" strike="noStrike" dirty="0">
                          <a:solidFill>
                            <a:srgbClr val="DCDCDC"/>
                          </a:solidFill>
                          <a:effectLst/>
                          <a:latin typeface="Consolas" panose="020B0609020204030204" pitchFamily="49" charset="0"/>
                        </a:rPr>
                        <a:t>) x = </a:t>
                      </a:r>
                      <a:r>
                        <a:rPr lang="en-US" sz="2800" b="0" i="0" u="none" strike="noStrike" dirty="0">
                          <a:solidFill>
                            <a:srgbClr val="B8D7A3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  <a:r>
                        <a:rPr lang="en-US" sz="2800" b="0" i="0" u="none" strike="noStrike" dirty="0">
                          <a:solidFill>
                            <a:srgbClr val="DCDCDC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br>
                        <a:rPr lang="en-US" sz="2800" b="0" i="0" u="none" strike="noStrike" dirty="0">
                          <a:solidFill>
                            <a:srgbClr val="DCDCDC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800" b="0" i="0" u="none" strike="noStrike" dirty="0">
                          <a:solidFill>
                            <a:srgbClr val="DCDCDC"/>
                          </a:solidFill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2800" b="0" i="0" u="none" strike="noStrike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2800" b="0" i="0" u="none" strike="noStrike" dirty="0">
                          <a:solidFill>
                            <a:srgbClr val="DCDCD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800" b="0" i="0" u="none" strike="noStrike" dirty="0">
                          <a:solidFill>
                            <a:srgbClr val="B8D7A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2800" b="0" i="0" u="none" strike="noStrike" dirty="0">
                          <a:solidFill>
                            <a:srgbClr val="DCDCDC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br>
                        <a:rPr lang="en-US" sz="2800" b="0" i="0" u="none" strike="noStrike" dirty="0">
                          <a:solidFill>
                            <a:srgbClr val="DCDCDC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800" b="0" i="0" u="none" strike="noStrike" dirty="0">
                          <a:solidFill>
                            <a:srgbClr val="DCDCDC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en-US" sz="40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800" b="0" i="0" u="none" strike="noStrike" dirty="0">
                          <a:solidFill>
                            <a:srgbClr val="DCDCDC"/>
                          </a:solidFill>
                          <a:effectLst/>
                          <a:latin typeface="Consolas" panose="020B0609020204030204" pitchFamily="49" charset="0"/>
                        </a:rPr>
                        <a:t> main() {</a:t>
                      </a:r>
                      <a:br>
                        <a:rPr lang="en-US" sz="2800" b="0" i="0" u="none" strike="noStrike" dirty="0">
                          <a:solidFill>
                            <a:srgbClr val="DCDCDC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800" b="0" i="0" u="none" strike="noStrike" dirty="0">
                          <a:solidFill>
                            <a:srgbClr val="DCDCDC"/>
                          </a:solidFill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2800" b="0" i="0" u="none" strike="noStrike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2800" b="0" i="0" u="none" strike="noStrike" dirty="0">
                          <a:solidFill>
                            <a:srgbClr val="DCDCD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800" b="0" i="0" u="none" strike="noStrike" dirty="0">
                          <a:solidFill>
                            <a:srgbClr val="B8D7A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2800" b="0" i="0" u="none" strike="noStrike" dirty="0">
                          <a:solidFill>
                            <a:srgbClr val="DCDCDC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br>
                        <a:rPr lang="en-US" sz="2800" b="0" i="0" u="none" strike="noStrike" dirty="0">
                          <a:solidFill>
                            <a:srgbClr val="DCDCDC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800" b="0" i="0" u="none" strike="noStrike" dirty="0">
                          <a:solidFill>
                            <a:srgbClr val="DCDCDC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en-US" sz="40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1E1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7580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9464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4646773-4352-EFC3-1649-1AD3577C2E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8470284"/>
              </p:ext>
            </p:extLst>
          </p:nvPr>
        </p:nvGraphicFramePr>
        <p:xfrm>
          <a:off x="838200" y="489858"/>
          <a:ext cx="10036628" cy="60851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8526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65636-86D7-8821-C863-9F5B268CC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221F6-27FE-DD30-429F-971E3B7B4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implementation works through a recursive call of the </a:t>
            </a:r>
            <a:r>
              <a:rPr lang="en-US" sz="2400" dirty="0" err="1"/>
              <a:t>RemoveDead</a:t>
            </a:r>
            <a:r>
              <a:rPr lang="en-US" sz="2400" dirty="0"/>
              <a:t>() function.</a:t>
            </a:r>
          </a:p>
          <a:p>
            <a:r>
              <a:rPr lang="en-US" sz="2400" dirty="0"/>
              <a:t>This function works differently for each of the three layers of the AST outlined previously.</a:t>
            </a:r>
          </a:p>
          <a:p>
            <a:r>
              <a:rPr lang="en-US" sz="2400" dirty="0"/>
              <a:t>The pass is run independently on each function.</a:t>
            </a:r>
          </a:p>
          <a:p>
            <a:r>
              <a:rPr lang="en-US" sz="2400" dirty="0"/>
              <a:t>The pass works by constructing a set of live variables by working backwards from the return at the end of a function.</a:t>
            </a:r>
          </a:p>
          <a:p>
            <a:r>
              <a:rPr lang="en-US" sz="2400" dirty="0"/>
              <a:t>This works since there are no global variables allowed in this grammar.</a:t>
            </a:r>
          </a:p>
        </p:txBody>
      </p:sp>
    </p:spTree>
    <p:extLst>
      <p:ext uri="{BB962C8B-B14F-4D97-AF65-F5344CB8AC3E}">
        <p14:creationId xmlns:p14="http://schemas.microsoft.com/office/powerpoint/2010/main" val="4160068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3EE1EB8-2F04-4971-6C04-EB544B8349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5283788"/>
              </p:ext>
            </p:extLst>
          </p:nvPr>
        </p:nvGraphicFramePr>
        <p:xfrm>
          <a:off x="5769428" y="1197429"/>
          <a:ext cx="5584371" cy="4979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ADEFCF4-FB92-0435-1404-5FFD6B286302}"/>
              </a:ext>
            </a:extLst>
          </p:cNvPr>
          <p:cNvSpPr txBox="1"/>
          <p:nvPr/>
        </p:nvSpPr>
        <p:spPr>
          <a:xfrm>
            <a:off x="609600" y="424543"/>
            <a:ext cx="4528457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int main(int x) 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	int a;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	int b;</a:t>
            </a:r>
          </a:p>
          <a:p>
            <a:endParaRPr lang="en-US" sz="2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	a = b + 2;</a:t>
            </a:r>
          </a:p>
          <a:p>
            <a:endParaRPr lang="en-US" sz="2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	if(a == x)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		b = b + 1;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	}</a:t>
            </a:r>
          </a:p>
          <a:p>
            <a:endParaRPr lang="en-US" sz="2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	return a;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30787B3-5CE2-E9BD-8DDC-9ACF3E15F0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882522"/>
              </p:ext>
            </p:extLst>
          </p:nvPr>
        </p:nvGraphicFramePr>
        <p:xfrm>
          <a:off x="5769428" y="408893"/>
          <a:ext cx="5584372" cy="788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2186">
                  <a:extLst>
                    <a:ext uri="{9D8B030D-6E8A-4147-A177-3AD203B41FA5}">
                      <a16:colId xmlns:a16="http://schemas.microsoft.com/office/drawing/2014/main" val="3012198374"/>
                    </a:ext>
                  </a:extLst>
                </a:gridCol>
                <a:gridCol w="2792186">
                  <a:extLst>
                    <a:ext uri="{9D8B030D-6E8A-4147-A177-3AD203B41FA5}">
                      <a16:colId xmlns:a16="http://schemas.microsoft.com/office/drawing/2014/main" val="978356818"/>
                    </a:ext>
                  </a:extLst>
                </a:gridCol>
              </a:tblGrid>
              <a:tr h="78853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</a:rPr>
                        <a:t>Live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</a:rPr>
                        <a:t>Dead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181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5342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D66DA-B5C4-3C31-5D3D-3EEA5B2E6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549C15-33E1-B291-CAD1-695F3CF4E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10074325" cy="4712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86FCF3-1B4B-0C9A-78D7-21121910D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604387"/>
            <a:ext cx="8774217" cy="195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904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31192-C851-27AC-414B-E6677D97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700" y="162605"/>
            <a:ext cx="9692640" cy="1325562"/>
          </a:xfrm>
        </p:spPr>
        <p:txBody>
          <a:bodyPr/>
          <a:lstStyle/>
          <a:p>
            <a:r>
              <a:rPr lang="en-US" dirty="0"/>
              <a:t>Statement Blocks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1DE099-3AC0-65BA-8823-12BE7A835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224" y="1488167"/>
            <a:ext cx="8550433" cy="485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122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BA88A-50DB-A0A7-32BD-C70430927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565"/>
            <a:ext cx="9692640" cy="1325562"/>
          </a:xfrm>
        </p:spPr>
        <p:txBody>
          <a:bodyPr/>
          <a:lstStyle/>
          <a:p>
            <a:r>
              <a:rPr lang="en-US" dirty="0"/>
              <a:t>Statement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E02931-8327-8AFB-90D7-25881FDB1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7218"/>
            <a:ext cx="7815943" cy="505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18461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77</TotalTime>
  <Words>456</Words>
  <Application>Microsoft Office PowerPoint</Application>
  <PresentationFormat>Widescreen</PresentationFormat>
  <Paragraphs>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Wingdings 2</vt:lpstr>
      <vt:lpstr>View</vt:lpstr>
      <vt:lpstr>Dead Code Elimination</vt:lpstr>
      <vt:lpstr>What Is Dead Code Elimination? </vt:lpstr>
      <vt:lpstr>PowerPoint Presentation</vt:lpstr>
      <vt:lpstr>PowerPoint Presentation</vt:lpstr>
      <vt:lpstr>Implementation</vt:lpstr>
      <vt:lpstr>PowerPoint Presentation</vt:lpstr>
      <vt:lpstr>Functions</vt:lpstr>
      <vt:lpstr>Statement Blocks</vt:lpstr>
      <vt:lpstr>Statement</vt:lpstr>
      <vt:lpstr>Assignments</vt:lpstr>
      <vt:lpstr>PowerPoint Presentation</vt:lpstr>
      <vt:lpstr>Expressions</vt:lpstr>
      <vt:lpstr>Removing unused variables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Dead Code Elimination</dc:title>
  <dc:creator>Maxwell Schaefer</dc:creator>
  <cp:lastModifiedBy>Maxwell Schaefer</cp:lastModifiedBy>
  <cp:revision>1</cp:revision>
  <dcterms:created xsi:type="dcterms:W3CDTF">2023-04-28T16:19:06Z</dcterms:created>
  <dcterms:modified xsi:type="dcterms:W3CDTF">2023-04-28T17:56:44Z</dcterms:modified>
</cp:coreProperties>
</file>