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4771" autoAdjust="0"/>
  </p:normalViewPr>
  <p:slideViewPr>
    <p:cSldViewPr snapToGrid="0">
      <p:cViewPr varScale="1">
        <p:scale>
          <a:sx n="50" d="100"/>
          <a:sy n="50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98B5-1ED5-49F0-A902-8B4A0FE517E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4B9C-6E60-4FB0-A2C4-E07049ED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4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рассматривать пример программы «мигания светодиодами», приведенный в прошлой работе (приложение 1), то можно увидеть, что в ней использована простая функция задержки, которая пропускает некоторое количество циклов обработки процессора.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 ЦПУ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Cortex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способно выполнить большую часть команд за один цикл, что достигается с помощью 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трёхступенчатого конвейера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когда первая команда выполняется, вторая декодируется, третья – извлекается из памяти. Однако именно из-за устройства конвейера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растактовка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инструкций может быть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нелинейной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при смене количества циклов временная задержка также будет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нелинейной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означает, что, изменяя в примере количество обработки циклов в функции задержки, реальное значение будет меняться не равномерно (хотя заметно это будет только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осцилографе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тому же конвейер дополнен 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функцией прогнозирования ветвлений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означает, что при встрече команды условного перехода осуществляется извлечение следующих предполагаемых команд, но при косвенном переходе конвейер всё равно сбрасывается.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конвейер определяет полную производительность ЦПУ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перечисленного, неудобно пользоваться функцией задержки в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тактах микропроцессора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совместно со временем выполнения итераций функции. Намного удобнее использовать функцию, в которой время указывалось бы в с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екундах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миллисекундах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микросекундах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этого исследуем возможности системного таймера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SysTick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У всех микроконтроллеров на основе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Cortex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M, независимо от их производителя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а, следовательно,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всех STM32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системный таймер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часть ядра. Тупейший и примитивный таймер. Он ничего не умеет кроме как генерировать прерывание в заданном промежутке времени. Обычно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как служебный во всяких операционных систем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ах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RTOS. По нему происходит переключение контекста в много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точных системах, по нему же обновляются часы.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44B9C-6E60-4FB0-A2C4-E07049ED1C2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87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44B9C-6E60-4FB0-A2C4-E07049ED1C2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9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2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9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1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2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36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59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7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8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7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1C14-AA00-42D5-A74F-1282181E74E4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DA43-4899-4185-A9FE-90B123312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756864"/>
            <a:ext cx="914527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6766" cy="6724650"/>
          </a:xfrm>
        </p:spPr>
      </p:pic>
      <p:sp>
        <p:nvSpPr>
          <p:cNvPr id="6" name="Прямоугольник 5"/>
          <p:cNvSpPr/>
          <p:nvPr/>
        </p:nvSpPr>
        <p:spPr>
          <a:xfrm>
            <a:off x="838200" y="4000500"/>
            <a:ext cx="4819650" cy="165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305550" y="1466850"/>
            <a:ext cx="4819650" cy="165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305550" y="3752850"/>
            <a:ext cx="4819650" cy="215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7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47850"/>
          </a:xfrm>
        </p:spPr>
      </p:pic>
      <p:sp>
        <p:nvSpPr>
          <p:cNvPr id="5" name="Прямоугольник 4"/>
          <p:cNvSpPr/>
          <p:nvPr/>
        </p:nvSpPr>
        <p:spPr>
          <a:xfrm>
            <a:off x="685800" y="3676650"/>
            <a:ext cx="10668000" cy="255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4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54215" cy="6858000"/>
          </a:xfrm>
        </p:spPr>
      </p:pic>
    </p:spTree>
    <p:extLst>
      <p:ext uri="{BB962C8B-B14F-4D97-AF65-F5344CB8AC3E}">
        <p14:creationId xmlns:p14="http://schemas.microsoft.com/office/powerpoint/2010/main" val="15704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363" cy="6686550"/>
          </a:xfrm>
        </p:spPr>
      </p:pic>
    </p:spTree>
    <p:extLst>
      <p:ext uri="{BB962C8B-B14F-4D97-AF65-F5344CB8AC3E}">
        <p14:creationId xmlns:p14="http://schemas.microsoft.com/office/powerpoint/2010/main" val="32395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925"/>
            <a:ext cx="11086184" cy="250692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2872052"/>
            <a:ext cx="10660532" cy="50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82500" cy="6853285"/>
          </a:xfrm>
        </p:spPr>
      </p:pic>
    </p:spTree>
    <p:extLst>
      <p:ext uri="{BB962C8B-B14F-4D97-AF65-F5344CB8AC3E}">
        <p14:creationId xmlns:p14="http://schemas.microsoft.com/office/powerpoint/2010/main" val="21843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8752" cy="6667500"/>
          </a:xfrm>
        </p:spPr>
      </p:pic>
    </p:spTree>
    <p:extLst>
      <p:ext uri="{BB962C8B-B14F-4D97-AF65-F5344CB8AC3E}">
        <p14:creationId xmlns:p14="http://schemas.microsoft.com/office/powerpoint/2010/main" val="36997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0" y="0"/>
            <a:ext cx="12346844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6153150" y="1371600"/>
            <a:ext cx="565785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9600" y="2933700"/>
            <a:ext cx="504825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4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49" y="1863856"/>
            <a:ext cx="6076951" cy="4746494"/>
          </a:xfrm>
        </p:spPr>
      </p:pic>
    </p:spTree>
    <p:extLst>
      <p:ext uri="{BB962C8B-B14F-4D97-AF65-F5344CB8AC3E}">
        <p14:creationId xmlns:p14="http://schemas.microsoft.com/office/powerpoint/2010/main" val="17518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91" y="1825625"/>
            <a:ext cx="7874218" cy="4351338"/>
          </a:xfrm>
        </p:spPr>
      </p:pic>
    </p:spTree>
    <p:extLst>
      <p:ext uri="{BB962C8B-B14F-4D97-AF65-F5344CB8AC3E}">
        <p14:creationId xmlns:p14="http://schemas.microsoft.com/office/powerpoint/2010/main" val="647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1"/>
                </a:solidFill>
                <a:latin typeface="Gill Sans MT"/>
                <a:cs typeface="Gill Sans MT"/>
              </a:rPr>
              <a:t>Програма</a:t>
            </a:r>
            <a:r>
              <a:rPr lang="ru-RU" dirty="0" smtClean="0">
                <a:solidFill>
                  <a:schemeClr val="accent1"/>
                </a:solidFill>
                <a:latin typeface="Gill Sans MT"/>
                <a:cs typeface="Gill Sans MT"/>
              </a:rPr>
              <a:t> з </a:t>
            </a:r>
            <a:r>
              <a:rPr lang="ru-RU" dirty="0" err="1" smtClean="0">
                <a:solidFill>
                  <a:schemeClr val="accent1"/>
                </a:solidFill>
                <a:latin typeface="Gill Sans MT"/>
                <a:cs typeface="Gill Sans MT"/>
              </a:rPr>
              <a:t>лекції</a:t>
            </a:r>
            <a:r>
              <a:rPr lang="ru-RU" dirty="0" smtClean="0">
                <a:solidFill>
                  <a:schemeClr val="accent1"/>
                </a:solidFill>
                <a:latin typeface="Gill Sans MT"/>
                <a:cs typeface="Gill Sans MT"/>
              </a:rPr>
              <a:t> 10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0917"/>
            <a:ext cx="10515600" cy="2892003"/>
          </a:xfrm>
        </p:spPr>
      </p:pic>
    </p:spTree>
    <p:extLst>
      <p:ext uri="{BB962C8B-B14F-4D97-AF65-F5344CB8AC3E}">
        <p14:creationId xmlns:p14="http://schemas.microsoft.com/office/powerpoint/2010/main" val="15943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59921"/>
          </a:xfrm>
        </p:spPr>
      </p:pic>
      <p:sp>
        <p:nvSpPr>
          <p:cNvPr id="9" name="Прямоугольник 8"/>
          <p:cNvSpPr/>
          <p:nvPr/>
        </p:nvSpPr>
        <p:spPr>
          <a:xfrm>
            <a:off x="573437" y="4339525"/>
            <a:ext cx="9655444" cy="37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73437" y="4725515"/>
            <a:ext cx="9655444" cy="37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3437" y="5177762"/>
            <a:ext cx="9655444" cy="37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65" y="1690688"/>
            <a:ext cx="914528" cy="149563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320" y="1690688"/>
            <a:ext cx="933580" cy="14670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610600" y="1447800"/>
            <a:ext cx="3581400" cy="1932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45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repeatCount="indefinite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5938 4.44444E-6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36" cy="6572250"/>
          </a:xfrm>
        </p:spPr>
      </p:pic>
    </p:spTree>
    <p:extLst>
      <p:ext uri="{BB962C8B-B14F-4D97-AF65-F5344CB8AC3E}">
        <p14:creationId xmlns:p14="http://schemas.microsoft.com/office/powerpoint/2010/main" val="16790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911"/>
            <a:ext cx="12192000" cy="7117286"/>
          </a:xfrm>
        </p:spPr>
      </p:pic>
    </p:spTree>
    <p:extLst>
      <p:ext uri="{BB962C8B-B14F-4D97-AF65-F5344CB8AC3E}">
        <p14:creationId xmlns:p14="http://schemas.microsoft.com/office/powerpoint/2010/main" val="33247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6779" cy="6686550"/>
          </a:xfrm>
        </p:spPr>
      </p:pic>
      <p:sp>
        <p:nvSpPr>
          <p:cNvPr id="5" name="Прямоугольник 4"/>
          <p:cNvSpPr/>
          <p:nvPr/>
        </p:nvSpPr>
        <p:spPr>
          <a:xfrm>
            <a:off x="1390650" y="5581650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70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"/>
            <a:ext cx="12192000" cy="6725381"/>
          </a:xfrm>
        </p:spPr>
      </p:pic>
    </p:spTree>
    <p:extLst>
      <p:ext uri="{BB962C8B-B14F-4D97-AF65-F5344CB8AC3E}">
        <p14:creationId xmlns:p14="http://schemas.microsoft.com/office/powerpoint/2010/main" val="14938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"/>
            <a:ext cx="12192000" cy="6725381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43"/>
            <a:ext cx="12138188" cy="66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"/>
            <a:ext cx="12192000" cy="6725381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43"/>
            <a:ext cx="12138188" cy="66086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958" y="19048"/>
            <a:ext cx="12888449" cy="70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294</Words>
  <Application>Microsoft Office PowerPoint</Application>
  <PresentationFormat>Широкоэкранный</PresentationFormat>
  <Paragraphs>8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Тема Office</vt:lpstr>
      <vt:lpstr>Презентация PowerPoint</vt:lpstr>
      <vt:lpstr>Програма з лекції 10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14</cp:revision>
  <dcterms:created xsi:type="dcterms:W3CDTF">2018-11-14T06:32:56Z</dcterms:created>
  <dcterms:modified xsi:type="dcterms:W3CDTF">2018-11-14T09:50:08Z</dcterms:modified>
</cp:coreProperties>
</file>