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6D7A-93E1-4CB9-A441-EBA4068FEE96}" type="datetimeFigureOut">
              <a:rPr lang="uk-UA" smtClean="0"/>
              <a:t>19.09.2017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FA8E-4F6D-4238-A411-4FB39D3BA3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132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6D7A-93E1-4CB9-A441-EBA4068FEE96}" type="datetimeFigureOut">
              <a:rPr lang="uk-UA" smtClean="0"/>
              <a:t>19.09.2017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FA8E-4F6D-4238-A411-4FB39D3BA3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914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6D7A-93E1-4CB9-A441-EBA4068FEE96}" type="datetimeFigureOut">
              <a:rPr lang="uk-UA" smtClean="0"/>
              <a:t>19.09.2017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FA8E-4F6D-4238-A411-4FB39D3BA3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947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6D7A-93E1-4CB9-A441-EBA4068FEE96}" type="datetimeFigureOut">
              <a:rPr lang="uk-UA" smtClean="0"/>
              <a:t>19.09.2017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FA8E-4F6D-4238-A411-4FB39D3BA3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551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6D7A-93E1-4CB9-A441-EBA4068FEE96}" type="datetimeFigureOut">
              <a:rPr lang="uk-UA" smtClean="0"/>
              <a:t>19.09.2017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FA8E-4F6D-4238-A411-4FB39D3BA3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922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6D7A-93E1-4CB9-A441-EBA4068FEE96}" type="datetimeFigureOut">
              <a:rPr lang="uk-UA" smtClean="0"/>
              <a:t>19.09.2017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FA8E-4F6D-4238-A411-4FB39D3BA3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835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6D7A-93E1-4CB9-A441-EBA4068FEE96}" type="datetimeFigureOut">
              <a:rPr lang="uk-UA" smtClean="0"/>
              <a:t>19.09.2017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FA8E-4F6D-4238-A411-4FB39D3BA3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425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6D7A-93E1-4CB9-A441-EBA4068FEE96}" type="datetimeFigureOut">
              <a:rPr lang="uk-UA" smtClean="0"/>
              <a:t>19.09.2017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FA8E-4F6D-4238-A411-4FB39D3BA3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36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6D7A-93E1-4CB9-A441-EBA4068FEE96}" type="datetimeFigureOut">
              <a:rPr lang="uk-UA" smtClean="0"/>
              <a:t>19.09.2017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FA8E-4F6D-4238-A411-4FB39D3BA3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577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6D7A-93E1-4CB9-A441-EBA4068FEE96}" type="datetimeFigureOut">
              <a:rPr lang="uk-UA" smtClean="0"/>
              <a:t>19.09.2017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FA8E-4F6D-4238-A411-4FB39D3BA3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276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6D7A-93E1-4CB9-A441-EBA4068FEE96}" type="datetimeFigureOut">
              <a:rPr lang="uk-UA" smtClean="0"/>
              <a:t>19.09.2017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FA8E-4F6D-4238-A411-4FB39D3BA3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912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6D7A-93E1-4CB9-A441-EBA4068FEE96}" type="datetimeFigureOut">
              <a:rPr lang="uk-UA" smtClean="0"/>
              <a:t>19.09.2017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0FA8E-4F6D-4238-A411-4FB39D3BA3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22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D:\KPI\Metod\ARM_Cortex\Method_Materials\MyMethods\Labs\Lab1\&#1051;&#1072;&#1073;&#1086;&#1088;&#1072;&#1090;&#1086;&#1088;&#1085;&#1072;%20&#1088;&#1086;&#1073;&#1086;&#1090;&#1072;%20&#8470;1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il.com/download/product/" TargetMode="External"/><Relationship Id="rId2" Type="http://schemas.openxmlformats.org/officeDocument/2006/relationships/hyperlink" Target="https://www.kei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Створення</a:t>
            </a:r>
            <a:r>
              <a:rPr lang="ru-RU" dirty="0" smtClean="0"/>
              <a:t> проекту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/>
              <a:t>(</a:t>
            </a:r>
            <a:r>
              <a:rPr lang="en-US" dirty="0" smtClean="0"/>
              <a:t>Lab 1)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1.Установка ПО и драйвера </a:t>
            </a:r>
            <a:r>
              <a:rPr lang="en-US" dirty="0" smtClean="0"/>
              <a:t>ST-Link</a:t>
            </a:r>
            <a:endParaRPr lang="ru-RU" dirty="0" smtClean="0"/>
          </a:p>
          <a:p>
            <a:pPr algn="l"/>
            <a:r>
              <a:rPr lang="ru-RU" dirty="0" smtClean="0"/>
              <a:t>2.</a:t>
            </a:r>
          </a:p>
          <a:p>
            <a:pPr algn="l"/>
            <a:r>
              <a:rPr lang="en-US" dirty="0" smtClean="0"/>
              <a:t>ASM file main</a:t>
            </a:r>
            <a:br>
              <a:rPr lang="en-US" dirty="0" smtClean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312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3. Налаштування </a:t>
            </a:r>
            <a:r>
              <a:rPr lang="en-US" dirty="0" err="1" smtClean="0"/>
              <a:t>Keil</a:t>
            </a:r>
            <a:r>
              <a:rPr lang="en-US" dirty="0" smtClean="0"/>
              <a:t> </a:t>
            </a:r>
            <a:r>
              <a:rPr lang="ru-RU" b="1" dirty="0"/>
              <a:t>µ</a:t>
            </a:r>
            <a:r>
              <a:rPr lang="en-US" b="1" dirty="0"/>
              <a:t>Vision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77112" y="19231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hlinkClick r:id="rId2" action="ppaction://hlinkfile"/>
              </a:rPr>
              <a:t>Див. Лабораторна робота №1</a:t>
            </a:r>
            <a:br>
              <a:rPr lang="uk-UA" dirty="0" smtClean="0">
                <a:hlinkClick r:id="rId2" action="ppaction://hlinkfile"/>
              </a:rPr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7192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1.Установка среды программирования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1.1 </a:t>
            </a:r>
            <a:r>
              <a:rPr lang="uk-UA" sz="2000" dirty="0" err="1"/>
              <a:t>Скачать</a:t>
            </a:r>
            <a:r>
              <a:rPr lang="uk-UA" sz="2000" dirty="0"/>
              <a:t> </a:t>
            </a:r>
            <a:r>
              <a:rPr lang="uk-UA" sz="2000" dirty="0" err="1"/>
              <a:t>программу</a:t>
            </a:r>
            <a:r>
              <a:rPr lang="uk-UA" sz="2000" dirty="0"/>
              <a:t> </a:t>
            </a:r>
            <a:r>
              <a:rPr lang="uk-UA" sz="2000" dirty="0" smtClean="0"/>
              <a:t>с </a:t>
            </a:r>
            <a:r>
              <a:rPr lang="uk-UA" sz="2000" dirty="0" err="1"/>
              <a:t>сайта</a:t>
            </a:r>
            <a:r>
              <a:rPr lang="uk-UA" sz="2000" dirty="0"/>
              <a:t> </a:t>
            </a:r>
            <a:r>
              <a:rPr lang="uk-UA" sz="2000" dirty="0" err="1" smtClean="0"/>
              <a:t>производителя</a:t>
            </a:r>
            <a:r>
              <a:rPr lang="ru-RU" sz="2000" dirty="0" smtClean="0"/>
              <a:t>:</a:t>
            </a:r>
            <a:r>
              <a:rPr lang="uk-UA" sz="2000" dirty="0"/>
              <a:t/>
            </a:r>
            <a:br>
              <a:rPr lang="uk-UA" sz="2000" dirty="0"/>
            </a:br>
            <a:r>
              <a:rPr lang="uk-UA" sz="2000" u="sng" dirty="0">
                <a:hlinkClick r:id="rId2"/>
              </a:rPr>
              <a:t>https://www.keil.com</a:t>
            </a:r>
            <a:r>
              <a:rPr lang="ru-RU" sz="2000" dirty="0"/>
              <a:t>  </a:t>
            </a:r>
            <a:r>
              <a:rPr lang="ru-RU" sz="2000" dirty="0" smtClean="0"/>
              <a:t>или </a:t>
            </a:r>
            <a:r>
              <a:rPr lang="ru-RU" sz="2000" dirty="0"/>
              <a:t>сразу  </a:t>
            </a:r>
            <a:r>
              <a:rPr lang="uk-UA" sz="2000" u="sng" dirty="0">
                <a:hlinkClick r:id="rId3"/>
              </a:rPr>
              <a:t>https://www.keil.com/download/product/</a:t>
            </a:r>
            <a:r>
              <a:rPr lang="ru-RU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/>
            </a:r>
            <a:br>
              <a:rPr lang="ru-RU" sz="2000" dirty="0"/>
            </a:br>
            <a:endParaRPr lang="uk-UA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76" y="2843694"/>
            <a:ext cx="10654777" cy="3569298"/>
          </a:xfrm>
          <a:prstGeom prst="rect">
            <a:avLst/>
          </a:prstGeom>
        </p:spPr>
      </p:pic>
      <p:sp>
        <p:nvSpPr>
          <p:cNvPr id="5" name="Стрелка вниз 4"/>
          <p:cNvSpPr/>
          <p:nvPr/>
        </p:nvSpPr>
        <p:spPr>
          <a:xfrm>
            <a:off x="9412224" y="4181856"/>
            <a:ext cx="402336" cy="4876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405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Выберите </a:t>
            </a:r>
            <a:r>
              <a:rPr lang="en-US" dirty="0" smtClean="0"/>
              <a:t>MDK-ARM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76" y="1825625"/>
            <a:ext cx="8893047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069" y="3407642"/>
            <a:ext cx="438950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Заполни</a:t>
            </a:r>
            <a:r>
              <a:rPr lang="ru-RU" dirty="0" smtClean="0"/>
              <a:t>те </a:t>
            </a:r>
            <a:r>
              <a:rPr lang="ru-RU" dirty="0"/>
              <a:t>анкету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02" y="1536192"/>
            <a:ext cx="5592653" cy="480364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09" y="5602202"/>
            <a:ext cx="438950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2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Скачайте </a:t>
            </a:r>
            <a:r>
              <a:rPr lang="en-US" dirty="0" smtClean="0"/>
              <a:t>MDK-ARM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13" y="1690688"/>
            <a:ext cx="7402091" cy="4685728"/>
          </a:xfrm>
        </p:spPr>
      </p:pic>
      <p:sp>
        <p:nvSpPr>
          <p:cNvPr id="5" name="Прямоугольник 4"/>
          <p:cNvSpPr/>
          <p:nvPr/>
        </p:nvSpPr>
        <p:spPr>
          <a:xfrm>
            <a:off x="6315456" y="5401056"/>
            <a:ext cx="1682496" cy="499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73" y="4895044"/>
            <a:ext cx="438950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1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 </a:t>
            </a:r>
            <a:r>
              <a:rPr lang="ru-RU" dirty="0"/>
              <a:t>установщика </a:t>
            </a:r>
            <a:r>
              <a:rPr lang="en-US" dirty="0" err="1"/>
              <a:t>Keil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" y="2239738"/>
            <a:ext cx="5181600" cy="3523112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20708"/>
            <a:ext cx="5181600" cy="3561172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01" y="4724378"/>
            <a:ext cx="438950" cy="5060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76525" y="3175994"/>
            <a:ext cx="438950" cy="5060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371" y="3060192"/>
            <a:ext cx="3436890" cy="73460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693" y="4724378"/>
            <a:ext cx="438950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8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Установка </a:t>
            </a:r>
            <a:r>
              <a:rPr lang="ru-RU" dirty="0"/>
              <a:t>программы </a:t>
            </a:r>
            <a:r>
              <a:rPr lang="en-US" dirty="0" err="1"/>
              <a:t>Keil</a:t>
            </a:r>
            <a:r>
              <a:rPr lang="en-US" dirty="0"/>
              <a:t> Core </a:t>
            </a:r>
            <a:r>
              <a:rPr lang="uk-UA" dirty="0" smtClean="0"/>
              <a:t>завершена 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2" y="1690688"/>
            <a:ext cx="6421606" cy="439312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09" y="5029178"/>
            <a:ext cx="438950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3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/>
              <a:t>2.Встановлення </a:t>
            </a:r>
            <a:r>
              <a:rPr lang="en-US" sz="3600" b="1" dirty="0"/>
              <a:t>Windows</a:t>
            </a:r>
            <a:r>
              <a:rPr lang="ru-RU" sz="3600" b="1" dirty="0"/>
              <a:t>-</a:t>
            </a:r>
            <a:r>
              <a:rPr lang="uk-UA" sz="3600" b="1" dirty="0"/>
              <a:t>драйверів загружчика </a:t>
            </a:r>
            <a:r>
              <a:rPr lang="en-US" sz="3600" b="1" dirty="0" err="1"/>
              <a:t>STLink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 </a:t>
            </a:r>
            <a:r>
              <a:rPr lang="ru-RU" dirty="0" err="1" smtClean="0"/>
              <a:t>папц</a:t>
            </a:r>
            <a:r>
              <a:rPr lang="uk-UA" dirty="0" smtClean="0"/>
              <a:t>і: %</a:t>
            </a:r>
            <a:r>
              <a:rPr lang="ru-RU" dirty="0" smtClean="0"/>
              <a:t>Каталог установки%\</a:t>
            </a:r>
            <a:r>
              <a:rPr lang="uk-UA" dirty="0" smtClean="0"/>
              <a:t>ARM\</a:t>
            </a:r>
            <a:r>
              <a:rPr lang="uk-UA" dirty="0" err="1" smtClean="0"/>
              <a:t>STLink</a:t>
            </a:r>
            <a:r>
              <a:rPr lang="uk-UA" dirty="0" smtClean="0"/>
              <a:t>\</a:t>
            </a:r>
            <a:r>
              <a:rPr lang="uk-UA" dirty="0" err="1" smtClean="0"/>
              <a:t>USBDriver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sz="2000" dirty="0"/>
              <a:t>запустити програму </a:t>
            </a:r>
            <a:r>
              <a:rPr lang="uk-UA" sz="2000" dirty="0" smtClean="0"/>
              <a:t>              </a:t>
            </a:r>
            <a:r>
              <a:rPr lang="uk-U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dpinst_x86.exe</a:t>
            </a:r>
            <a:r>
              <a:rPr lang="uk-UA" sz="2000" dirty="0" smtClean="0"/>
              <a:t>           – </a:t>
            </a:r>
            <a:r>
              <a:rPr lang="uk-UA" sz="2000" dirty="0"/>
              <a:t>якщо система 32 бітна </a:t>
            </a: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або  запустити програму      </a:t>
            </a:r>
            <a:r>
              <a:rPr lang="uk-U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dpinst_amd64.exe     </a:t>
            </a:r>
            <a:r>
              <a:rPr lang="uk-UA" sz="2000" dirty="0" smtClean="0"/>
              <a:t>– якщо система 64 бітна </a:t>
            </a:r>
          </a:p>
          <a:p>
            <a:pPr marL="0" indent="0">
              <a:buNone/>
            </a:pPr>
            <a:endParaRPr lang="uk-UA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7" y="2964628"/>
            <a:ext cx="8692148" cy="308260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816608" y="4303776"/>
            <a:ext cx="1816608" cy="560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382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Починаємо встановлення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488799"/>
            <a:ext cx="3160776" cy="2449214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879848" y="1472058"/>
            <a:ext cx="5181600" cy="2465956"/>
          </a:xfrm>
        </p:spPr>
        <p:txBody>
          <a:bodyPr>
            <a:normAutofit/>
          </a:bodyPr>
          <a:lstStyle/>
          <a:p>
            <a:r>
              <a:rPr lang="uk-UA" sz="2400" dirty="0"/>
              <a:t>Дозволяємо встановлення </a:t>
            </a:r>
            <a:r>
              <a:rPr lang="uk-UA" sz="2400" dirty="0" smtClean="0"/>
              <a:t>компонентів</a:t>
            </a:r>
            <a:br>
              <a:rPr lang="uk-UA" sz="2400" dirty="0" smtClean="0"/>
            </a:b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81" y="2318930"/>
            <a:ext cx="5337048" cy="16090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46562" y="3291840"/>
            <a:ext cx="438950" cy="506012"/>
          </a:xfrm>
          <a:prstGeom prst="rect">
            <a:avLst/>
          </a:prstGeom>
        </p:spPr>
      </p:pic>
      <p:sp>
        <p:nvSpPr>
          <p:cNvPr id="10" name="Объект 4"/>
          <p:cNvSpPr txBox="1">
            <a:spLocks/>
          </p:cNvSpPr>
          <p:nvPr/>
        </p:nvSpPr>
        <p:spPr>
          <a:xfrm>
            <a:off x="2547396" y="4023360"/>
            <a:ext cx="5181600" cy="2758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 smtClean="0"/>
              <a:t>Завершуємо</a:t>
            </a:r>
            <a:br>
              <a:rPr lang="uk-UA" sz="2400" dirty="0" smtClean="0"/>
            </a:br>
            <a:endParaRPr lang="uk-UA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528" y="4365510"/>
            <a:ext cx="3169188" cy="245721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416274" y="3900581"/>
            <a:ext cx="506012" cy="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640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70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Створення проекту (Lab 1)</vt:lpstr>
      <vt:lpstr>1.Установка среды программирования</vt:lpstr>
      <vt:lpstr>Выберите MDK-ARM</vt:lpstr>
      <vt:lpstr>Заполните анкету</vt:lpstr>
      <vt:lpstr>Скачайте MDK-ARM</vt:lpstr>
      <vt:lpstr>Окна установщика Keil </vt:lpstr>
      <vt:lpstr>Установка программы Keil Core завершена </vt:lpstr>
      <vt:lpstr>2.Встановлення Windows-драйверів загружчика STLink</vt:lpstr>
      <vt:lpstr>Починаємо встановлення</vt:lpstr>
      <vt:lpstr>3. Налаштування Keil µVision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проекту (Lab 1)</dc:title>
  <dc:creator>Пользователь Windows</dc:creator>
  <cp:lastModifiedBy>Пользователь Windows</cp:lastModifiedBy>
  <cp:revision>8</cp:revision>
  <dcterms:created xsi:type="dcterms:W3CDTF">2017-09-19T04:54:15Z</dcterms:created>
  <dcterms:modified xsi:type="dcterms:W3CDTF">2017-09-19T06:14:01Z</dcterms:modified>
</cp:coreProperties>
</file>