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8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41.xml" ContentType="application/vnd.openxmlformats-officedocument.presentationml.notesSlide+xml"/>
  <Override PartName="/ppt/tags/tag18.xml" ContentType="application/vnd.openxmlformats-officedocument.presentationml.tags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1218723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4660"/>
  </p:normalViewPr>
  <p:slideViewPr>
    <p:cSldViewPr>
      <p:cViewPr>
        <p:scale>
          <a:sx n="100" d="100"/>
          <a:sy n="100" d="100"/>
        </p:scale>
        <p:origin x="-1386" y="-432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68C9E-3462-4530-B9A9-578AF793F7D9}" type="datetimeFigureOut">
              <a:rPr lang="en-GB" smtClean="0"/>
              <a:t>06/08/2014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B4F9-F56B-4B1F-A7F6-68D0E6BDFC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641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0F4A08-B38C-4C8D-A219-621B1EE2CEB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29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0F4A08-B38C-4C8D-A219-621B1EE2CEB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35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0F4A08-B38C-4C8D-A219-621B1EE2CEB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35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0F4A08-B38C-4C8D-A219-621B1EE2CEB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35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0F4A08-B38C-4C8D-A219-621B1EE2CEB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84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0F4A08-B38C-4C8D-A219-621B1EE2CEB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27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0F4A08-B38C-4C8D-A219-621B1EE2CEB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75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0F4A08-B38C-4C8D-A219-621B1EE2CEB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812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0F4A08-B38C-4C8D-A219-621B1EE2CEB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303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0F4A08-B38C-4C8D-A219-621B1EE2CEB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82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0F4A08-B38C-4C8D-A219-621B1EE2CEB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81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0F4A08-B38C-4C8D-A219-621B1EE2CEB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359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0F4A08-B38C-4C8D-A219-621B1EE2CEB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844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F87A6E1-01ED-4FE3-9987-63DDD9427428}" type="slidenum">
              <a:rPr lang="en-US" sz="1300" smtClean="0"/>
              <a:pPr/>
              <a:t>33</a:t>
            </a:fld>
            <a:endParaRPr lang="en-US" sz="13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0F4A08-B38C-4C8D-A219-621B1EE2CEB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197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197722-70AB-4F08-8522-E9FF752FB082}" type="slidenum">
              <a:rPr lang="en-US" sz="1300" smtClean="0"/>
              <a:pPr/>
              <a:t>35</a:t>
            </a:fld>
            <a:endParaRPr lang="en-US" sz="130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0F4A08-B38C-4C8D-A219-621B1EE2CEB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95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748D96-DC04-4737-84F5-F58A5A70D759}" type="slidenum">
              <a:rPr lang="en-US" sz="1300" smtClean="0"/>
              <a:pPr/>
              <a:t>37</a:t>
            </a:fld>
            <a:endParaRPr lang="en-US" sz="130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0F4A08-B38C-4C8D-A219-621B1EE2CEB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985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0F4A08-B38C-4C8D-A219-621B1EE2CEB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844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0F4A08-B38C-4C8D-A219-621B1EE2CEB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813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2E37533-344D-4CEE-B01D-70736FA6C7B3}" type="slidenum">
              <a:rPr lang="en-US" sz="1300" smtClean="0"/>
              <a:pPr/>
              <a:t>41</a:t>
            </a:fld>
            <a:endParaRPr lang="en-US" sz="130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0F4A08-B38C-4C8D-A219-621B1EE2CEB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952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332EB48-B1EB-4CA5-BBCC-F34706F7555A}" type="slidenum">
              <a:rPr lang="en-US" sz="1300" smtClean="0"/>
              <a:pPr/>
              <a:t>42</a:t>
            </a:fld>
            <a:endParaRPr lang="en-US" sz="130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0F4A08-B38C-4C8D-A219-621B1EE2CEB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844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0F4A08-B38C-4C8D-A219-621B1EE2CEB5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721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0F4A08-B38C-4C8D-A219-621B1EE2CEB5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289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0F4A08-B38C-4C8D-A219-621B1EE2CEB5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844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F2A6B6-92A1-4C12-932F-18F20C317DC5}" type="slidenum">
              <a:rPr lang="en-US" sz="1300" smtClean="0"/>
              <a:pPr/>
              <a:t>47</a:t>
            </a:fld>
            <a:endParaRPr lang="en-US" sz="130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25A623E-3345-4A65-887F-B18666FB9F65}" type="slidenum">
              <a:rPr lang="en-US" sz="1300" smtClean="0"/>
              <a:pPr/>
              <a:t>48</a:t>
            </a:fld>
            <a:endParaRPr lang="en-US" sz="1300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A7F097B-6810-4341-AA8B-BB832BA88583}" type="slidenum">
              <a:rPr lang="en-US" sz="1300" smtClean="0"/>
              <a:pPr/>
              <a:t>49</a:t>
            </a:fld>
            <a:endParaRPr lang="en-US" sz="130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794DCE4-AC5D-4D74-BEAC-CB1352309C52}" type="slidenum">
              <a:rPr lang="en-US" sz="1300" smtClean="0"/>
              <a:pPr/>
              <a:t>50</a:t>
            </a:fld>
            <a:endParaRPr lang="en-US" sz="1300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33EF016-1946-47A6-9750-58638ECC1C7C}" type="slidenum">
              <a:rPr lang="en-US" sz="1300" smtClean="0"/>
              <a:pPr/>
              <a:t>51</a:t>
            </a:fld>
            <a:endParaRPr lang="en-US" sz="130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0F4A08-B38C-4C8D-A219-621B1EE2CEB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359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AE173A-14CE-4BC8-BBF0-AD715FDA7AA8}" type="slidenum">
              <a:rPr lang="en-US" sz="1300" smtClean="0"/>
              <a:pPr/>
              <a:t>52</a:t>
            </a:fld>
            <a:endParaRPr lang="en-US" sz="130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3CCCC0-B871-43CF-AC10-78EC2D1BE99C}" type="slidenum">
              <a:rPr lang="en-US" sz="1300" smtClean="0"/>
              <a:pPr/>
              <a:t>53</a:t>
            </a:fld>
            <a:endParaRPr lang="en-US" sz="1300" smtClean="0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body"/>
          </p:nvPr>
        </p:nvSpPr>
        <p:spPr>
          <a:xfrm>
            <a:off x="913947" y="4343797"/>
            <a:ext cx="5028974" cy="18466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57200"/>
            <a:endParaRPr lang="en-US" smtClean="0"/>
          </a:p>
        </p:txBody>
      </p:sp>
      <p:sp>
        <p:nvSpPr>
          <p:cNvPr id="82948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92113" y="692150"/>
            <a:ext cx="6070600" cy="3416300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638F6C-68D9-4D0D-8193-639A3CED4D95}" type="slidenum">
              <a:rPr lang="en-US" sz="1300" smtClean="0"/>
              <a:pPr/>
              <a:t>54</a:t>
            </a:fld>
            <a:endParaRPr lang="en-US" sz="13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0F4A08-B38C-4C8D-A219-621B1EE2CEB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35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D0CA5B6-DF47-40FE-83C0-389C14BBD5B4}" type="slidenum">
              <a:rPr lang="en-US" sz="1300" smtClean="0"/>
              <a:pPr/>
              <a:t>18</a:t>
            </a:fld>
            <a:endParaRPr lang="en-US" sz="130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0F4A08-B38C-4C8D-A219-621B1EE2CEB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68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0F4A08-B38C-4C8D-A219-621B1EE2CEB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35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0F4A08-B38C-4C8D-A219-621B1EE2CEB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8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032" y="6495778"/>
            <a:ext cx="3734309" cy="22649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899883" y="1440000"/>
            <a:ext cx="11035688" cy="1920000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 hasCustomPrompt="1"/>
          </p:nvPr>
        </p:nvSpPr>
        <p:spPr>
          <a:xfrm>
            <a:off x="899883" y="3600000"/>
            <a:ext cx="11035688" cy="960000"/>
          </a:xfrm>
        </p:spPr>
        <p:txBody>
          <a:bodyPr lIns="0" tIns="0" rIns="0"/>
          <a:lstStyle>
            <a:lvl1pPr marL="36576" indent="0" algn="r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dirty="0" smtClean="0"/>
              <a:t>Click to edit subtitle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575775" y="2469000"/>
            <a:ext cx="11035688" cy="1920000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invGray">
          <a:xfrm>
            <a:off x="181962" y="6429375"/>
            <a:ext cx="304681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ctr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algn="ctr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algn="ctr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algn="ctr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algn="ctr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l" eaLnBrk="1" hangingPunct="1">
              <a:defRPr/>
            </a:pPr>
            <a:r>
              <a:rPr lang="en-GB" sz="1100" smtClean="0">
                <a:solidFill>
                  <a:schemeClr val="bg1"/>
                </a:solidFill>
                <a:cs typeface="Arial" charset="0"/>
              </a:rPr>
              <a:t>ARM University Program</a:t>
            </a:r>
          </a:p>
          <a:p>
            <a:pPr algn="l" eaLnBrk="1" hangingPunct="1">
              <a:defRPr/>
            </a:pPr>
            <a:r>
              <a:rPr lang="en-GB" sz="1100" smtClean="0">
                <a:solidFill>
                  <a:schemeClr val="bg1"/>
                </a:solidFill>
                <a:cs typeface="Arial" charset="0"/>
              </a:rPr>
              <a:t>Copyright © ARM Ltd 2013</a:t>
            </a:r>
          </a:p>
        </p:txBody>
      </p:sp>
    </p:spTree>
    <p:extLst>
      <p:ext uri="{BB962C8B-B14F-4D97-AF65-F5344CB8AC3E}">
        <p14:creationId xmlns:p14="http://schemas.microsoft.com/office/powerpoint/2010/main" val="1869300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620" y="1124793"/>
            <a:ext cx="10800000" cy="499520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1196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708" y="4406901"/>
            <a:ext cx="1035915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708" y="2906713"/>
            <a:ext cx="1035915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186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484" y="1440000"/>
            <a:ext cx="11154300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Edit 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39" y="1197429"/>
            <a:ext cx="914281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9627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14" y="1440000"/>
            <a:ext cx="5273651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5408" y="1440000"/>
            <a:ext cx="556037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484" y="1440000"/>
            <a:ext cx="5273651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5408" y="1440000"/>
            <a:ext cx="556037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544" y="920442"/>
            <a:ext cx="11158547" cy="396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 smtClean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39" y="1197429"/>
            <a:ext cx="914281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7453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484" y="1440000"/>
            <a:ext cx="11154300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544" y="920442"/>
            <a:ext cx="11158547" cy="396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 smtClean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39" y="1197429"/>
            <a:ext cx="914281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8807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earence check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13" y="1440000"/>
            <a:ext cx="11155973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0" y="1524002"/>
            <a:ext cx="12187238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87766" y="1023286"/>
            <a:ext cx="4082117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987766" y="6105409"/>
            <a:ext cx="4082117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87766" y="835138"/>
            <a:ext cx="4082117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987766" y="6153729"/>
            <a:ext cx="4082117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earence check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0" y="1524002"/>
            <a:ext cx="12187238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987766" y="1023286"/>
            <a:ext cx="4082117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87766" y="6105409"/>
            <a:ext cx="4082117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64930" y="1316550"/>
            <a:ext cx="0" cy="509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14" y="1440000"/>
            <a:ext cx="5273651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6009" y="1440000"/>
            <a:ext cx="5559776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987766" y="835138"/>
            <a:ext cx="4082117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987766" y="6153729"/>
            <a:ext cx="4082117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68602" y="1339852"/>
            <a:ext cx="0" cy="50678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64930" y="1316550"/>
            <a:ext cx="0" cy="509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534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899883" y="2796214"/>
            <a:ext cx="11035688" cy="1013625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39468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1534790" y="2540002"/>
            <a:ext cx="9275000" cy="1479663"/>
          </a:xfrm>
        </p:spPr>
        <p:txBody>
          <a:bodyPr lIns="0" tIns="0" rIns="0" bIns="0">
            <a:noAutofit/>
          </a:bodyPr>
          <a:lstStyle>
            <a:lvl1pPr algn="l">
              <a:defRPr sz="3200" b="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 smtClean="0"/>
              <a:t>Type or insert a quote into this box ensuring each line of text is as equal as possible.  There are three line to fill so please edit as required.  Character count </a:t>
            </a:r>
            <a:r>
              <a:rPr kumimoji="0" lang="en-GB" dirty="0" err="1" smtClean="0"/>
              <a:t>approx</a:t>
            </a:r>
            <a:r>
              <a:rPr kumimoji="0" lang="en-GB" dirty="0" smtClean="0"/>
              <a:t> 160</a:t>
            </a:r>
            <a:endParaRPr kumimoji="0"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58105" y="4515556"/>
            <a:ext cx="914281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 smtClean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80041" y="4524560"/>
            <a:ext cx="4710378" cy="546041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7F7F7F"/>
                </a:solidFill>
              </a:defRPr>
            </a:lvl1pPr>
            <a:lvl2pPr marL="538162" indent="0">
              <a:buNone/>
              <a:defRPr sz="1200">
                <a:solidFill>
                  <a:srgbClr val="7F7F7F"/>
                </a:solidFill>
              </a:defRPr>
            </a:lvl2pPr>
            <a:lvl3pPr marL="538162" indent="0">
              <a:buNone/>
              <a:defRPr sz="1200">
                <a:solidFill>
                  <a:srgbClr val="7F7F7F"/>
                </a:solidFill>
              </a:defRPr>
            </a:lvl3pPr>
            <a:lvl4pPr marL="538162" indent="0">
              <a:buNone/>
              <a:defRPr sz="1200">
                <a:solidFill>
                  <a:srgbClr val="7F7F7F"/>
                </a:solidFill>
              </a:defRPr>
            </a:lvl4pPr>
            <a:lvl5pPr marL="538162" indent="0">
              <a:buNone/>
              <a:defRPr sz="1200">
                <a:solidFill>
                  <a:srgbClr val="7F7F7F"/>
                </a:solidFill>
              </a:defRPr>
            </a:lvl5pPr>
          </a:lstStyle>
          <a:p>
            <a:pPr lvl="0"/>
            <a:r>
              <a:rPr lang="en-GB" dirty="0" smtClean="0"/>
              <a:t>Type acknowledgement or source of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13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79811" y="336000"/>
            <a:ext cx="11158547" cy="57600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9813" y="1440000"/>
            <a:ext cx="11155973" cy="4680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/>
          <a:p>
            <a:pPr lvl="0" eaLnBrk="1" latinLnBrk="0" hangingPunct="1"/>
            <a:r>
              <a:rPr kumimoji="0" lang="en-GB" dirty="0" smtClean="0"/>
              <a:t>Click to edit text</a:t>
            </a:r>
          </a:p>
          <a:p>
            <a:pPr lvl="1" eaLnBrk="1" latinLnBrk="0" hangingPunct="1"/>
            <a:r>
              <a:rPr kumimoji="0" lang="en-GB" dirty="0" smtClean="0"/>
              <a:t>Second level</a:t>
            </a:r>
          </a:p>
          <a:p>
            <a:pPr lvl="2" eaLnBrk="1" latinLnBrk="0" hangingPunct="1"/>
            <a:r>
              <a:rPr kumimoji="0" lang="en-GB" dirty="0" smtClean="0"/>
              <a:t>Third level</a:t>
            </a:r>
          </a:p>
          <a:p>
            <a:pPr lvl="3" eaLnBrk="1" latinLnBrk="0" hangingPunct="1"/>
            <a:r>
              <a:rPr kumimoji="0" lang="en-GB" dirty="0" smtClean="0"/>
              <a:t>Fourth level</a:t>
            </a:r>
          </a:p>
          <a:p>
            <a:pPr lvl="4" eaLnBrk="1" latinLnBrk="0" hangingPunct="1"/>
            <a:r>
              <a:rPr kumimoji="0" lang="en-GB" dirty="0" smtClean="0"/>
              <a:t>Fifth level</a:t>
            </a:r>
            <a:endParaRPr kumimoji="0"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477726" y="6559369"/>
            <a:ext cx="1302876" cy="240000"/>
          </a:xfrm>
          <a:prstGeom prst="rect">
            <a:avLst/>
          </a:prstGeom>
        </p:spPr>
        <p:txBody>
          <a:bodyPr vert="horz" lIns="0" tIns="0" bIns="0" anchor="t"/>
          <a:lstStyle>
            <a:defPPr>
              <a:defRPr lang="en-US"/>
            </a:defPPr>
            <a:lvl1pPr marL="0" algn="l" defTabSz="457200" rtl="0" eaLnBrk="1" latinLnBrk="0" hangingPunct="1"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Gill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9DA607-C033-414D-8F05-C963E77EB547}" type="slidenum">
              <a:rPr lang="en-US" smtClean="0"/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 smtClean="0"/>
          </a:p>
          <a:p>
            <a:endParaRPr lang="en-US" b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344" y="6313932"/>
            <a:ext cx="1164431" cy="3636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tabLst>
          <a:tab pos="2155825" algn="l"/>
        </a:tabLst>
        <a:defRPr kumimoji="0" sz="3800" b="0" i="0" kern="1200">
          <a:solidFill>
            <a:schemeClr val="accent1"/>
          </a:solidFill>
          <a:effectLst/>
          <a:latin typeface="Gill Sans MT"/>
          <a:ea typeface="+mj-ea"/>
          <a:cs typeface="Gill Sans MT"/>
        </a:defRPr>
      </a:lvl1pPr>
    </p:titleStyle>
    <p:bodyStyle>
      <a:lvl1pPr marL="265113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400" b="0" i="0" kern="1200">
          <a:solidFill>
            <a:schemeClr val="tx1"/>
          </a:solidFill>
          <a:effectLst/>
          <a:latin typeface="Gill Sans MT"/>
          <a:ea typeface="+mn-ea"/>
          <a:cs typeface="Gill Sans MT"/>
        </a:defRPr>
      </a:lvl1pPr>
      <a:lvl2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2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notesSlide" Target="../notesSlides/notesSlide3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z="3600" dirty="0" smtClean="0"/>
              <a:t>Interrupts and Low Power Features</a:t>
            </a:r>
          </a:p>
        </p:txBody>
      </p:sp>
    </p:spTree>
    <p:extLst>
      <p:ext uri="{BB962C8B-B14F-4D97-AF65-F5344CB8AC3E}">
        <p14:creationId xmlns:p14="http://schemas.microsoft.com/office/powerpoint/2010/main" val="241616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Entering an Exception Handler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01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CPU’s Hardwired Exception 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Finish current instruction</a:t>
            </a:r>
          </a:p>
          <a:p>
            <a:pPr lvl="1"/>
            <a:r>
              <a:rPr lang="en-GB" sz="1800" dirty="0" smtClean="0"/>
              <a:t>Except for lengthy instructions</a:t>
            </a:r>
            <a:endParaRPr lang="en-GB" sz="1800" dirty="0"/>
          </a:p>
          <a:p>
            <a:r>
              <a:rPr lang="en-GB" sz="2000" dirty="0" smtClean="0"/>
              <a:t>Push context  (registers) onto current stack (MSP or PSP)</a:t>
            </a:r>
          </a:p>
          <a:p>
            <a:pPr lvl="1"/>
            <a:r>
              <a:rPr lang="en-GB" sz="1800" dirty="0" err="1" smtClean="0"/>
              <a:t>xPSR</a:t>
            </a:r>
            <a:r>
              <a:rPr lang="en-GB" sz="1800" dirty="0" smtClean="0"/>
              <a:t>, Return Address, LR(R14), R12, R3, R2, R1, R0</a:t>
            </a:r>
          </a:p>
          <a:p>
            <a:r>
              <a:rPr lang="en-GB" sz="2000" dirty="0" smtClean="0"/>
              <a:t>Switch to handler/privileged mode, use MSP</a:t>
            </a:r>
          </a:p>
          <a:p>
            <a:r>
              <a:rPr lang="en-GB" sz="2000" dirty="0" smtClean="0"/>
              <a:t>Load PC with address of interrupt handler</a:t>
            </a:r>
          </a:p>
          <a:p>
            <a:r>
              <a:rPr lang="en-GB" sz="2000" dirty="0" smtClean="0"/>
              <a:t>Load LR with EXC_RETURN code</a:t>
            </a:r>
          </a:p>
          <a:p>
            <a:r>
              <a:rPr lang="en-GB" sz="2000" dirty="0" smtClean="0"/>
              <a:t>Load IPSR with exception number</a:t>
            </a:r>
          </a:p>
          <a:p>
            <a:r>
              <a:rPr lang="en-GB" sz="2000" dirty="0" smtClean="0"/>
              <a:t>Start executing code of interrupt handler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sz="2000" dirty="0" smtClean="0"/>
              <a:t>Usually 16 cycles from exception request to execution of first instruction in handler</a:t>
            </a:r>
          </a:p>
        </p:txBody>
      </p:sp>
    </p:spTree>
    <p:extLst>
      <p:ext uri="{BB962C8B-B14F-4D97-AF65-F5344CB8AC3E}">
        <p14:creationId xmlns:p14="http://schemas.microsoft.com/office/powerpoint/2010/main" val="4075542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1. Finish Current Instruction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instructions are short and finish quickly</a:t>
            </a:r>
          </a:p>
          <a:p>
            <a:r>
              <a:rPr lang="en-US" dirty="0"/>
              <a:t>Some instructions may take many cycles to execute</a:t>
            </a:r>
          </a:p>
          <a:p>
            <a:pPr lvl="1"/>
            <a:r>
              <a:rPr lang="en-US" dirty="0"/>
              <a:t>Load Multiple (LDM), Store Multiple (STM), Push, Pop, MULS (32 cycles for some CPU core implementations)</a:t>
            </a:r>
          </a:p>
          <a:p>
            <a:r>
              <a:rPr lang="en-US" dirty="0"/>
              <a:t>This will delay interrupt response significantly</a:t>
            </a:r>
          </a:p>
          <a:p>
            <a:r>
              <a:rPr lang="en-US" dirty="0"/>
              <a:t>If one of these is executing when the interrupt is requested, the processor:</a:t>
            </a:r>
          </a:p>
          <a:p>
            <a:pPr lvl="1"/>
            <a:r>
              <a:rPr lang="en-US" i="1" dirty="0"/>
              <a:t>abandons</a:t>
            </a:r>
            <a:r>
              <a:rPr lang="en-US" dirty="0"/>
              <a:t> the instruction</a:t>
            </a:r>
          </a:p>
          <a:p>
            <a:pPr lvl="1"/>
            <a:r>
              <a:rPr lang="en-US" dirty="0"/>
              <a:t>responds to the interrupt</a:t>
            </a:r>
          </a:p>
          <a:p>
            <a:pPr lvl="1"/>
            <a:r>
              <a:rPr lang="en-US" dirty="0"/>
              <a:t>executes the ISR</a:t>
            </a:r>
          </a:p>
          <a:p>
            <a:pPr lvl="1"/>
            <a:r>
              <a:rPr lang="en-US" dirty="0"/>
              <a:t>returns from interrupt</a:t>
            </a:r>
          </a:p>
          <a:p>
            <a:pPr lvl="1"/>
            <a:r>
              <a:rPr lang="en-US" i="1" dirty="0"/>
              <a:t>restarts</a:t>
            </a:r>
            <a:r>
              <a:rPr lang="en-US" dirty="0"/>
              <a:t> the abandoned instruction</a:t>
            </a:r>
          </a:p>
        </p:txBody>
      </p:sp>
    </p:spTree>
    <p:extLst>
      <p:ext uri="{BB962C8B-B14F-4D97-AF65-F5344CB8AC3E}">
        <p14:creationId xmlns:p14="http://schemas.microsoft.com/office/powerpoint/2010/main" val="514111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2. Push Context onto Current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813" y="4800600"/>
            <a:ext cx="11155973" cy="1319400"/>
          </a:xfrm>
        </p:spPr>
        <p:txBody>
          <a:bodyPr/>
          <a:lstStyle/>
          <a:p>
            <a:r>
              <a:rPr lang="en-US" dirty="0" smtClean="0"/>
              <a:t>Two SPs: Main (MSP), process (PSP)</a:t>
            </a:r>
          </a:p>
          <a:p>
            <a:r>
              <a:rPr lang="en-US" dirty="0" smtClean="0"/>
              <a:t>Which is active depends on operating mode, CONTROL register bit 1</a:t>
            </a:r>
          </a:p>
          <a:p>
            <a:r>
              <a:rPr lang="en-US" dirty="0" smtClean="0"/>
              <a:t>Stack grows toward smaller addresses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578673"/>
              </p:ext>
            </p:extLst>
          </p:nvPr>
        </p:nvGraphicFramePr>
        <p:xfrm>
          <a:off x="854418" y="1295400"/>
          <a:ext cx="10573201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  <a:gridCol w="1260000"/>
                <a:gridCol w="3200400"/>
                <a:gridCol w="4284001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&lt;previous&gt;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   SP points</a:t>
                      </a:r>
                      <a:r>
                        <a:rPr lang="en-GB" baseline="0" dirty="0" smtClean="0"/>
                        <a:t> here before interrupt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SP</a:t>
                      </a:r>
                      <a:r>
                        <a:rPr lang="en-GB" baseline="0" dirty="0" smtClean="0"/>
                        <a:t> + 0x1C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xPSR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SP + 0x18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PC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Decreasing</a:t>
                      </a:r>
                      <a:endParaRPr lang="en-GB" dirty="0"/>
                    </a:p>
                  </a:txBody>
                  <a:tcPr marR="180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SP + 0x14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LR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memory</a:t>
                      </a:r>
                      <a:endParaRPr lang="en-GB" dirty="0"/>
                    </a:p>
                  </a:txBody>
                  <a:tcPr marR="180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SP + 0x10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R12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 marR="180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SP + 0x0C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SP + 0x08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SP + 0x04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SP</a:t>
                      </a:r>
                      <a:r>
                        <a:rPr lang="en-GB" baseline="0" dirty="0" smtClean="0"/>
                        <a:t> + 0x00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        </a:t>
                      </a:r>
                      <a:r>
                        <a:rPr lang="en-GB" dirty="0" smtClean="0"/>
                        <a:t>SP points</a:t>
                      </a:r>
                      <a:r>
                        <a:rPr lang="en-GB" baseline="0" dirty="0" smtClean="0"/>
                        <a:t> here upon entering ISR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7143850" y="1476375"/>
            <a:ext cx="5334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143850" y="4448175"/>
            <a:ext cx="5334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683218" y="1600200"/>
            <a:ext cx="0" cy="29718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41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19" y="1085850"/>
            <a:ext cx="202882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Context Saved on Stack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84619" y="1995131"/>
            <a:ext cx="6918532" cy="4555011"/>
            <a:chOff x="3942813" y="2038977"/>
            <a:chExt cx="6918532" cy="4555011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2813" y="3335498"/>
              <a:ext cx="6722806" cy="2227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Line Callout 2 4"/>
            <p:cNvSpPr/>
            <p:nvPr/>
          </p:nvSpPr>
          <p:spPr bwMode="auto">
            <a:xfrm rot="18434846">
              <a:off x="5837088" y="2542786"/>
              <a:ext cx="1420873" cy="41795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90987"/>
                <a:gd name="adj6" fmla="val -6560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Saved R0</a:t>
              </a:r>
            </a:p>
          </p:txBody>
        </p:sp>
        <p:sp>
          <p:nvSpPr>
            <p:cNvPr id="10" name="Line Callout 2 9"/>
            <p:cNvSpPr/>
            <p:nvPr/>
          </p:nvSpPr>
          <p:spPr bwMode="auto">
            <a:xfrm rot="18434846">
              <a:off x="6903889" y="2540437"/>
              <a:ext cx="1420873" cy="41795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90987"/>
                <a:gd name="adj6" fmla="val -6560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Saved R1</a:t>
              </a:r>
            </a:p>
          </p:txBody>
        </p:sp>
        <p:sp>
          <p:nvSpPr>
            <p:cNvPr id="11" name="Line Callout 2 10"/>
            <p:cNvSpPr/>
            <p:nvPr/>
          </p:nvSpPr>
          <p:spPr bwMode="auto">
            <a:xfrm rot="18434846">
              <a:off x="7884532" y="2540437"/>
              <a:ext cx="1420873" cy="41795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90987"/>
                <a:gd name="adj6" fmla="val -6560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Saved R2</a:t>
              </a:r>
            </a:p>
          </p:txBody>
        </p:sp>
        <p:sp>
          <p:nvSpPr>
            <p:cNvPr id="12" name="Line Callout 2 11"/>
            <p:cNvSpPr/>
            <p:nvPr/>
          </p:nvSpPr>
          <p:spPr bwMode="auto">
            <a:xfrm rot="18434846">
              <a:off x="8875132" y="2540437"/>
              <a:ext cx="1420873" cy="41795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90987"/>
                <a:gd name="adj6" fmla="val -6560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Saved R3</a:t>
              </a:r>
            </a:p>
          </p:txBody>
        </p:sp>
        <p:sp>
          <p:nvSpPr>
            <p:cNvPr id="13" name="Line Callout 2 12"/>
            <p:cNvSpPr/>
            <p:nvPr/>
          </p:nvSpPr>
          <p:spPr bwMode="auto">
            <a:xfrm rot="18434846">
              <a:off x="9941932" y="2540437"/>
              <a:ext cx="1420873" cy="41795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90987"/>
                <a:gd name="adj6" fmla="val -6560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Saved R12</a:t>
              </a:r>
            </a:p>
          </p:txBody>
        </p:sp>
        <p:sp>
          <p:nvSpPr>
            <p:cNvPr id="14" name="Line Callout 2 13"/>
            <p:cNvSpPr/>
            <p:nvPr/>
          </p:nvSpPr>
          <p:spPr bwMode="auto">
            <a:xfrm rot="2900078">
              <a:off x="5630580" y="5674575"/>
              <a:ext cx="1420873" cy="41795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56652"/>
                <a:gd name="adj6" fmla="val -47242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Saved LR</a:t>
              </a:r>
            </a:p>
          </p:txBody>
        </p:sp>
        <p:sp>
          <p:nvSpPr>
            <p:cNvPr id="15" name="Line Callout 2 14"/>
            <p:cNvSpPr/>
            <p:nvPr/>
          </p:nvSpPr>
          <p:spPr bwMode="auto">
            <a:xfrm rot="2900078">
              <a:off x="6643240" y="5674575"/>
              <a:ext cx="1420873" cy="41795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56652"/>
                <a:gd name="adj6" fmla="val -47242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Saved PC</a:t>
              </a:r>
            </a:p>
          </p:txBody>
        </p:sp>
        <p:sp>
          <p:nvSpPr>
            <p:cNvPr id="16" name="Line Callout 2 15"/>
            <p:cNvSpPr/>
            <p:nvPr/>
          </p:nvSpPr>
          <p:spPr bwMode="auto">
            <a:xfrm rot="2900078">
              <a:off x="7611780" y="5674575"/>
              <a:ext cx="1420873" cy="41795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56652"/>
                <a:gd name="adj6" fmla="val -47242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Saved </a:t>
              </a: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xPSR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</p:grpSp>
      <p:sp>
        <p:nvSpPr>
          <p:cNvPr id="19" name="Line Callout 2 18"/>
          <p:cNvSpPr/>
          <p:nvPr/>
        </p:nvSpPr>
        <p:spPr bwMode="auto">
          <a:xfrm>
            <a:off x="4237563" y="1066800"/>
            <a:ext cx="2999056" cy="91367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8908"/>
              <a:gd name="adj6" fmla="val -4766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SP value is reduced since registers have been pushed onto stack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175668" y="3803650"/>
            <a:ext cx="620285" cy="4445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178844" y="5343526"/>
            <a:ext cx="617110" cy="28355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28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3. Switch to Handler/Privileged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Handler mode always uses Main SP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093619" y="1524000"/>
            <a:ext cx="4415644" cy="3962400"/>
            <a:chOff x="1908956" y="914400"/>
            <a:chExt cx="4415644" cy="3962400"/>
          </a:xfrm>
        </p:grpSpPr>
        <p:sp>
          <p:nvSpPr>
            <p:cNvPr id="16" name="Oval 15"/>
            <p:cNvSpPr/>
            <p:nvPr/>
          </p:nvSpPr>
          <p:spPr bwMode="auto">
            <a:xfrm>
              <a:off x="2982074" y="1676400"/>
              <a:ext cx="22860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Thread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Mode. </a:t>
              </a:r>
              <a:b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</a:b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MSP or PSP.</a:t>
              </a: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2982074" y="3962400"/>
              <a:ext cx="22860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Handler Mode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latin typeface="Calibri" pitchFamily="34" charset="0"/>
                </a:rPr>
                <a:t>MSP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>
              <a:stCxn id="16" idx="5"/>
              <a:endCxn id="17" idx="7"/>
            </p:cNvCxnSpPr>
            <p:nvPr/>
          </p:nvCxnSpPr>
          <p:spPr bwMode="auto">
            <a:xfrm>
              <a:off x="4933297" y="2456889"/>
              <a:ext cx="0" cy="16394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Arrow Connector 18"/>
            <p:cNvCxnSpPr>
              <a:stCxn id="17" idx="1"/>
              <a:endCxn id="16" idx="3"/>
            </p:cNvCxnSpPr>
            <p:nvPr/>
          </p:nvCxnSpPr>
          <p:spPr bwMode="auto">
            <a:xfrm flipV="1">
              <a:off x="3316851" y="2456889"/>
              <a:ext cx="0" cy="16394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Arrow Connector 19"/>
            <p:cNvCxnSpPr>
              <a:endCxn id="16" idx="0"/>
            </p:cNvCxnSpPr>
            <p:nvPr/>
          </p:nvCxnSpPr>
          <p:spPr bwMode="auto">
            <a:xfrm>
              <a:off x="4125074" y="1228618"/>
              <a:ext cx="0" cy="44778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TextBox 20"/>
            <p:cNvSpPr txBox="1"/>
            <p:nvPr/>
          </p:nvSpPr>
          <p:spPr>
            <a:xfrm>
              <a:off x="4191000" y="914400"/>
              <a:ext cx="762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 pitchFamily="34" charset="0"/>
                </a:rPr>
                <a:t>Reset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33156" y="2743200"/>
              <a:ext cx="129144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i="1" dirty="0" smtClean="0">
                  <a:latin typeface="Calibri" pitchFamily="34" charset="0"/>
                </a:rPr>
                <a:t>Starting </a:t>
              </a:r>
              <a:br>
                <a:rPr lang="en-US" sz="2000" i="1" dirty="0" smtClean="0">
                  <a:latin typeface="Calibri" pitchFamily="34" charset="0"/>
                </a:rPr>
              </a:br>
              <a:r>
                <a:rPr lang="en-US" sz="2000" i="1" dirty="0" smtClean="0">
                  <a:latin typeface="Calibri" pitchFamily="34" charset="0"/>
                </a:rPr>
                <a:t>Exception </a:t>
              </a:r>
              <a:br>
                <a:rPr lang="en-US" sz="2000" i="1" dirty="0" smtClean="0">
                  <a:latin typeface="Calibri" pitchFamily="34" charset="0"/>
                </a:rPr>
              </a:br>
              <a:r>
                <a:rPr lang="en-US" sz="2000" i="1" dirty="0" smtClean="0">
                  <a:latin typeface="Calibri" pitchFamily="34" charset="0"/>
                </a:rPr>
                <a:t>Processing</a:t>
              </a:r>
              <a:endParaRPr lang="en-US" sz="2000" i="1" dirty="0">
                <a:latin typeface="Calibri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08956" y="2743200"/>
              <a:ext cx="130266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i="1" dirty="0" smtClean="0">
                  <a:latin typeface="Calibri" pitchFamily="34" charset="0"/>
                </a:rPr>
                <a:t>Exception </a:t>
              </a:r>
              <a:br>
                <a:rPr lang="en-US" sz="2000" i="1" dirty="0" smtClean="0">
                  <a:latin typeface="Calibri" pitchFamily="34" charset="0"/>
                </a:rPr>
              </a:br>
              <a:r>
                <a:rPr lang="en-US" sz="2000" i="1" dirty="0" smtClean="0">
                  <a:latin typeface="Calibri" pitchFamily="34" charset="0"/>
                </a:rPr>
                <a:t>Processing</a:t>
              </a:r>
            </a:p>
            <a:p>
              <a:pPr algn="ctr"/>
              <a:r>
                <a:rPr lang="en-US" sz="2000" i="1" dirty="0" smtClean="0">
                  <a:latin typeface="Calibri" pitchFamily="34" charset="0"/>
                </a:rPr>
                <a:t>Completed</a:t>
              </a:r>
              <a:endParaRPr lang="en-US" sz="2000" i="1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056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419" y="1085850"/>
            <a:ext cx="202882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Handler and Privileged Mode</a:t>
            </a:r>
            <a:endParaRPr lang="en-US" dirty="0"/>
          </a:p>
        </p:txBody>
      </p:sp>
      <p:sp>
        <p:nvSpPr>
          <p:cNvPr id="19" name="Line Callout 2 18"/>
          <p:cNvSpPr/>
          <p:nvPr/>
        </p:nvSpPr>
        <p:spPr bwMode="auto">
          <a:xfrm>
            <a:off x="7413903" y="3581400"/>
            <a:ext cx="3351490" cy="63211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0012"/>
              <a:gd name="adj6" fmla="val -129327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Mode changed to Handler. Was already using MSP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637692" y="3822700"/>
            <a:ext cx="623827" cy="4445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72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419" y="1085850"/>
            <a:ext cx="202882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Update IPSR with Exception Number</a:t>
            </a:r>
            <a:endParaRPr lang="en-US" dirty="0"/>
          </a:p>
        </p:txBody>
      </p:sp>
      <p:sp>
        <p:nvSpPr>
          <p:cNvPr id="19" name="Line Callout 2 18"/>
          <p:cNvSpPr/>
          <p:nvPr/>
        </p:nvSpPr>
        <p:spPr bwMode="auto">
          <a:xfrm>
            <a:off x="7161848" y="3700151"/>
            <a:ext cx="3656171" cy="64324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2517"/>
              <a:gd name="adj6" fmla="val -108042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Exception number 0x10 </a:t>
            </a:r>
            <a:br>
              <a:rPr lang="en-US" sz="1800" dirty="0" smtClean="0">
                <a:latin typeface="Calibri" pitchFamily="34" charset="0"/>
              </a:rPr>
            </a:br>
            <a:r>
              <a:rPr lang="en-US" sz="1800" dirty="0" smtClean="0">
                <a:latin typeface="Calibri" pitchFamily="34" charset="0"/>
              </a:rPr>
              <a:t>(interrupt number + 0x10)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637692" y="3822700"/>
            <a:ext cx="623827" cy="25693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28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4. Load PC With Address Of Exception Handler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6474619" y="1440000"/>
            <a:ext cx="5161167" cy="4680000"/>
          </a:xfrm>
        </p:spPr>
        <p:txBody>
          <a:bodyPr/>
          <a:lstStyle/>
          <a:p>
            <a:r>
              <a:rPr lang="en-GB" dirty="0" smtClean="0"/>
              <a:t>The program counter is selected from the vector table depending on exception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996888"/>
              </p:ext>
            </p:extLst>
          </p:nvPr>
        </p:nvGraphicFramePr>
        <p:xfrm>
          <a:off x="1064419" y="990600"/>
          <a:ext cx="4419600" cy="5581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800"/>
                <a:gridCol w="2209800"/>
              </a:tblGrid>
              <a:tr h="253508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Memory Address</a:t>
                      </a:r>
                      <a:endParaRPr lang="en-GB" sz="1600" b="1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 smtClean="0"/>
                        <a:t>Value</a:t>
                      </a:r>
                      <a:endParaRPr lang="en-GB" sz="1600" b="1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508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0x0000_0000</a:t>
                      </a:r>
                      <a:endParaRPr lang="en-GB" sz="1600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Initial</a:t>
                      </a:r>
                      <a:r>
                        <a:rPr lang="en-GB" sz="1600" baseline="0" dirty="0" smtClean="0"/>
                        <a:t> Stack Pointer</a:t>
                      </a:r>
                      <a:endParaRPr lang="en-GB" sz="1600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508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0x0000_0004</a:t>
                      </a:r>
                      <a:endParaRPr lang="en-GB" sz="1600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Reset</a:t>
                      </a:r>
                      <a:endParaRPr lang="en-GB" sz="1600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508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0x0000_0008</a:t>
                      </a:r>
                      <a:endParaRPr lang="en-GB" sz="1600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NMI_IRQHandler</a:t>
                      </a:r>
                      <a:endParaRPr lang="en-GB" sz="1600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578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…</a:t>
                      </a:r>
                      <a:endParaRPr lang="en-GB" sz="1050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508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IRQ0_Handler</a:t>
                      </a:r>
                      <a:endParaRPr lang="en-GB" sz="1600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508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IRQ1_Handler</a:t>
                      </a:r>
                      <a:endParaRPr lang="en-GB" sz="1600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578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…</a:t>
                      </a:r>
                      <a:endParaRPr lang="en-GB" sz="1050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508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Reset:</a:t>
                      </a:r>
                      <a:endParaRPr lang="en-GB" sz="1600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53508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04578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…</a:t>
                      </a:r>
                      <a:endParaRPr lang="en-GB" sz="1050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508"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NMI_IRQHandler</a:t>
                      </a:r>
                      <a:r>
                        <a:rPr lang="en-GB" sz="1600" dirty="0" smtClean="0"/>
                        <a:t>:</a:t>
                      </a:r>
                      <a:endParaRPr lang="en-GB" sz="1600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04578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…</a:t>
                      </a:r>
                      <a:endParaRPr lang="en-GB" sz="1050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508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IRQ0_Handler:</a:t>
                      </a:r>
                      <a:endParaRPr lang="en-GB" sz="1600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53508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04578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…</a:t>
                      </a:r>
                      <a:endParaRPr lang="en-GB" sz="1050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5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IRQ1_Handler: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53508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53508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1" name="Arc 20"/>
          <p:cNvSpPr/>
          <p:nvPr/>
        </p:nvSpPr>
        <p:spPr>
          <a:xfrm>
            <a:off x="5503422" y="1790700"/>
            <a:ext cx="703597" cy="1687711"/>
          </a:xfrm>
          <a:custGeom>
            <a:avLst/>
            <a:gdLst>
              <a:gd name="connsiteX0" fmla="*/ 685800 w 1371600"/>
              <a:gd name="connsiteY0" fmla="*/ 0 h 2819400"/>
              <a:gd name="connsiteX1" fmla="*/ 1371596 w 1371600"/>
              <a:gd name="connsiteY1" fmla="*/ 1405067 h 2819400"/>
              <a:gd name="connsiteX2" fmla="*/ 704842 w 1371600"/>
              <a:gd name="connsiteY2" fmla="*/ 2818857 h 2819400"/>
              <a:gd name="connsiteX3" fmla="*/ 685800 w 1371600"/>
              <a:gd name="connsiteY3" fmla="*/ 1409700 h 2819400"/>
              <a:gd name="connsiteX4" fmla="*/ 685800 w 1371600"/>
              <a:gd name="connsiteY4" fmla="*/ 0 h 2819400"/>
              <a:gd name="connsiteX0" fmla="*/ 685800 w 1371600"/>
              <a:gd name="connsiteY0" fmla="*/ 0 h 2819400"/>
              <a:gd name="connsiteX1" fmla="*/ 1371596 w 1371600"/>
              <a:gd name="connsiteY1" fmla="*/ 1405067 h 2819400"/>
              <a:gd name="connsiteX2" fmla="*/ 704842 w 1371600"/>
              <a:gd name="connsiteY2" fmla="*/ 2818857 h 2819400"/>
              <a:gd name="connsiteX0" fmla="*/ 0 w 981074"/>
              <a:gd name="connsiteY0" fmla="*/ 0 h 2837907"/>
              <a:gd name="connsiteX1" fmla="*/ 981071 w 981074"/>
              <a:gd name="connsiteY1" fmla="*/ 1424117 h 2837907"/>
              <a:gd name="connsiteX2" fmla="*/ 314317 w 981074"/>
              <a:gd name="connsiteY2" fmla="*/ 2837907 h 2837907"/>
              <a:gd name="connsiteX3" fmla="*/ 295275 w 981074"/>
              <a:gd name="connsiteY3" fmla="*/ 1428750 h 2837907"/>
              <a:gd name="connsiteX4" fmla="*/ 295275 w 981074"/>
              <a:gd name="connsiteY4" fmla="*/ 19050 h 2837907"/>
              <a:gd name="connsiteX0" fmla="*/ 295275 w 981074"/>
              <a:gd name="connsiteY0" fmla="*/ 19050 h 2837907"/>
              <a:gd name="connsiteX1" fmla="*/ 981071 w 981074"/>
              <a:gd name="connsiteY1" fmla="*/ 1424117 h 2837907"/>
              <a:gd name="connsiteX2" fmla="*/ 314317 w 981074"/>
              <a:gd name="connsiteY2" fmla="*/ 2837907 h 2837907"/>
              <a:gd name="connsiteX0" fmla="*/ 0 w 981074"/>
              <a:gd name="connsiteY0" fmla="*/ 226540 h 3064447"/>
              <a:gd name="connsiteX1" fmla="*/ 981071 w 981074"/>
              <a:gd name="connsiteY1" fmla="*/ 1650657 h 3064447"/>
              <a:gd name="connsiteX2" fmla="*/ 314317 w 981074"/>
              <a:gd name="connsiteY2" fmla="*/ 3064447 h 3064447"/>
              <a:gd name="connsiteX3" fmla="*/ 295275 w 981074"/>
              <a:gd name="connsiteY3" fmla="*/ 1655290 h 3064447"/>
              <a:gd name="connsiteX4" fmla="*/ 295275 w 981074"/>
              <a:gd name="connsiteY4" fmla="*/ 245590 h 3064447"/>
              <a:gd name="connsiteX5" fmla="*/ 0 w 981074"/>
              <a:gd name="connsiteY5" fmla="*/ 226540 h 3064447"/>
              <a:gd name="connsiteX0" fmla="*/ 295275 w 981074"/>
              <a:gd name="connsiteY0" fmla="*/ 245590 h 3064447"/>
              <a:gd name="connsiteX1" fmla="*/ 981071 w 981074"/>
              <a:gd name="connsiteY1" fmla="*/ 1650657 h 3064447"/>
              <a:gd name="connsiteX2" fmla="*/ 314317 w 981074"/>
              <a:gd name="connsiteY2" fmla="*/ 3064447 h 3064447"/>
              <a:gd name="connsiteX0" fmla="*/ 0 w 1261265"/>
              <a:gd name="connsiteY0" fmla="*/ 542925 h 3380832"/>
              <a:gd name="connsiteX1" fmla="*/ 981071 w 1261265"/>
              <a:gd name="connsiteY1" fmla="*/ 1967042 h 3380832"/>
              <a:gd name="connsiteX2" fmla="*/ 314317 w 1261265"/>
              <a:gd name="connsiteY2" fmla="*/ 3380832 h 3380832"/>
              <a:gd name="connsiteX3" fmla="*/ 295275 w 1261265"/>
              <a:gd name="connsiteY3" fmla="*/ 1971675 h 3380832"/>
              <a:gd name="connsiteX4" fmla="*/ 295275 w 1261265"/>
              <a:gd name="connsiteY4" fmla="*/ 561975 h 3380832"/>
              <a:gd name="connsiteX5" fmla="*/ 0 w 1261265"/>
              <a:gd name="connsiteY5" fmla="*/ 542925 h 3380832"/>
              <a:gd name="connsiteX0" fmla="*/ 1123950 w 1261265"/>
              <a:gd name="connsiteY0" fmla="*/ 0 h 3380832"/>
              <a:gd name="connsiteX1" fmla="*/ 981071 w 1261265"/>
              <a:gd name="connsiteY1" fmla="*/ 1967042 h 3380832"/>
              <a:gd name="connsiteX2" fmla="*/ 314317 w 1261265"/>
              <a:gd name="connsiteY2" fmla="*/ 3380832 h 3380832"/>
              <a:gd name="connsiteX0" fmla="*/ 0 w 1107761"/>
              <a:gd name="connsiteY0" fmla="*/ 226541 h 3064448"/>
              <a:gd name="connsiteX1" fmla="*/ 981071 w 1107761"/>
              <a:gd name="connsiteY1" fmla="*/ 1650658 h 3064448"/>
              <a:gd name="connsiteX2" fmla="*/ 314317 w 1107761"/>
              <a:gd name="connsiteY2" fmla="*/ 3064448 h 3064448"/>
              <a:gd name="connsiteX3" fmla="*/ 295275 w 1107761"/>
              <a:gd name="connsiteY3" fmla="*/ 1655291 h 3064448"/>
              <a:gd name="connsiteX4" fmla="*/ 295275 w 1107761"/>
              <a:gd name="connsiteY4" fmla="*/ 245591 h 3064448"/>
              <a:gd name="connsiteX5" fmla="*/ 0 w 1107761"/>
              <a:gd name="connsiteY5" fmla="*/ 226541 h 3064448"/>
              <a:gd name="connsiteX0" fmla="*/ 923925 w 1107761"/>
              <a:gd name="connsiteY0" fmla="*/ 388466 h 3064448"/>
              <a:gd name="connsiteX1" fmla="*/ 981071 w 1107761"/>
              <a:gd name="connsiteY1" fmla="*/ 1650658 h 3064448"/>
              <a:gd name="connsiteX2" fmla="*/ 314317 w 1107761"/>
              <a:gd name="connsiteY2" fmla="*/ 3064448 h 3064448"/>
              <a:gd name="connsiteX0" fmla="*/ 0 w 1107761"/>
              <a:gd name="connsiteY0" fmla="*/ 244598 h 3082505"/>
              <a:gd name="connsiteX1" fmla="*/ 981071 w 1107761"/>
              <a:gd name="connsiteY1" fmla="*/ 1668715 h 3082505"/>
              <a:gd name="connsiteX2" fmla="*/ 314317 w 1107761"/>
              <a:gd name="connsiteY2" fmla="*/ 3082505 h 3082505"/>
              <a:gd name="connsiteX3" fmla="*/ 295275 w 1107761"/>
              <a:gd name="connsiteY3" fmla="*/ 1673348 h 3082505"/>
              <a:gd name="connsiteX4" fmla="*/ 752475 w 1107761"/>
              <a:gd name="connsiteY4" fmla="*/ 196973 h 3082505"/>
              <a:gd name="connsiteX5" fmla="*/ 0 w 1107761"/>
              <a:gd name="connsiteY5" fmla="*/ 244598 h 3082505"/>
              <a:gd name="connsiteX0" fmla="*/ 923925 w 1107761"/>
              <a:gd name="connsiteY0" fmla="*/ 406523 h 3082505"/>
              <a:gd name="connsiteX1" fmla="*/ 981071 w 1107761"/>
              <a:gd name="connsiteY1" fmla="*/ 1668715 h 3082505"/>
              <a:gd name="connsiteX2" fmla="*/ 314317 w 1107761"/>
              <a:gd name="connsiteY2" fmla="*/ 3082505 h 3082505"/>
              <a:gd name="connsiteX0" fmla="*/ 730408 w 1838169"/>
              <a:gd name="connsiteY0" fmla="*/ 139152 h 2977059"/>
              <a:gd name="connsiteX1" fmla="*/ 1711479 w 1838169"/>
              <a:gd name="connsiteY1" fmla="*/ 1563269 h 2977059"/>
              <a:gd name="connsiteX2" fmla="*/ 1044725 w 1838169"/>
              <a:gd name="connsiteY2" fmla="*/ 2977059 h 2977059"/>
              <a:gd name="connsiteX3" fmla="*/ 1025683 w 1838169"/>
              <a:gd name="connsiteY3" fmla="*/ 1567902 h 2977059"/>
              <a:gd name="connsiteX4" fmla="*/ 6508 w 1838169"/>
              <a:gd name="connsiteY4" fmla="*/ 720177 h 2977059"/>
              <a:gd name="connsiteX5" fmla="*/ 730408 w 1838169"/>
              <a:gd name="connsiteY5" fmla="*/ 139152 h 2977059"/>
              <a:gd name="connsiteX0" fmla="*/ 1654333 w 1838169"/>
              <a:gd name="connsiteY0" fmla="*/ 301077 h 2977059"/>
              <a:gd name="connsiteX1" fmla="*/ 1711479 w 1838169"/>
              <a:gd name="connsiteY1" fmla="*/ 1563269 h 2977059"/>
              <a:gd name="connsiteX2" fmla="*/ 1044725 w 1838169"/>
              <a:gd name="connsiteY2" fmla="*/ 2977059 h 2977059"/>
              <a:gd name="connsiteX0" fmla="*/ 1071776 w 2179537"/>
              <a:gd name="connsiteY0" fmla="*/ 66699 h 2904606"/>
              <a:gd name="connsiteX1" fmla="*/ 2052847 w 2179537"/>
              <a:gd name="connsiteY1" fmla="*/ 1490816 h 2904606"/>
              <a:gd name="connsiteX2" fmla="*/ 1386093 w 2179537"/>
              <a:gd name="connsiteY2" fmla="*/ 2904606 h 2904606"/>
              <a:gd name="connsiteX3" fmla="*/ 1367051 w 2179537"/>
              <a:gd name="connsiteY3" fmla="*/ 1495449 h 2904606"/>
              <a:gd name="connsiteX4" fmla="*/ 4976 w 2179537"/>
              <a:gd name="connsiteY4" fmla="*/ 2219349 h 2904606"/>
              <a:gd name="connsiteX5" fmla="*/ 1071776 w 2179537"/>
              <a:gd name="connsiteY5" fmla="*/ 66699 h 2904606"/>
              <a:gd name="connsiteX0" fmla="*/ 1995701 w 2179537"/>
              <a:gd name="connsiteY0" fmla="*/ 228624 h 2904606"/>
              <a:gd name="connsiteX1" fmla="*/ 2052847 w 2179537"/>
              <a:gd name="connsiteY1" fmla="*/ 1490816 h 2904606"/>
              <a:gd name="connsiteX2" fmla="*/ 1386093 w 2179537"/>
              <a:gd name="connsiteY2" fmla="*/ 2904606 h 2904606"/>
              <a:gd name="connsiteX0" fmla="*/ 1071776 w 2179537"/>
              <a:gd name="connsiteY0" fmla="*/ 66699 h 2904606"/>
              <a:gd name="connsiteX1" fmla="*/ 2052847 w 2179537"/>
              <a:gd name="connsiteY1" fmla="*/ 1490816 h 2904606"/>
              <a:gd name="connsiteX2" fmla="*/ 1386093 w 2179537"/>
              <a:gd name="connsiteY2" fmla="*/ 2904606 h 2904606"/>
              <a:gd name="connsiteX3" fmla="*/ 4976 w 2179537"/>
              <a:gd name="connsiteY3" fmla="*/ 2219349 h 2904606"/>
              <a:gd name="connsiteX4" fmla="*/ 1071776 w 2179537"/>
              <a:gd name="connsiteY4" fmla="*/ 66699 h 2904606"/>
              <a:gd name="connsiteX0" fmla="*/ 1995701 w 2179537"/>
              <a:gd name="connsiteY0" fmla="*/ 228624 h 2904606"/>
              <a:gd name="connsiteX1" fmla="*/ 2052847 w 2179537"/>
              <a:gd name="connsiteY1" fmla="*/ 1490816 h 2904606"/>
              <a:gd name="connsiteX2" fmla="*/ 1386093 w 2179537"/>
              <a:gd name="connsiteY2" fmla="*/ 2904606 h 2904606"/>
              <a:gd name="connsiteX0" fmla="*/ 0 w 1107761"/>
              <a:gd name="connsiteY0" fmla="*/ 0 h 2837907"/>
              <a:gd name="connsiteX1" fmla="*/ 981071 w 1107761"/>
              <a:gd name="connsiteY1" fmla="*/ 1424117 h 2837907"/>
              <a:gd name="connsiteX2" fmla="*/ 314317 w 1107761"/>
              <a:gd name="connsiteY2" fmla="*/ 2837907 h 2837907"/>
              <a:gd name="connsiteX3" fmla="*/ 0 w 1107761"/>
              <a:gd name="connsiteY3" fmla="*/ 0 h 2837907"/>
              <a:gd name="connsiteX0" fmla="*/ 923925 w 1107761"/>
              <a:gd name="connsiteY0" fmla="*/ 161925 h 2837907"/>
              <a:gd name="connsiteX1" fmla="*/ 981071 w 1107761"/>
              <a:gd name="connsiteY1" fmla="*/ 1424117 h 2837907"/>
              <a:gd name="connsiteX2" fmla="*/ 314317 w 1107761"/>
              <a:gd name="connsiteY2" fmla="*/ 2837907 h 2837907"/>
              <a:gd name="connsiteX0" fmla="*/ 889631 w 1016321"/>
              <a:gd name="connsiteY0" fmla="*/ 1332677 h 2746467"/>
              <a:gd name="connsiteX1" fmla="*/ 222877 w 1016321"/>
              <a:gd name="connsiteY1" fmla="*/ 2746467 h 2746467"/>
              <a:gd name="connsiteX2" fmla="*/ 0 w 1016321"/>
              <a:gd name="connsiteY2" fmla="*/ 0 h 2746467"/>
              <a:gd name="connsiteX0" fmla="*/ 832485 w 1016321"/>
              <a:gd name="connsiteY0" fmla="*/ 70485 h 2746467"/>
              <a:gd name="connsiteX1" fmla="*/ 889631 w 1016321"/>
              <a:gd name="connsiteY1" fmla="*/ 1332677 h 2746467"/>
              <a:gd name="connsiteX2" fmla="*/ 222877 w 1016321"/>
              <a:gd name="connsiteY2" fmla="*/ 2746467 h 2746467"/>
              <a:gd name="connsiteX0" fmla="*/ 666754 w 793444"/>
              <a:gd name="connsiteY0" fmla="*/ 1262192 h 2675982"/>
              <a:gd name="connsiteX1" fmla="*/ 0 w 793444"/>
              <a:gd name="connsiteY1" fmla="*/ 2675982 h 2675982"/>
              <a:gd name="connsiteX0" fmla="*/ 609608 w 793444"/>
              <a:gd name="connsiteY0" fmla="*/ 0 h 2675982"/>
              <a:gd name="connsiteX1" fmla="*/ 666754 w 793444"/>
              <a:gd name="connsiteY1" fmla="*/ 1262192 h 2675982"/>
              <a:gd name="connsiteX2" fmla="*/ 0 w 793444"/>
              <a:gd name="connsiteY2" fmla="*/ 2675982 h 2675982"/>
              <a:gd name="connsiteX0" fmla="*/ 809621 w 809624"/>
              <a:gd name="connsiteY0" fmla="*/ 1357442 h 2771232"/>
              <a:gd name="connsiteX1" fmla="*/ 142867 w 809624"/>
              <a:gd name="connsiteY1" fmla="*/ 2771232 h 2771232"/>
              <a:gd name="connsiteX0" fmla="*/ 0 w 809624"/>
              <a:gd name="connsiteY0" fmla="*/ 0 h 2771232"/>
              <a:gd name="connsiteX1" fmla="*/ 809621 w 809624"/>
              <a:gd name="connsiteY1" fmla="*/ 1357442 h 2771232"/>
              <a:gd name="connsiteX2" fmla="*/ 142867 w 809624"/>
              <a:gd name="connsiteY2" fmla="*/ 2771232 h 2771232"/>
              <a:gd name="connsiteX0" fmla="*/ 809621 w 809624"/>
              <a:gd name="connsiteY0" fmla="*/ 1252667 h 2666457"/>
              <a:gd name="connsiteX1" fmla="*/ 142867 w 809624"/>
              <a:gd name="connsiteY1" fmla="*/ 2666457 h 2666457"/>
              <a:gd name="connsiteX0" fmla="*/ 0 w 809624"/>
              <a:gd name="connsiteY0" fmla="*/ 0 h 2666457"/>
              <a:gd name="connsiteX1" fmla="*/ 809621 w 809624"/>
              <a:gd name="connsiteY1" fmla="*/ 1252667 h 2666457"/>
              <a:gd name="connsiteX2" fmla="*/ 142867 w 809624"/>
              <a:gd name="connsiteY2" fmla="*/ 2666457 h 2666457"/>
              <a:gd name="connsiteX0" fmla="*/ 2733675 w 2733678"/>
              <a:gd name="connsiteY0" fmla="*/ 1252667 h 2666457"/>
              <a:gd name="connsiteX1" fmla="*/ 2066921 w 2733678"/>
              <a:gd name="connsiteY1" fmla="*/ 2666457 h 2666457"/>
              <a:gd name="connsiteX0" fmla="*/ 1924054 w 2733678"/>
              <a:gd name="connsiteY0" fmla="*/ 0 h 2666457"/>
              <a:gd name="connsiteX1" fmla="*/ 0 w 2733678"/>
              <a:gd name="connsiteY1" fmla="*/ 1005017 h 2666457"/>
              <a:gd name="connsiteX2" fmla="*/ 2066921 w 2733678"/>
              <a:gd name="connsiteY2" fmla="*/ 2666457 h 2666457"/>
              <a:gd name="connsiteX0" fmla="*/ 2781304 w 2781307"/>
              <a:gd name="connsiteY0" fmla="*/ 1252667 h 2666457"/>
              <a:gd name="connsiteX1" fmla="*/ 2114550 w 2781307"/>
              <a:gd name="connsiteY1" fmla="*/ 2666457 h 2666457"/>
              <a:gd name="connsiteX0" fmla="*/ 1971683 w 2781307"/>
              <a:gd name="connsiteY0" fmla="*/ 0 h 2666457"/>
              <a:gd name="connsiteX1" fmla="*/ 47629 w 2781307"/>
              <a:gd name="connsiteY1" fmla="*/ 1005017 h 2666457"/>
              <a:gd name="connsiteX2" fmla="*/ 0 w 2781307"/>
              <a:gd name="connsiteY2" fmla="*/ 2123532 h 2666457"/>
              <a:gd name="connsiteX0" fmla="*/ 1857379 w 2232364"/>
              <a:gd name="connsiteY0" fmla="*/ 1547942 h 2666457"/>
              <a:gd name="connsiteX1" fmla="*/ 2114550 w 2232364"/>
              <a:gd name="connsiteY1" fmla="*/ 2666457 h 2666457"/>
              <a:gd name="connsiteX0" fmla="*/ 1971683 w 2232364"/>
              <a:gd name="connsiteY0" fmla="*/ 0 h 2666457"/>
              <a:gd name="connsiteX1" fmla="*/ 47629 w 2232364"/>
              <a:gd name="connsiteY1" fmla="*/ 1005017 h 2666457"/>
              <a:gd name="connsiteX2" fmla="*/ 0 w 2232364"/>
              <a:gd name="connsiteY2" fmla="*/ 2123532 h 2666457"/>
              <a:gd name="connsiteX0" fmla="*/ 1028704 w 2175367"/>
              <a:gd name="connsiteY0" fmla="*/ 1443167 h 2666457"/>
              <a:gd name="connsiteX1" fmla="*/ 2114550 w 2175367"/>
              <a:gd name="connsiteY1" fmla="*/ 2666457 h 2666457"/>
              <a:gd name="connsiteX0" fmla="*/ 1971683 w 2175367"/>
              <a:gd name="connsiteY0" fmla="*/ 0 h 2666457"/>
              <a:gd name="connsiteX1" fmla="*/ 47629 w 2175367"/>
              <a:gd name="connsiteY1" fmla="*/ 1005017 h 2666457"/>
              <a:gd name="connsiteX2" fmla="*/ 0 w 2175367"/>
              <a:gd name="connsiteY2" fmla="*/ 2123532 h 2666457"/>
              <a:gd name="connsiteX0" fmla="*/ 3133729 w 3133730"/>
              <a:gd name="connsiteY0" fmla="*/ 1376492 h 2666457"/>
              <a:gd name="connsiteX1" fmla="*/ 2114550 w 3133730"/>
              <a:gd name="connsiteY1" fmla="*/ 2666457 h 2666457"/>
              <a:gd name="connsiteX0" fmla="*/ 1971683 w 3133730"/>
              <a:gd name="connsiteY0" fmla="*/ 0 h 2666457"/>
              <a:gd name="connsiteX1" fmla="*/ 47629 w 3133730"/>
              <a:gd name="connsiteY1" fmla="*/ 1005017 h 2666457"/>
              <a:gd name="connsiteX2" fmla="*/ 0 w 3133730"/>
              <a:gd name="connsiteY2" fmla="*/ 2123532 h 2666457"/>
              <a:gd name="connsiteX0" fmla="*/ 1724029 w 2216959"/>
              <a:gd name="connsiteY0" fmla="*/ 1043117 h 2666457"/>
              <a:gd name="connsiteX1" fmla="*/ 2114550 w 2216959"/>
              <a:gd name="connsiteY1" fmla="*/ 2666457 h 2666457"/>
              <a:gd name="connsiteX0" fmla="*/ 1971683 w 2216959"/>
              <a:gd name="connsiteY0" fmla="*/ 0 h 2666457"/>
              <a:gd name="connsiteX1" fmla="*/ 47629 w 2216959"/>
              <a:gd name="connsiteY1" fmla="*/ 1005017 h 2666457"/>
              <a:gd name="connsiteX2" fmla="*/ 0 w 2216959"/>
              <a:gd name="connsiteY2" fmla="*/ 2123532 h 2666457"/>
              <a:gd name="connsiteX0" fmla="*/ 1724029 w 2216959"/>
              <a:gd name="connsiteY0" fmla="*/ 1043117 h 2666457"/>
              <a:gd name="connsiteX1" fmla="*/ 2114550 w 2216959"/>
              <a:gd name="connsiteY1" fmla="*/ 2666457 h 2666457"/>
              <a:gd name="connsiteX2" fmla="*/ 1724029 w 2216959"/>
              <a:gd name="connsiteY2" fmla="*/ 1043117 h 2666457"/>
              <a:gd name="connsiteX0" fmla="*/ 1971683 w 2216959"/>
              <a:gd name="connsiteY0" fmla="*/ 0 h 2666457"/>
              <a:gd name="connsiteX1" fmla="*/ 47629 w 2216959"/>
              <a:gd name="connsiteY1" fmla="*/ 1005017 h 2666457"/>
              <a:gd name="connsiteX2" fmla="*/ 0 w 2216959"/>
              <a:gd name="connsiteY2" fmla="*/ 2123532 h 2666457"/>
              <a:gd name="connsiteX0" fmla="*/ 1724029 w 2268093"/>
              <a:gd name="connsiteY0" fmla="*/ 1043117 h 2757897"/>
              <a:gd name="connsiteX1" fmla="*/ 2205990 w 2268093"/>
              <a:gd name="connsiteY1" fmla="*/ 2757897 h 2757897"/>
              <a:gd name="connsiteX0" fmla="*/ 1971683 w 2268093"/>
              <a:gd name="connsiteY0" fmla="*/ 0 h 2757897"/>
              <a:gd name="connsiteX1" fmla="*/ 47629 w 2268093"/>
              <a:gd name="connsiteY1" fmla="*/ 1005017 h 2757897"/>
              <a:gd name="connsiteX2" fmla="*/ 0 w 2268093"/>
              <a:gd name="connsiteY2" fmla="*/ 2123532 h 2757897"/>
              <a:gd name="connsiteX0" fmla="*/ 3124204 w 3668268"/>
              <a:gd name="connsiteY0" fmla="*/ 1043117 h 2757897"/>
              <a:gd name="connsiteX1" fmla="*/ 3606165 w 3668268"/>
              <a:gd name="connsiteY1" fmla="*/ 2757897 h 2757897"/>
              <a:gd name="connsiteX0" fmla="*/ 3371858 w 3668268"/>
              <a:gd name="connsiteY0" fmla="*/ 0 h 2757897"/>
              <a:gd name="connsiteX1" fmla="*/ 1447804 w 3668268"/>
              <a:gd name="connsiteY1" fmla="*/ 1005017 h 2757897"/>
              <a:gd name="connsiteX2" fmla="*/ 0 w 3668268"/>
              <a:gd name="connsiteY2" fmla="*/ 1809207 h 2757897"/>
              <a:gd name="connsiteX0" fmla="*/ 3219446 w 3763510"/>
              <a:gd name="connsiteY0" fmla="*/ 900242 h 2615022"/>
              <a:gd name="connsiteX1" fmla="*/ 3701407 w 3763510"/>
              <a:gd name="connsiteY1" fmla="*/ 2615022 h 2615022"/>
              <a:gd name="connsiteX0" fmla="*/ 0 w 3763510"/>
              <a:gd name="connsiteY0" fmla="*/ 0 h 2615022"/>
              <a:gd name="connsiteX1" fmla="*/ 1543046 w 3763510"/>
              <a:gd name="connsiteY1" fmla="*/ 862142 h 2615022"/>
              <a:gd name="connsiteX2" fmla="*/ 95242 w 3763510"/>
              <a:gd name="connsiteY2" fmla="*/ 1666332 h 2615022"/>
              <a:gd name="connsiteX0" fmla="*/ 3238504 w 3782568"/>
              <a:gd name="connsiteY0" fmla="*/ 900242 h 2615022"/>
              <a:gd name="connsiteX1" fmla="*/ 3720465 w 3782568"/>
              <a:gd name="connsiteY1" fmla="*/ 2615022 h 2615022"/>
              <a:gd name="connsiteX0" fmla="*/ 19058 w 3782568"/>
              <a:gd name="connsiteY0" fmla="*/ 0 h 2615022"/>
              <a:gd name="connsiteX1" fmla="*/ 1562104 w 3782568"/>
              <a:gd name="connsiteY1" fmla="*/ 862142 h 2615022"/>
              <a:gd name="connsiteX2" fmla="*/ 0 w 3782568"/>
              <a:gd name="connsiteY2" fmla="*/ 1704432 h 2615022"/>
              <a:gd name="connsiteX0" fmla="*/ 3238504 w 3782568"/>
              <a:gd name="connsiteY0" fmla="*/ 900242 h 2615022"/>
              <a:gd name="connsiteX1" fmla="*/ 3720465 w 3782568"/>
              <a:gd name="connsiteY1" fmla="*/ 2615022 h 2615022"/>
              <a:gd name="connsiteX0" fmla="*/ 19058 w 3782568"/>
              <a:gd name="connsiteY0" fmla="*/ 0 h 2615022"/>
              <a:gd name="connsiteX1" fmla="*/ 1009654 w 3782568"/>
              <a:gd name="connsiteY1" fmla="*/ 852617 h 2615022"/>
              <a:gd name="connsiteX2" fmla="*/ 0 w 3782568"/>
              <a:gd name="connsiteY2" fmla="*/ 1704432 h 2615022"/>
              <a:gd name="connsiteX0" fmla="*/ 485779 w 3736421"/>
              <a:gd name="connsiteY0" fmla="*/ 604967 h 2615022"/>
              <a:gd name="connsiteX1" fmla="*/ 3720465 w 3736421"/>
              <a:gd name="connsiteY1" fmla="*/ 2615022 h 2615022"/>
              <a:gd name="connsiteX0" fmla="*/ 19058 w 3736421"/>
              <a:gd name="connsiteY0" fmla="*/ 0 h 2615022"/>
              <a:gd name="connsiteX1" fmla="*/ 1009654 w 3736421"/>
              <a:gd name="connsiteY1" fmla="*/ 852617 h 2615022"/>
              <a:gd name="connsiteX2" fmla="*/ 0 w 3736421"/>
              <a:gd name="connsiteY2" fmla="*/ 1704432 h 2615022"/>
              <a:gd name="connsiteX0" fmla="*/ 485779 w 1009655"/>
              <a:gd name="connsiteY0" fmla="*/ 604967 h 1704432"/>
              <a:gd name="connsiteX1" fmla="*/ 262890 w 1009655"/>
              <a:gd name="connsiteY1" fmla="*/ 1252947 h 1704432"/>
              <a:gd name="connsiteX0" fmla="*/ 19058 w 1009655"/>
              <a:gd name="connsiteY0" fmla="*/ 0 h 1704432"/>
              <a:gd name="connsiteX1" fmla="*/ 1009654 w 1009655"/>
              <a:gd name="connsiteY1" fmla="*/ 852617 h 1704432"/>
              <a:gd name="connsiteX2" fmla="*/ 0 w 1009655"/>
              <a:gd name="connsiteY2" fmla="*/ 1704432 h 1704432"/>
              <a:gd name="connsiteX0" fmla="*/ 485779 w 1010449"/>
              <a:gd name="connsiteY0" fmla="*/ 604967 h 1709560"/>
              <a:gd name="connsiteX1" fmla="*/ 262890 w 1010449"/>
              <a:gd name="connsiteY1" fmla="*/ 1252947 h 1709560"/>
              <a:gd name="connsiteX0" fmla="*/ 19058 w 1010449"/>
              <a:gd name="connsiteY0" fmla="*/ 0 h 1709560"/>
              <a:gd name="connsiteX1" fmla="*/ 1009654 w 1010449"/>
              <a:gd name="connsiteY1" fmla="*/ 852617 h 1709560"/>
              <a:gd name="connsiteX2" fmla="*/ 180986 w 1010449"/>
              <a:gd name="connsiteY2" fmla="*/ 1604962 h 1709560"/>
              <a:gd name="connsiteX3" fmla="*/ 0 w 1010449"/>
              <a:gd name="connsiteY3" fmla="*/ 1704432 h 1709560"/>
              <a:gd name="connsiteX0" fmla="*/ 466721 w 991391"/>
              <a:gd name="connsiteY0" fmla="*/ 604967 h 1956844"/>
              <a:gd name="connsiteX1" fmla="*/ 243832 w 991391"/>
              <a:gd name="connsiteY1" fmla="*/ 1252947 h 1956844"/>
              <a:gd name="connsiteX0" fmla="*/ 0 w 991391"/>
              <a:gd name="connsiteY0" fmla="*/ 0 h 1956844"/>
              <a:gd name="connsiteX1" fmla="*/ 990596 w 991391"/>
              <a:gd name="connsiteY1" fmla="*/ 852617 h 1956844"/>
              <a:gd name="connsiteX2" fmla="*/ 161928 w 991391"/>
              <a:gd name="connsiteY2" fmla="*/ 1604962 h 1956844"/>
              <a:gd name="connsiteX3" fmla="*/ 154774 w 991391"/>
              <a:gd name="connsiteY3" fmla="*/ 1956844 h 1956844"/>
              <a:gd name="connsiteX0" fmla="*/ 466721 w 991391"/>
              <a:gd name="connsiteY0" fmla="*/ 604967 h 1956844"/>
              <a:gd name="connsiteX1" fmla="*/ 243832 w 991391"/>
              <a:gd name="connsiteY1" fmla="*/ 1252947 h 1956844"/>
              <a:gd name="connsiteX0" fmla="*/ 0 w 991391"/>
              <a:gd name="connsiteY0" fmla="*/ 0 h 1956844"/>
              <a:gd name="connsiteX1" fmla="*/ 990596 w 991391"/>
              <a:gd name="connsiteY1" fmla="*/ 852617 h 1956844"/>
              <a:gd name="connsiteX2" fmla="*/ 161928 w 991391"/>
              <a:gd name="connsiteY2" fmla="*/ 1604962 h 1956844"/>
              <a:gd name="connsiteX3" fmla="*/ 154774 w 991391"/>
              <a:gd name="connsiteY3" fmla="*/ 1956844 h 1956844"/>
              <a:gd name="connsiteX0" fmla="*/ 503078 w 1027748"/>
              <a:gd name="connsiteY0" fmla="*/ 604967 h 1668713"/>
              <a:gd name="connsiteX1" fmla="*/ 280189 w 1027748"/>
              <a:gd name="connsiteY1" fmla="*/ 1252947 h 1668713"/>
              <a:gd name="connsiteX0" fmla="*/ 36357 w 1027748"/>
              <a:gd name="connsiteY0" fmla="*/ 0 h 1668713"/>
              <a:gd name="connsiteX1" fmla="*/ 1026953 w 1027748"/>
              <a:gd name="connsiteY1" fmla="*/ 852617 h 1668713"/>
              <a:gd name="connsiteX2" fmla="*/ 198285 w 1027748"/>
              <a:gd name="connsiteY2" fmla="*/ 1604962 h 1668713"/>
              <a:gd name="connsiteX3" fmla="*/ 12537 w 1027748"/>
              <a:gd name="connsiteY3" fmla="*/ 1668713 h 1668713"/>
              <a:gd name="connsiteX0" fmla="*/ 490541 w 1015211"/>
              <a:gd name="connsiteY0" fmla="*/ 604967 h 1708690"/>
              <a:gd name="connsiteX1" fmla="*/ 267652 w 1015211"/>
              <a:gd name="connsiteY1" fmla="*/ 1252947 h 1708690"/>
              <a:gd name="connsiteX0" fmla="*/ 23820 w 1015211"/>
              <a:gd name="connsiteY0" fmla="*/ 0 h 1708690"/>
              <a:gd name="connsiteX1" fmla="*/ 1014416 w 1015211"/>
              <a:gd name="connsiteY1" fmla="*/ 852617 h 1708690"/>
              <a:gd name="connsiteX2" fmla="*/ 185748 w 1015211"/>
              <a:gd name="connsiteY2" fmla="*/ 1604962 h 1708690"/>
              <a:gd name="connsiteX3" fmla="*/ 0 w 1015211"/>
              <a:gd name="connsiteY3" fmla="*/ 1668713 h 1708690"/>
              <a:gd name="connsiteX0" fmla="*/ 490541 w 1015211"/>
              <a:gd name="connsiteY0" fmla="*/ 604967 h 1680814"/>
              <a:gd name="connsiteX1" fmla="*/ 267652 w 1015211"/>
              <a:gd name="connsiteY1" fmla="*/ 1252947 h 1680814"/>
              <a:gd name="connsiteX0" fmla="*/ 23820 w 1015211"/>
              <a:gd name="connsiteY0" fmla="*/ 0 h 1680814"/>
              <a:gd name="connsiteX1" fmla="*/ 1014416 w 1015211"/>
              <a:gd name="connsiteY1" fmla="*/ 852617 h 1680814"/>
              <a:gd name="connsiteX2" fmla="*/ 185748 w 1015211"/>
              <a:gd name="connsiteY2" fmla="*/ 1604962 h 1680814"/>
              <a:gd name="connsiteX3" fmla="*/ 0 w 1015211"/>
              <a:gd name="connsiteY3" fmla="*/ 1668713 h 1680814"/>
              <a:gd name="connsiteX0" fmla="*/ 466721 w 991391"/>
              <a:gd name="connsiteY0" fmla="*/ 604967 h 1709195"/>
              <a:gd name="connsiteX1" fmla="*/ 243832 w 991391"/>
              <a:gd name="connsiteY1" fmla="*/ 1252947 h 1709195"/>
              <a:gd name="connsiteX0" fmla="*/ 0 w 991391"/>
              <a:gd name="connsiteY0" fmla="*/ 0 h 1709195"/>
              <a:gd name="connsiteX1" fmla="*/ 990596 w 991391"/>
              <a:gd name="connsiteY1" fmla="*/ 852617 h 1709195"/>
              <a:gd name="connsiteX2" fmla="*/ 161928 w 991391"/>
              <a:gd name="connsiteY2" fmla="*/ 1604962 h 1709195"/>
              <a:gd name="connsiteX3" fmla="*/ 23805 w 991391"/>
              <a:gd name="connsiteY3" fmla="*/ 1709195 h 1709195"/>
              <a:gd name="connsiteX0" fmla="*/ 466721 w 991683"/>
              <a:gd name="connsiteY0" fmla="*/ 604967 h 1735248"/>
              <a:gd name="connsiteX1" fmla="*/ 243832 w 991683"/>
              <a:gd name="connsiteY1" fmla="*/ 1252947 h 1735248"/>
              <a:gd name="connsiteX0" fmla="*/ 0 w 991683"/>
              <a:gd name="connsiteY0" fmla="*/ 0 h 1735248"/>
              <a:gd name="connsiteX1" fmla="*/ 990596 w 991683"/>
              <a:gd name="connsiteY1" fmla="*/ 852617 h 1735248"/>
              <a:gd name="connsiteX2" fmla="*/ 352428 w 991683"/>
              <a:gd name="connsiteY2" fmla="*/ 1666874 h 1735248"/>
              <a:gd name="connsiteX3" fmla="*/ 23805 w 991683"/>
              <a:gd name="connsiteY3" fmla="*/ 1709195 h 1735248"/>
              <a:gd name="connsiteX0" fmla="*/ 466721 w 991683"/>
              <a:gd name="connsiteY0" fmla="*/ 604967 h 1747817"/>
              <a:gd name="connsiteX1" fmla="*/ 243832 w 991683"/>
              <a:gd name="connsiteY1" fmla="*/ 1252947 h 1747817"/>
              <a:gd name="connsiteX0" fmla="*/ 0 w 991683"/>
              <a:gd name="connsiteY0" fmla="*/ 0 h 1747817"/>
              <a:gd name="connsiteX1" fmla="*/ 990596 w 991683"/>
              <a:gd name="connsiteY1" fmla="*/ 852617 h 1747817"/>
              <a:gd name="connsiteX2" fmla="*/ 352428 w 991683"/>
              <a:gd name="connsiteY2" fmla="*/ 1666874 h 1747817"/>
              <a:gd name="connsiteX3" fmla="*/ 23805 w 991683"/>
              <a:gd name="connsiteY3" fmla="*/ 1709195 h 1747817"/>
              <a:gd name="connsiteX0" fmla="*/ 466721 w 991683"/>
              <a:gd name="connsiteY0" fmla="*/ 604967 h 1741896"/>
              <a:gd name="connsiteX1" fmla="*/ 243832 w 991683"/>
              <a:gd name="connsiteY1" fmla="*/ 1252947 h 1741896"/>
              <a:gd name="connsiteX0" fmla="*/ 0 w 991683"/>
              <a:gd name="connsiteY0" fmla="*/ 0 h 1741896"/>
              <a:gd name="connsiteX1" fmla="*/ 990596 w 991683"/>
              <a:gd name="connsiteY1" fmla="*/ 852617 h 1741896"/>
              <a:gd name="connsiteX2" fmla="*/ 352428 w 991683"/>
              <a:gd name="connsiteY2" fmla="*/ 1666874 h 1741896"/>
              <a:gd name="connsiteX3" fmla="*/ 23805 w 991683"/>
              <a:gd name="connsiteY3" fmla="*/ 1709195 h 1741896"/>
              <a:gd name="connsiteX0" fmla="*/ 466721 w 991683"/>
              <a:gd name="connsiteY0" fmla="*/ 604967 h 1709476"/>
              <a:gd name="connsiteX1" fmla="*/ 243832 w 991683"/>
              <a:gd name="connsiteY1" fmla="*/ 1252947 h 1709476"/>
              <a:gd name="connsiteX0" fmla="*/ 0 w 991683"/>
              <a:gd name="connsiteY0" fmla="*/ 0 h 1709476"/>
              <a:gd name="connsiteX1" fmla="*/ 990596 w 991683"/>
              <a:gd name="connsiteY1" fmla="*/ 852617 h 1709476"/>
              <a:gd name="connsiteX2" fmla="*/ 352428 w 991683"/>
              <a:gd name="connsiteY2" fmla="*/ 1666874 h 1709476"/>
              <a:gd name="connsiteX3" fmla="*/ 28568 w 991683"/>
              <a:gd name="connsiteY3" fmla="*/ 1554414 h 1709476"/>
              <a:gd name="connsiteX0" fmla="*/ 466721 w 991824"/>
              <a:gd name="connsiteY0" fmla="*/ 604967 h 1579820"/>
              <a:gd name="connsiteX1" fmla="*/ 243832 w 991824"/>
              <a:gd name="connsiteY1" fmla="*/ 1252947 h 1579820"/>
              <a:gd name="connsiteX0" fmla="*/ 0 w 991824"/>
              <a:gd name="connsiteY0" fmla="*/ 0 h 1579820"/>
              <a:gd name="connsiteX1" fmla="*/ 990596 w 991824"/>
              <a:gd name="connsiteY1" fmla="*/ 852617 h 1579820"/>
              <a:gd name="connsiteX2" fmla="*/ 411959 w 991824"/>
              <a:gd name="connsiteY2" fmla="*/ 1500186 h 1579820"/>
              <a:gd name="connsiteX3" fmla="*/ 28568 w 991824"/>
              <a:gd name="connsiteY3" fmla="*/ 1554414 h 1579820"/>
              <a:gd name="connsiteX0" fmla="*/ 466721 w 991824"/>
              <a:gd name="connsiteY0" fmla="*/ 604967 h 1579820"/>
              <a:gd name="connsiteX1" fmla="*/ 243832 w 991824"/>
              <a:gd name="connsiteY1" fmla="*/ 1252947 h 1579820"/>
              <a:gd name="connsiteX0" fmla="*/ 0 w 991824"/>
              <a:gd name="connsiteY0" fmla="*/ 0 h 1579820"/>
              <a:gd name="connsiteX1" fmla="*/ 990596 w 991824"/>
              <a:gd name="connsiteY1" fmla="*/ 852617 h 1579820"/>
              <a:gd name="connsiteX2" fmla="*/ 411959 w 991824"/>
              <a:gd name="connsiteY2" fmla="*/ 1500186 h 1579820"/>
              <a:gd name="connsiteX3" fmla="*/ 28568 w 991824"/>
              <a:gd name="connsiteY3" fmla="*/ 1554414 h 1579820"/>
              <a:gd name="connsiteX0" fmla="*/ 466721 w 991824"/>
              <a:gd name="connsiteY0" fmla="*/ 604967 h 1554452"/>
              <a:gd name="connsiteX1" fmla="*/ 243832 w 991824"/>
              <a:gd name="connsiteY1" fmla="*/ 1252947 h 1554452"/>
              <a:gd name="connsiteX0" fmla="*/ 0 w 991824"/>
              <a:gd name="connsiteY0" fmla="*/ 0 h 1554452"/>
              <a:gd name="connsiteX1" fmla="*/ 990596 w 991824"/>
              <a:gd name="connsiteY1" fmla="*/ 852617 h 1554452"/>
              <a:gd name="connsiteX2" fmla="*/ 411959 w 991824"/>
              <a:gd name="connsiteY2" fmla="*/ 1500186 h 1554452"/>
              <a:gd name="connsiteX3" fmla="*/ 400052 w 991824"/>
              <a:gd name="connsiteY3" fmla="*/ 1345404 h 1554452"/>
              <a:gd name="connsiteX4" fmla="*/ 28568 w 991824"/>
              <a:gd name="connsiteY4" fmla="*/ 1554414 h 1554452"/>
              <a:gd name="connsiteX0" fmla="*/ 466721 w 991824"/>
              <a:gd name="connsiteY0" fmla="*/ 604967 h 1554519"/>
              <a:gd name="connsiteX1" fmla="*/ 243832 w 991824"/>
              <a:gd name="connsiteY1" fmla="*/ 1252947 h 1554519"/>
              <a:gd name="connsiteX0" fmla="*/ 0 w 991824"/>
              <a:gd name="connsiteY0" fmla="*/ 0 h 1554519"/>
              <a:gd name="connsiteX1" fmla="*/ 990596 w 991824"/>
              <a:gd name="connsiteY1" fmla="*/ 852617 h 1554519"/>
              <a:gd name="connsiteX2" fmla="*/ 411959 w 991824"/>
              <a:gd name="connsiteY2" fmla="*/ 1500186 h 1554519"/>
              <a:gd name="connsiteX3" fmla="*/ 400052 w 991824"/>
              <a:gd name="connsiteY3" fmla="*/ 1345404 h 1554519"/>
              <a:gd name="connsiteX4" fmla="*/ 28568 w 991824"/>
              <a:gd name="connsiteY4" fmla="*/ 1554414 h 1554519"/>
              <a:gd name="connsiteX0" fmla="*/ 466721 w 991824"/>
              <a:gd name="connsiteY0" fmla="*/ 604967 h 1554519"/>
              <a:gd name="connsiteX1" fmla="*/ 243832 w 991824"/>
              <a:gd name="connsiteY1" fmla="*/ 1252947 h 1554519"/>
              <a:gd name="connsiteX0" fmla="*/ 0 w 991824"/>
              <a:gd name="connsiteY0" fmla="*/ 0 h 1554519"/>
              <a:gd name="connsiteX1" fmla="*/ 990596 w 991824"/>
              <a:gd name="connsiteY1" fmla="*/ 852617 h 1554519"/>
              <a:gd name="connsiteX2" fmla="*/ 411959 w 991824"/>
              <a:gd name="connsiteY2" fmla="*/ 1500186 h 1554519"/>
              <a:gd name="connsiteX3" fmla="*/ 400052 w 991824"/>
              <a:gd name="connsiteY3" fmla="*/ 1345404 h 1554519"/>
              <a:gd name="connsiteX4" fmla="*/ 28568 w 991824"/>
              <a:gd name="connsiteY4" fmla="*/ 1554414 h 1554519"/>
              <a:gd name="connsiteX0" fmla="*/ 466721 w 991824"/>
              <a:gd name="connsiteY0" fmla="*/ 604967 h 1554519"/>
              <a:gd name="connsiteX1" fmla="*/ 243832 w 991824"/>
              <a:gd name="connsiteY1" fmla="*/ 1252947 h 1554519"/>
              <a:gd name="connsiteX0" fmla="*/ 0 w 991824"/>
              <a:gd name="connsiteY0" fmla="*/ 0 h 1554519"/>
              <a:gd name="connsiteX1" fmla="*/ 990596 w 991824"/>
              <a:gd name="connsiteY1" fmla="*/ 852617 h 1554519"/>
              <a:gd name="connsiteX2" fmla="*/ 411959 w 991824"/>
              <a:gd name="connsiteY2" fmla="*/ 1500186 h 1554519"/>
              <a:gd name="connsiteX3" fmla="*/ 400052 w 991824"/>
              <a:gd name="connsiteY3" fmla="*/ 1345404 h 1554519"/>
              <a:gd name="connsiteX4" fmla="*/ 28568 w 991824"/>
              <a:gd name="connsiteY4" fmla="*/ 1554414 h 1554519"/>
              <a:gd name="connsiteX0" fmla="*/ 466721 w 991824"/>
              <a:gd name="connsiteY0" fmla="*/ 604967 h 1554519"/>
              <a:gd name="connsiteX1" fmla="*/ 243832 w 991824"/>
              <a:gd name="connsiteY1" fmla="*/ 1252947 h 1554519"/>
              <a:gd name="connsiteX0" fmla="*/ 0 w 991824"/>
              <a:gd name="connsiteY0" fmla="*/ 0 h 1554519"/>
              <a:gd name="connsiteX1" fmla="*/ 990596 w 991824"/>
              <a:gd name="connsiteY1" fmla="*/ 852617 h 1554519"/>
              <a:gd name="connsiteX2" fmla="*/ 411959 w 991824"/>
              <a:gd name="connsiteY2" fmla="*/ 1500186 h 1554519"/>
              <a:gd name="connsiteX3" fmla="*/ 400052 w 991824"/>
              <a:gd name="connsiteY3" fmla="*/ 1345404 h 1554519"/>
              <a:gd name="connsiteX4" fmla="*/ 28568 w 991824"/>
              <a:gd name="connsiteY4" fmla="*/ 1554414 h 1554519"/>
              <a:gd name="connsiteX0" fmla="*/ 466721 w 991824"/>
              <a:gd name="connsiteY0" fmla="*/ 604967 h 1554510"/>
              <a:gd name="connsiteX1" fmla="*/ 243832 w 991824"/>
              <a:gd name="connsiteY1" fmla="*/ 1252947 h 1554510"/>
              <a:gd name="connsiteX0" fmla="*/ 0 w 991824"/>
              <a:gd name="connsiteY0" fmla="*/ 0 h 1554510"/>
              <a:gd name="connsiteX1" fmla="*/ 990596 w 991824"/>
              <a:gd name="connsiteY1" fmla="*/ 852617 h 1554510"/>
              <a:gd name="connsiteX2" fmla="*/ 411959 w 991824"/>
              <a:gd name="connsiteY2" fmla="*/ 1500186 h 1554510"/>
              <a:gd name="connsiteX3" fmla="*/ 400052 w 991824"/>
              <a:gd name="connsiteY3" fmla="*/ 1345404 h 1554510"/>
              <a:gd name="connsiteX4" fmla="*/ 28568 w 991824"/>
              <a:gd name="connsiteY4" fmla="*/ 1554414 h 1554510"/>
              <a:gd name="connsiteX0" fmla="*/ 466721 w 991824"/>
              <a:gd name="connsiteY0" fmla="*/ 604967 h 1554414"/>
              <a:gd name="connsiteX1" fmla="*/ 243832 w 991824"/>
              <a:gd name="connsiteY1" fmla="*/ 1252947 h 1554414"/>
              <a:gd name="connsiteX0" fmla="*/ 0 w 991824"/>
              <a:gd name="connsiteY0" fmla="*/ 0 h 1554414"/>
              <a:gd name="connsiteX1" fmla="*/ 990596 w 991824"/>
              <a:gd name="connsiteY1" fmla="*/ 852617 h 1554414"/>
              <a:gd name="connsiteX2" fmla="*/ 411959 w 991824"/>
              <a:gd name="connsiteY2" fmla="*/ 1500186 h 1554414"/>
              <a:gd name="connsiteX3" fmla="*/ 400052 w 991824"/>
              <a:gd name="connsiteY3" fmla="*/ 1345404 h 1554414"/>
              <a:gd name="connsiteX4" fmla="*/ 366714 w 991824"/>
              <a:gd name="connsiteY4" fmla="*/ 1528761 h 1554414"/>
              <a:gd name="connsiteX5" fmla="*/ 28568 w 991824"/>
              <a:gd name="connsiteY5" fmla="*/ 1554414 h 1554414"/>
              <a:gd name="connsiteX0" fmla="*/ 466721 w 991824"/>
              <a:gd name="connsiteY0" fmla="*/ 604967 h 1563495"/>
              <a:gd name="connsiteX1" fmla="*/ 243832 w 991824"/>
              <a:gd name="connsiteY1" fmla="*/ 1252947 h 1563495"/>
              <a:gd name="connsiteX0" fmla="*/ 0 w 991824"/>
              <a:gd name="connsiteY0" fmla="*/ 0 h 1563495"/>
              <a:gd name="connsiteX1" fmla="*/ 990596 w 991824"/>
              <a:gd name="connsiteY1" fmla="*/ 852617 h 1563495"/>
              <a:gd name="connsiteX2" fmla="*/ 411959 w 991824"/>
              <a:gd name="connsiteY2" fmla="*/ 1500186 h 1563495"/>
              <a:gd name="connsiteX3" fmla="*/ 400052 w 991824"/>
              <a:gd name="connsiteY3" fmla="*/ 1345404 h 1563495"/>
              <a:gd name="connsiteX4" fmla="*/ 366714 w 991824"/>
              <a:gd name="connsiteY4" fmla="*/ 1528761 h 1563495"/>
              <a:gd name="connsiteX5" fmla="*/ 28568 w 991824"/>
              <a:gd name="connsiteY5" fmla="*/ 1554414 h 1563495"/>
              <a:gd name="connsiteX0" fmla="*/ 466721 w 991824"/>
              <a:gd name="connsiteY0" fmla="*/ 604967 h 1563495"/>
              <a:gd name="connsiteX1" fmla="*/ 243832 w 991824"/>
              <a:gd name="connsiteY1" fmla="*/ 1252947 h 1563495"/>
              <a:gd name="connsiteX0" fmla="*/ 0 w 991824"/>
              <a:gd name="connsiteY0" fmla="*/ 0 h 1563495"/>
              <a:gd name="connsiteX1" fmla="*/ 990596 w 991824"/>
              <a:gd name="connsiteY1" fmla="*/ 852617 h 1563495"/>
              <a:gd name="connsiteX2" fmla="*/ 411959 w 991824"/>
              <a:gd name="connsiteY2" fmla="*/ 1500186 h 1563495"/>
              <a:gd name="connsiteX3" fmla="*/ 400052 w 991824"/>
              <a:gd name="connsiteY3" fmla="*/ 1345404 h 1563495"/>
              <a:gd name="connsiteX4" fmla="*/ 366714 w 991824"/>
              <a:gd name="connsiteY4" fmla="*/ 1528761 h 1563495"/>
              <a:gd name="connsiteX5" fmla="*/ 28568 w 991824"/>
              <a:gd name="connsiteY5" fmla="*/ 1554414 h 1563495"/>
              <a:gd name="connsiteX0" fmla="*/ 466721 w 991824"/>
              <a:gd name="connsiteY0" fmla="*/ 604967 h 1563495"/>
              <a:gd name="connsiteX1" fmla="*/ 243832 w 991824"/>
              <a:gd name="connsiteY1" fmla="*/ 1252947 h 1563495"/>
              <a:gd name="connsiteX0" fmla="*/ 0 w 991824"/>
              <a:gd name="connsiteY0" fmla="*/ 0 h 1563495"/>
              <a:gd name="connsiteX1" fmla="*/ 990596 w 991824"/>
              <a:gd name="connsiteY1" fmla="*/ 852617 h 1563495"/>
              <a:gd name="connsiteX2" fmla="*/ 411959 w 991824"/>
              <a:gd name="connsiteY2" fmla="*/ 1500186 h 1563495"/>
              <a:gd name="connsiteX3" fmla="*/ 400052 w 991824"/>
              <a:gd name="connsiteY3" fmla="*/ 1345404 h 1563495"/>
              <a:gd name="connsiteX4" fmla="*/ 366714 w 991824"/>
              <a:gd name="connsiteY4" fmla="*/ 1528761 h 1563495"/>
              <a:gd name="connsiteX5" fmla="*/ 28568 w 991824"/>
              <a:gd name="connsiteY5" fmla="*/ 1554414 h 1563495"/>
              <a:gd name="connsiteX0" fmla="*/ 466721 w 991824"/>
              <a:gd name="connsiteY0" fmla="*/ 604967 h 1563495"/>
              <a:gd name="connsiteX1" fmla="*/ 243832 w 991824"/>
              <a:gd name="connsiteY1" fmla="*/ 1252947 h 1563495"/>
              <a:gd name="connsiteX0" fmla="*/ 0 w 991824"/>
              <a:gd name="connsiteY0" fmla="*/ 0 h 1563495"/>
              <a:gd name="connsiteX1" fmla="*/ 990596 w 991824"/>
              <a:gd name="connsiteY1" fmla="*/ 852617 h 1563495"/>
              <a:gd name="connsiteX2" fmla="*/ 411959 w 991824"/>
              <a:gd name="connsiteY2" fmla="*/ 1500186 h 1563495"/>
              <a:gd name="connsiteX3" fmla="*/ 400052 w 991824"/>
              <a:gd name="connsiteY3" fmla="*/ 1345404 h 1563495"/>
              <a:gd name="connsiteX4" fmla="*/ 366714 w 991824"/>
              <a:gd name="connsiteY4" fmla="*/ 1528761 h 1563495"/>
              <a:gd name="connsiteX5" fmla="*/ 28568 w 991824"/>
              <a:gd name="connsiteY5" fmla="*/ 1554414 h 1563495"/>
              <a:gd name="connsiteX0" fmla="*/ 466721 w 991824"/>
              <a:gd name="connsiteY0" fmla="*/ 604967 h 1563495"/>
              <a:gd name="connsiteX1" fmla="*/ 243832 w 991824"/>
              <a:gd name="connsiteY1" fmla="*/ 1252947 h 1563495"/>
              <a:gd name="connsiteX0" fmla="*/ 0 w 991824"/>
              <a:gd name="connsiteY0" fmla="*/ 0 h 1563495"/>
              <a:gd name="connsiteX1" fmla="*/ 990596 w 991824"/>
              <a:gd name="connsiteY1" fmla="*/ 852617 h 1563495"/>
              <a:gd name="connsiteX2" fmla="*/ 411959 w 991824"/>
              <a:gd name="connsiteY2" fmla="*/ 1500186 h 1563495"/>
              <a:gd name="connsiteX3" fmla="*/ 400052 w 991824"/>
              <a:gd name="connsiteY3" fmla="*/ 1345404 h 1563495"/>
              <a:gd name="connsiteX4" fmla="*/ 366714 w 991824"/>
              <a:gd name="connsiteY4" fmla="*/ 1528761 h 1563495"/>
              <a:gd name="connsiteX5" fmla="*/ 28568 w 991824"/>
              <a:gd name="connsiteY5" fmla="*/ 1554414 h 1563495"/>
              <a:gd name="connsiteX0" fmla="*/ 466721 w 991824"/>
              <a:gd name="connsiteY0" fmla="*/ 604967 h 1563495"/>
              <a:gd name="connsiteX1" fmla="*/ 243832 w 991824"/>
              <a:gd name="connsiteY1" fmla="*/ 1252947 h 1563495"/>
              <a:gd name="connsiteX0" fmla="*/ 0 w 991824"/>
              <a:gd name="connsiteY0" fmla="*/ 0 h 1563495"/>
              <a:gd name="connsiteX1" fmla="*/ 990596 w 991824"/>
              <a:gd name="connsiteY1" fmla="*/ 852617 h 1563495"/>
              <a:gd name="connsiteX2" fmla="*/ 411959 w 991824"/>
              <a:gd name="connsiteY2" fmla="*/ 1500186 h 1563495"/>
              <a:gd name="connsiteX3" fmla="*/ 400052 w 991824"/>
              <a:gd name="connsiteY3" fmla="*/ 1345404 h 1563495"/>
              <a:gd name="connsiteX4" fmla="*/ 366714 w 991824"/>
              <a:gd name="connsiteY4" fmla="*/ 1528761 h 1563495"/>
              <a:gd name="connsiteX5" fmla="*/ 28568 w 991824"/>
              <a:gd name="connsiteY5" fmla="*/ 1554414 h 1563495"/>
              <a:gd name="connsiteX0" fmla="*/ 466721 w 991824"/>
              <a:gd name="connsiteY0" fmla="*/ 604967 h 1563495"/>
              <a:gd name="connsiteX1" fmla="*/ 243832 w 991824"/>
              <a:gd name="connsiteY1" fmla="*/ 1252947 h 1563495"/>
              <a:gd name="connsiteX0" fmla="*/ 0 w 991824"/>
              <a:gd name="connsiteY0" fmla="*/ 0 h 1563495"/>
              <a:gd name="connsiteX1" fmla="*/ 990596 w 991824"/>
              <a:gd name="connsiteY1" fmla="*/ 852617 h 1563495"/>
              <a:gd name="connsiteX2" fmla="*/ 411959 w 991824"/>
              <a:gd name="connsiteY2" fmla="*/ 1500186 h 1563495"/>
              <a:gd name="connsiteX3" fmla="*/ 400052 w 991824"/>
              <a:gd name="connsiteY3" fmla="*/ 1345404 h 1563495"/>
              <a:gd name="connsiteX4" fmla="*/ 366714 w 991824"/>
              <a:gd name="connsiteY4" fmla="*/ 1528761 h 1563495"/>
              <a:gd name="connsiteX5" fmla="*/ 28568 w 991824"/>
              <a:gd name="connsiteY5" fmla="*/ 1554414 h 1563495"/>
              <a:gd name="connsiteX0" fmla="*/ 466721 w 991824"/>
              <a:gd name="connsiteY0" fmla="*/ 604967 h 1563495"/>
              <a:gd name="connsiteX1" fmla="*/ 243832 w 991824"/>
              <a:gd name="connsiteY1" fmla="*/ 1252947 h 1563495"/>
              <a:gd name="connsiteX0" fmla="*/ 0 w 991824"/>
              <a:gd name="connsiteY0" fmla="*/ 0 h 1563495"/>
              <a:gd name="connsiteX1" fmla="*/ 990596 w 991824"/>
              <a:gd name="connsiteY1" fmla="*/ 852617 h 1563495"/>
              <a:gd name="connsiteX2" fmla="*/ 411959 w 991824"/>
              <a:gd name="connsiteY2" fmla="*/ 1500186 h 1563495"/>
              <a:gd name="connsiteX3" fmla="*/ 400052 w 991824"/>
              <a:gd name="connsiteY3" fmla="*/ 1345404 h 1563495"/>
              <a:gd name="connsiteX4" fmla="*/ 366714 w 991824"/>
              <a:gd name="connsiteY4" fmla="*/ 1528761 h 1563495"/>
              <a:gd name="connsiteX5" fmla="*/ 28568 w 991824"/>
              <a:gd name="connsiteY5" fmla="*/ 1554414 h 1563495"/>
              <a:gd name="connsiteX0" fmla="*/ 466721 w 991824"/>
              <a:gd name="connsiteY0" fmla="*/ 604967 h 1563495"/>
              <a:gd name="connsiteX1" fmla="*/ 243832 w 991824"/>
              <a:gd name="connsiteY1" fmla="*/ 1252947 h 1563495"/>
              <a:gd name="connsiteX0" fmla="*/ 0 w 991824"/>
              <a:gd name="connsiteY0" fmla="*/ 0 h 1563495"/>
              <a:gd name="connsiteX1" fmla="*/ 990596 w 991824"/>
              <a:gd name="connsiteY1" fmla="*/ 852617 h 1563495"/>
              <a:gd name="connsiteX2" fmla="*/ 411959 w 991824"/>
              <a:gd name="connsiteY2" fmla="*/ 1500186 h 1563495"/>
              <a:gd name="connsiteX3" fmla="*/ 400052 w 991824"/>
              <a:gd name="connsiteY3" fmla="*/ 1345404 h 1563495"/>
              <a:gd name="connsiteX4" fmla="*/ 366714 w 991824"/>
              <a:gd name="connsiteY4" fmla="*/ 1528761 h 1563495"/>
              <a:gd name="connsiteX5" fmla="*/ 28568 w 991824"/>
              <a:gd name="connsiteY5" fmla="*/ 1554414 h 1563495"/>
              <a:gd name="connsiteX0" fmla="*/ 466721 w 991824"/>
              <a:gd name="connsiteY0" fmla="*/ 604967 h 1563495"/>
              <a:gd name="connsiteX1" fmla="*/ 243832 w 991824"/>
              <a:gd name="connsiteY1" fmla="*/ 1252947 h 1563495"/>
              <a:gd name="connsiteX0" fmla="*/ 0 w 991824"/>
              <a:gd name="connsiteY0" fmla="*/ 0 h 1563495"/>
              <a:gd name="connsiteX1" fmla="*/ 990596 w 991824"/>
              <a:gd name="connsiteY1" fmla="*/ 852617 h 1563495"/>
              <a:gd name="connsiteX2" fmla="*/ 411959 w 991824"/>
              <a:gd name="connsiteY2" fmla="*/ 1500186 h 1563495"/>
              <a:gd name="connsiteX3" fmla="*/ 400052 w 991824"/>
              <a:gd name="connsiteY3" fmla="*/ 1345404 h 1563495"/>
              <a:gd name="connsiteX4" fmla="*/ 366714 w 991824"/>
              <a:gd name="connsiteY4" fmla="*/ 1528761 h 1563495"/>
              <a:gd name="connsiteX5" fmla="*/ 28568 w 991824"/>
              <a:gd name="connsiteY5" fmla="*/ 1554414 h 1563495"/>
              <a:gd name="connsiteX0" fmla="*/ 466721 w 991824"/>
              <a:gd name="connsiteY0" fmla="*/ 604967 h 1563495"/>
              <a:gd name="connsiteX1" fmla="*/ 243832 w 991824"/>
              <a:gd name="connsiteY1" fmla="*/ 1252947 h 1563495"/>
              <a:gd name="connsiteX0" fmla="*/ 0 w 991824"/>
              <a:gd name="connsiteY0" fmla="*/ 0 h 1563495"/>
              <a:gd name="connsiteX1" fmla="*/ 990596 w 991824"/>
              <a:gd name="connsiteY1" fmla="*/ 852617 h 1563495"/>
              <a:gd name="connsiteX2" fmla="*/ 411959 w 991824"/>
              <a:gd name="connsiteY2" fmla="*/ 1500186 h 1563495"/>
              <a:gd name="connsiteX3" fmla="*/ 400052 w 991824"/>
              <a:gd name="connsiteY3" fmla="*/ 1345404 h 1563495"/>
              <a:gd name="connsiteX4" fmla="*/ 366714 w 991824"/>
              <a:gd name="connsiteY4" fmla="*/ 1528761 h 1563495"/>
              <a:gd name="connsiteX5" fmla="*/ 28568 w 991824"/>
              <a:gd name="connsiteY5" fmla="*/ 1554414 h 1563495"/>
              <a:gd name="connsiteX0" fmla="*/ 466721 w 991542"/>
              <a:gd name="connsiteY0" fmla="*/ 604967 h 1563495"/>
              <a:gd name="connsiteX1" fmla="*/ 243832 w 991542"/>
              <a:gd name="connsiteY1" fmla="*/ 1252947 h 1563495"/>
              <a:gd name="connsiteX0" fmla="*/ 0 w 991542"/>
              <a:gd name="connsiteY0" fmla="*/ 0 h 1563495"/>
              <a:gd name="connsiteX1" fmla="*/ 990596 w 991542"/>
              <a:gd name="connsiteY1" fmla="*/ 852617 h 1563495"/>
              <a:gd name="connsiteX2" fmla="*/ 411959 w 991542"/>
              <a:gd name="connsiteY2" fmla="*/ 1500186 h 1563495"/>
              <a:gd name="connsiteX3" fmla="*/ 400052 w 991542"/>
              <a:gd name="connsiteY3" fmla="*/ 1345404 h 1563495"/>
              <a:gd name="connsiteX4" fmla="*/ 366714 w 991542"/>
              <a:gd name="connsiteY4" fmla="*/ 1528761 h 1563495"/>
              <a:gd name="connsiteX5" fmla="*/ 28568 w 991542"/>
              <a:gd name="connsiteY5" fmla="*/ 1554414 h 1563495"/>
              <a:gd name="connsiteX0" fmla="*/ 466721 w 991542"/>
              <a:gd name="connsiteY0" fmla="*/ 604967 h 1563495"/>
              <a:gd name="connsiteX1" fmla="*/ 243832 w 991542"/>
              <a:gd name="connsiteY1" fmla="*/ 1252947 h 1563495"/>
              <a:gd name="connsiteX0" fmla="*/ 0 w 991542"/>
              <a:gd name="connsiteY0" fmla="*/ 0 h 1563495"/>
              <a:gd name="connsiteX1" fmla="*/ 990596 w 991542"/>
              <a:gd name="connsiteY1" fmla="*/ 852617 h 1563495"/>
              <a:gd name="connsiteX2" fmla="*/ 411959 w 991542"/>
              <a:gd name="connsiteY2" fmla="*/ 1500186 h 1563495"/>
              <a:gd name="connsiteX3" fmla="*/ 400052 w 991542"/>
              <a:gd name="connsiteY3" fmla="*/ 1345404 h 1563495"/>
              <a:gd name="connsiteX4" fmla="*/ 366714 w 991542"/>
              <a:gd name="connsiteY4" fmla="*/ 1528761 h 1563495"/>
              <a:gd name="connsiteX5" fmla="*/ 28568 w 991542"/>
              <a:gd name="connsiteY5" fmla="*/ 1554414 h 1563495"/>
              <a:gd name="connsiteX0" fmla="*/ 466721 w 991475"/>
              <a:gd name="connsiteY0" fmla="*/ 604967 h 1563495"/>
              <a:gd name="connsiteX1" fmla="*/ 243832 w 991475"/>
              <a:gd name="connsiteY1" fmla="*/ 1252947 h 1563495"/>
              <a:gd name="connsiteX0" fmla="*/ 0 w 991475"/>
              <a:gd name="connsiteY0" fmla="*/ 0 h 1563495"/>
              <a:gd name="connsiteX1" fmla="*/ 990596 w 991475"/>
              <a:gd name="connsiteY1" fmla="*/ 852617 h 1563495"/>
              <a:gd name="connsiteX2" fmla="*/ 366715 w 991475"/>
              <a:gd name="connsiteY2" fmla="*/ 1533523 h 1563495"/>
              <a:gd name="connsiteX3" fmla="*/ 400052 w 991475"/>
              <a:gd name="connsiteY3" fmla="*/ 1345404 h 1563495"/>
              <a:gd name="connsiteX4" fmla="*/ 366714 w 991475"/>
              <a:gd name="connsiteY4" fmla="*/ 1528761 h 1563495"/>
              <a:gd name="connsiteX5" fmla="*/ 28568 w 991475"/>
              <a:gd name="connsiteY5" fmla="*/ 1554414 h 1563495"/>
              <a:gd name="connsiteX0" fmla="*/ 466721 w 991475"/>
              <a:gd name="connsiteY0" fmla="*/ 604967 h 1563495"/>
              <a:gd name="connsiteX1" fmla="*/ 243832 w 991475"/>
              <a:gd name="connsiteY1" fmla="*/ 1252947 h 1563495"/>
              <a:gd name="connsiteX0" fmla="*/ 0 w 991475"/>
              <a:gd name="connsiteY0" fmla="*/ 0 h 1563495"/>
              <a:gd name="connsiteX1" fmla="*/ 990596 w 991475"/>
              <a:gd name="connsiteY1" fmla="*/ 852617 h 1563495"/>
              <a:gd name="connsiteX2" fmla="*/ 366715 w 991475"/>
              <a:gd name="connsiteY2" fmla="*/ 1533523 h 1563495"/>
              <a:gd name="connsiteX3" fmla="*/ 400052 w 991475"/>
              <a:gd name="connsiteY3" fmla="*/ 1345404 h 1563495"/>
              <a:gd name="connsiteX4" fmla="*/ 366714 w 991475"/>
              <a:gd name="connsiteY4" fmla="*/ 1528761 h 1563495"/>
              <a:gd name="connsiteX5" fmla="*/ 28568 w 991475"/>
              <a:gd name="connsiteY5" fmla="*/ 1554414 h 1563495"/>
              <a:gd name="connsiteX0" fmla="*/ 466721 w 991475"/>
              <a:gd name="connsiteY0" fmla="*/ 604967 h 1563495"/>
              <a:gd name="connsiteX1" fmla="*/ 243832 w 991475"/>
              <a:gd name="connsiteY1" fmla="*/ 1252947 h 1563495"/>
              <a:gd name="connsiteX0" fmla="*/ 0 w 991475"/>
              <a:gd name="connsiteY0" fmla="*/ 0 h 1563495"/>
              <a:gd name="connsiteX1" fmla="*/ 990596 w 991475"/>
              <a:gd name="connsiteY1" fmla="*/ 852617 h 1563495"/>
              <a:gd name="connsiteX2" fmla="*/ 366715 w 991475"/>
              <a:gd name="connsiteY2" fmla="*/ 1533523 h 1563495"/>
              <a:gd name="connsiteX3" fmla="*/ 400052 w 991475"/>
              <a:gd name="connsiteY3" fmla="*/ 1345404 h 1563495"/>
              <a:gd name="connsiteX4" fmla="*/ 366714 w 991475"/>
              <a:gd name="connsiteY4" fmla="*/ 1528761 h 1563495"/>
              <a:gd name="connsiteX5" fmla="*/ 28568 w 991475"/>
              <a:gd name="connsiteY5" fmla="*/ 1554414 h 1563495"/>
              <a:gd name="connsiteX0" fmla="*/ 466721 w 991475"/>
              <a:gd name="connsiteY0" fmla="*/ 604967 h 1604961"/>
              <a:gd name="connsiteX1" fmla="*/ 243832 w 991475"/>
              <a:gd name="connsiteY1" fmla="*/ 1252947 h 1604961"/>
              <a:gd name="connsiteX0" fmla="*/ 0 w 991475"/>
              <a:gd name="connsiteY0" fmla="*/ 0 h 1604961"/>
              <a:gd name="connsiteX1" fmla="*/ 990596 w 991475"/>
              <a:gd name="connsiteY1" fmla="*/ 852617 h 1604961"/>
              <a:gd name="connsiteX2" fmla="*/ 366715 w 991475"/>
              <a:gd name="connsiteY2" fmla="*/ 1533523 h 1604961"/>
              <a:gd name="connsiteX3" fmla="*/ 400052 w 991475"/>
              <a:gd name="connsiteY3" fmla="*/ 1345404 h 1604961"/>
              <a:gd name="connsiteX4" fmla="*/ 366714 w 991475"/>
              <a:gd name="connsiteY4" fmla="*/ 1528761 h 1604961"/>
              <a:gd name="connsiteX5" fmla="*/ 645322 w 991475"/>
              <a:gd name="connsiteY5" fmla="*/ 1604961 h 1604961"/>
              <a:gd name="connsiteX6" fmla="*/ 28568 w 991475"/>
              <a:gd name="connsiteY6" fmla="*/ 1554414 h 1604961"/>
              <a:gd name="connsiteX0" fmla="*/ 466721 w 991475"/>
              <a:gd name="connsiteY0" fmla="*/ 604967 h 1604961"/>
              <a:gd name="connsiteX1" fmla="*/ 243832 w 991475"/>
              <a:gd name="connsiteY1" fmla="*/ 1252947 h 1604961"/>
              <a:gd name="connsiteX0" fmla="*/ 0 w 991475"/>
              <a:gd name="connsiteY0" fmla="*/ 0 h 1604961"/>
              <a:gd name="connsiteX1" fmla="*/ 990596 w 991475"/>
              <a:gd name="connsiteY1" fmla="*/ 852617 h 1604961"/>
              <a:gd name="connsiteX2" fmla="*/ 366715 w 991475"/>
              <a:gd name="connsiteY2" fmla="*/ 1533523 h 1604961"/>
              <a:gd name="connsiteX3" fmla="*/ 400052 w 991475"/>
              <a:gd name="connsiteY3" fmla="*/ 1345404 h 1604961"/>
              <a:gd name="connsiteX4" fmla="*/ 366714 w 991475"/>
              <a:gd name="connsiteY4" fmla="*/ 1528761 h 1604961"/>
              <a:gd name="connsiteX5" fmla="*/ 645322 w 991475"/>
              <a:gd name="connsiteY5" fmla="*/ 1604961 h 1604961"/>
              <a:gd name="connsiteX6" fmla="*/ 409568 w 991475"/>
              <a:gd name="connsiteY6" fmla="*/ 1556795 h 1604961"/>
              <a:gd name="connsiteX0" fmla="*/ 466721 w 991475"/>
              <a:gd name="connsiteY0" fmla="*/ 604967 h 1604961"/>
              <a:gd name="connsiteX1" fmla="*/ 243832 w 991475"/>
              <a:gd name="connsiteY1" fmla="*/ 1252947 h 1604961"/>
              <a:gd name="connsiteX0" fmla="*/ 0 w 991475"/>
              <a:gd name="connsiteY0" fmla="*/ 0 h 1604961"/>
              <a:gd name="connsiteX1" fmla="*/ 990596 w 991475"/>
              <a:gd name="connsiteY1" fmla="*/ 852617 h 1604961"/>
              <a:gd name="connsiteX2" fmla="*/ 366715 w 991475"/>
              <a:gd name="connsiteY2" fmla="*/ 1533523 h 1604961"/>
              <a:gd name="connsiteX3" fmla="*/ 400052 w 991475"/>
              <a:gd name="connsiteY3" fmla="*/ 1345404 h 1604961"/>
              <a:gd name="connsiteX4" fmla="*/ 366714 w 991475"/>
              <a:gd name="connsiteY4" fmla="*/ 1528761 h 1604961"/>
              <a:gd name="connsiteX5" fmla="*/ 645322 w 991475"/>
              <a:gd name="connsiteY5" fmla="*/ 1604961 h 1604961"/>
              <a:gd name="connsiteX6" fmla="*/ 411949 w 991475"/>
              <a:gd name="connsiteY6" fmla="*/ 1554414 h 1604961"/>
              <a:gd name="connsiteX0" fmla="*/ 466721 w 991475"/>
              <a:gd name="connsiteY0" fmla="*/ 604967 h 1559717"/>
              <a:gd name="connsiteX1" fmla="*/ 243832 w 991475"/>
              <a:gd name="connsiteY1" fmla="*/ 1252947 h 1559717"/>
              <a:gd name="connsiteX0" fmla="*/ 0 w 991475"/>
              <a:gd name="connsiteY0" fmla="*/ 0 h 1559717"/>
              <a:gd name="connsiteX1" fmla="*/ 990596 w 991475"/>
              <a:gd name="connsiteY1" fmla="*/ 852617 h 1559717"/>
              <a:gd name="connsiteX2" fmla="*/ 366715 w 991475"/>
              <a:gd name="connsiteY2" fmla="*/ 1533523 h 1559717"/>
              <a:gd name="connsiteX3" fmla="*/ 400052 w 991475"/>
              <a:gd name="connsiteY3" fmla="*/ 1345404 h 1559717"/>
              <a:gd name="connsiteX4" fmla="*/ 366714 w 991475"/>
              <a:gd name="connsiteY4" fmla="*/ 1528761 h 1559717"/>
              <a:gd name="connsiteX5" fmla="*/ 566740 w 991475"/>
              <a:gd name="connsiteY5" fmla="*/ 1559717 h 1559717"/>
              <a:gd name="connsiteX6" fmla="*/ 411949 w 991475"/>
              <a:gd name="connsiteY6" fmla="*/ 1554414 h 1559717"/>
              <a:gd name="connsiteX0" fmla="*/ 466721 w 991475"/>
              <a:gd name="connsiteY0" fmla="*/ 604967 h 1559717"/>
              <a:gd name="connsiteX1" fmla="*/ 243832 w 991475"/>
              <a:gd name="connsiteY1" fmla="*/ 1252947 h 1559717"/>
              <a:gd name="connsiteX0" fmla="*/ 0 w 991475"/>
              <a:gd name="connsiteY0" fmla="*/ 0 h 1559717"/>
              <a:gd name="connsiteX1" fmla="*/ 990596 w 991475"/>
              <a:gd name="connsiteY1" fmla="*/ 852617 h 1559717"/>
              <a:gd name="connsiteX2" fmla="*/ 366715 w 991475"/>
              <a:gd name="connsiteY2" fmla="*/ 1533523 h 1559717"/>
              <a:gd name="connsiteX3" fmla="*/ 400052 w 991475"/>
              <a:gd name="connsiteY3" fmla="*/ 1345404 h 1559717"/>
              <a:gd name="connsiteX4" fmla="*/ 366714 w 991475"/>
              <a:gd name="connsiteY4" fmla="*/ 1528761 h 1559717"/>
              <a:gd name="connsiteX5" fmla="*/ 566740 w 991475"/>
              <a:gd name="connsiteY5" fmla="*/ 1559717 h 1559717"/>
              <a:gd name="connsiteX6" fmla="*/ 411949 w 991475"/>
              <a:gd name="connsiteY6" fmla="*/ 1554414 h 1559717"/>
              <a:gd name="connsiteX0" fmla="*/ 466721 w 991475"/>
              <a:gd name="connsiteY0" fmla="*/ 604967 h 1569527"/>
              <a:gd name="connsiteX1" fmla="*/ 243832 w 991475"/>
              <a:gd name="connsiteY1" fmla="*/ 1252947 h 1569527"/>
              <a:gd name="connsiteX0" fmla="*/ 0 w 991475"/>
              <a:gd name="connsiteY0" fmla="*/ 0 h 1569527"/>
              <a:gd name="connsiteX1" fmla="*/ 990596 w 991475"/>
              <a:gd name="connsiteY1" fmla="*/ 852617 h 1569527"/>
              <a:gd name="connsiteX2" fmla="*/ 366715 w 991475"/>
              <a:gd name="connsiteY2" fmla="*/ 1533523 h 1569527"/>
              <a:gd name="connsiteX3" fmla="*/ 400052 w 991475"/>
              <a:gd name="connsiteY3" fmla="*/ 1345404 h 1569527"/>
              <a:gd name="connsiteX4" fmla="*/ 366714 w 991475"/>
              <a:gd name="connsiteY4" fmla="*/ 1528761 h 1569527"/>
              <a:gd name="connsiteX5" fmla="*/ 566740 w 991475"/>
              <a:gd name="connsiteY5" fmla="*/ 1559717 h 1569527"/>
              <a:gd name="connsiteX6" fmla="*/ 411949 w 991475"/>
              <a:gd name="connsiteY6" fmla="*/ 1554414 h 1569527"/>
              <a:gd name="connsiteX0" fmla="*/ 466721 w 991475"/>
              <a:gd name="connsiteY0" fmla="*/ 604967 h 1588413"/>
              <a:gd name="connsiteX1" fmla="*/ 243832 w 991475"/>
              <a:gd name="connsiteY1" fmla="*/ 1252947 h 1588413"/>
              <a:gd name="connsiteX0" fmla="*/ 0 w 991475"/>
              <a:gd name="connsiteY0" fmla="*/ 0 h 1588413"/>
              <a:gd name="connsiteX1" fmla="*/ 990596 w 991475"/>
              <a:gd name="connsiteY1" fmla="*/ 852617 h 1588413"/>
              <a:gd name="connsiteX2" fmla="*/ 366715 w 991475"/>
              <a:gd name="connsiteY2" fmla="*/ 1533523 h 1588413"/>
              <a:gd name="connsiteX3" fmla="*/ 400052 w 991475"/>
              <a:gd name="connsiteY3" fmla="*/ 1345404 h 1588413"/>
              <a:gd name="connsiteX4" fmla="*/ 366714 w 991475"/>
              <a:gd name="connsiteY4" fmla="*/ 1528761 h 1588413"/>
              <a:gd name="connsiteX5" fmla="*/ 566740 w 991475"/>
              <a:gd name="connsiteY5" fmla="*/ 1559717 h 1588413"/>
              <a:gd name="connsiteX6" fmla="*/ 504828 w 991475"/>
              <a:gd name="connsiteY6" fmla="*/ 1588292 h 1588413"/>
              <a:gd name="connsiteX7" fmla="*/ 411949 w 991475"/>
              <a:gd name="connsiteY7" fmla="*/ 1554414 h 1588413"/>
              <a:gd name="connsiteX0" fmla="*/ 466721 w 991475"/>
              <a:gd name="connsiteY0" fmla="*/ 604967 h 1569527"/>
              <a:gd name="connsiteX1" fmla="*/ 243832 w 991475"/>
              <a:gd name="connsiteY1" fmla="*/ 1252947 h 1569527"/>
              <a:gd name="connsiteX0" fmla="*/ 0 w 991475"/>
              <a:gd name="connsiteY0" fmla="*/ 0 h 1569527"/>
              <a:gd name="connsiteX1" fmla="*/ 990596 w 991475"/>
              <a:gd name="connsiteY1" fmla="*/ 852617 h 1569527"/>
              <a:gd name="connsiteX2" fmla="*/ 366715 w 991475"/>
              <a:gd name="connsiteY2" fmla="*/ 1533523 h 1569527"/>
              <a:gd name="connsiteX3" fmla="*/ 400052 w 991475"/>
              <a:gd name="connsiteY3" fmla="*/ 1345404 h 1569527"/>
              <a:gd name="connsiteX4" fmla="*/ 366714 w 991475"/>
              <a:gd name="connsiteY4" fmla="*/ 1528761 h 1569527"/>
              <a:gd name="connsiteX5" fmla="*/ 566740 w 991475"/>
              <a:gd name="connsiteY5" fmla="*/ 1559717 h 1569527"/>
              <a:gd name="connsiteX6" fmla="*/ 502447 w 991475"/>
              <a:gd name="connsiteY6" fmla="*/ 1538286 h 1569527"/>
              <a:gd name="connsiteX7" fmla="*/ 411949 w 991475"/>
              <a:gd name="connsiteY7" fmla="*/ 1554414 h 1569527"/>
              <a:gd name="connsiteX0" fmla="*/ 466721 w 991475"/>
              <a:gd name="connsiteY0" fmla="*/ 604967 h 1569527"/>
              <a:gd name="connsiteX1" fmla="*/ 243832 w 991475"/>
              <a:gd name="connsiteY1" fmla="*/ 1252947 h 1569527"/>
              <a:gd name="connsiteX0" fmla="*/ 0 w 991475"/>
              <a:gd name="connsiteY0" fmla="*/ 0 h 1569527"/>
              <a:gd name="connsiteX1" fmla="*/ 990596 w 991475"/>
              <a:gd name="connsiteY1" fmla="*/ 852617 h 1569527"/>
              <a:gd name="connsiteX2" fmla="*/ 366715 w 991475"/>
              <a:gd name="connsiteY2" fmla="*/ 1533523 h 1569527"/>
              <a:gd name="connsiteX3" fmla="*/ 400052 w 991475"/>
              <a:gd name="connsiteY3" fmla="*/ 1345404 h 1569527"/>
              <a:gd name="connsiteX4" fmla="*/ 366714 w 991475"/>
              <a:gd name="connsiteY4" fmla="*/ 1528761 h 1569527"/>
              <a:gd name="connsiteX5" fmla="*/ 566740 w 991475"/>
              <a:gd name="connsiteY5" fmla="*/ 1559717 h 1569527"/>
              <a:gd name="connsiteX6" fmla="*/ 411949 w 991475"/>
              <a:gd name="connsiteY6" fmla="*/ 1554414 h 1569527"/>
              <a:gd name="connsiteX0" fmla="*/ 466721 w 991475"/>
              <a:gd name="connsiteY0" fmla="*/ 604967 h 1569527"/>
              <a:gd name="connsiteX1" fmla="*/ 243832 w 991475"/>
              <a:gd name="connsiteY1" fmla="*/ 1252947 h 1569527"/>
              <a:gd name="connsiteX0" fmla="*/ 0 w 991475"/>
              <a:gd name="connsiteY0" fmla="*/ 0 h 1569527"/>
              <a:gd name="connsiteX1" fmla="*/ 990596 w 991475"/>
              <a:gd name="connsiteY1" fmla="*/ 852617 h 1569527"/>
              <a:gd name="connsiteX2" fmla="*/ 366715 w 991475"/>
              <a:gd name="connsiteY2" fmla="*/ 1533523 h 1569527"/>
              <a:gd name="connsiteX3" fmla="*/ 400052 w 991475"/>
              <a:gd name="connsiteY3" fmla="*/ 1345404 h 1569527"/>
              <a:gd name="connsiteX4" fmla="*/ 366714 w 991475"/>
              <a:gd name="connsiteY4" fmla="*/ 1528761 h 1569527"/>
              <a:gd name="connsiteX5" fmla="*/ 566740 w 991475"/>
              <a:gd name="connsiteY5" fmla="*/ 1559717 h 1569527"/>
              <a:gd name="connsiteX6" fmla="*/ 411949 w 991475"/>
              <a:gd name="connsiteY6" fmla="*/ 1554414 h 1569527"/>
              <a:gd name="connsiteX0" fmla="*/ 466721 w 991475"/>
              <a:gd name="connsiteY0" fmla="*/ 604967 h 1568020"/>
              <a:gd name="connsiteX1" fmla="*/ 243832 w 991475"/>
              <a:gd name="connsiteY1" fmla="*/ 1252947 h 1568020"/>
              <a:gd name="connsiteX0" fmla="*/ 0 w 991475"/>
              <a:gd name="connsiteY0" fmla="*/ 0 h 1568020"/>
              <a:gd name="connsiteX1" fmla="*/ 990596 w 991475"/>
              <a:gd name="connsiteY1" fmla="*/ 852617 h 1568020"/>
              <a:gd name="connsiteX2" fmla="*/ 366715 w 991475"/>
              <a:gd name="connsiteY2" fmla="*/ 1533523 h 1568020"/>
              <a:gd name="connsiteX3" fmla="*/ 400052 w 991475"/>
              <a:gd name="connsiteY3" fmla="*/ 1345404 h 1568020"/>
              <a:gd name="connsiteX4" fmla="*/ 366714 w 991475"/>
              <a:gd name="connsiteY4" fmla="*/ 1528761 h 1568020"/>
              <a:gd name="connsiteX5" fmla="*/ 566740 w 991475"/>
              <a:gd name="connsiteY5" fmla="*/ 1559717 h 1568020"/>
              <a:gd name="connsiteX6" fmla="*/ 411949 w 991475"/>
              <a:gd name="connsiteY6" fmla="*/ 1554414 h 1568020"/>
              <a:gd name="connsiteX0" fmla="*/ 466721 w 991475"/>
              <a:gd name="connsiteY0" fmla="*/ 604967 h 1566427"/>
              <a:gd name="connsiteX1" fmla="*/ 243832 w 991475"/>
              <a:gd name="connsiteY1" fmla="*/ 1252947 h 1566427"/>
              <a:gd name="connsiteX0" fmla="*/ 0 w 991475"/>
              <a:gd name="connsiteY0" fmla="*/ 0 h 1566427"/>
              <a:gd name="connsiteX1" fmla="*/ 990596 w 991475"/>
              <a:gd name="connsiteY1" fmla="*/ 852617 h 1566427"/>
              <a:gd name="connsiteX2" fmla="*/ 366715 w 991475"/>
              <a:gd name="connsiteY2" fmla="*/ 1533523 h 1566427"/>
              <a:gd name="connsiteX3" fmla="*/ 400052 w 991475"/>
              <a:gd name="connsiteY3" fmla="*/ 1345404 h 1566427"/>
              <a:gd name="connsiteX4" fmla="*/ 366714 w 991475"/>
              <a:gd name="connsiteY4" fmla="*/ 1528761 h 1566427"/>
              <a:gd name="connsiteX5" fmla="*/ 566740 w 991475"/>
              <a:gd name="connsiteY5" fmla="*/ 1559717 h 1566427"/>
              <a:gd name="connsiteX6" fmla="*/ 376230 w 991475"/>
              <a:gd name="connsiteY6" fmla="*/ 1544889 h 1566427"/>
              <a:gd name="connsiteX0" fmla="*/ 466721 w 991475"/>
              <a:gd name="connsiteY0" fmla="*/ 604967 h 1568215"/>
              <a:gd name="connsiteX1" fmla="*/ 243832 w 991475"/>
              <a:gd name="connsiteY1" fmla="*/ 1252947 h 1568215"/>
              <a:gd name="connsiteX0" fmla="*/ 0 w 991475"/>
              <a:gd name="connsiteY0" fmla="*/ 0 h 1568215"/>
              <a:gd name="connsiteX1" fmla="*/ 990596 w 991475"/>
              <a:gd name="connsiteY1" fmla="*/ 852617 h 1568215"/>
              <a:gd name="connsiteX2" fmla="*/ 366715 w 991475"/>
              <a:gd name="connsiteY2" fmla="*/ 1533523 h 1568215"/>
              <a:gd name="connsiteX3" fmla="*/ 400052 w 991475"/>
              <a:gd name="connsiteY3" fmla="*/ 1345404 h 1568215"/>
              <a:gd name="connsiteX4" fmla="*/ 366714 w 991475"/>
              <a:gd name="connsiteY4" fmla="*/ 1528761 h 1568215"/>
              <a:gd name="connsiteX5" fmla="*/ 566740 w 991475"/>
              <a:gd name="connsiteY5" fmla="*/ 1559717 h 1568215"/>
              <a:gd name="connsiteX6" fmla="*/ 376230 w 991475"/>
              <a:gd name="connsiteY6" fmla="*/ 1544889 h 1568215"/>
              <a:gd name="connsiteX0" fmla="*/ 466721 w 991475"/>
              <a:gd name="connsiteY0" fmla="*/ 604967 h 1567061"/>
              <a:gd name="connsiteX1" fmla="*/ 243832 w 991475"/>
              <a:gd name="connsiteY1" fmla="*/ 1252947 h 1567061"/>
              <a:gd name="connsiteX0" fmla="*/ 0 w 991475"/>
              <a:gd name="connsiteY0" fmla="*/ 0 h 1567061"/>
              <a:gd name="connsiteX1" fmla="*/ 990596 w 991475"/>
              <a:gd name="connsiteY1" fmla="*/ 852617 h 1567061"/>
              <a:gd name="connsiteX2" fmla="*/ 366715 w 991475"/>
              <a:gd name="connsiteY2" fmla="*/ 1533523 h 1567061"/>
              <a:gd name="connsiteX3" fmla="*/ 400052 w 991475"/>
              <a:gd name="connsiteY3" fmla="*/ 1345404 h 1567061"/>
              <a:gd name="connsiteX4" fmla="*/ 366714 w 991475"/>
              <a:gd name="connsiteY4" fmla="*/ 1528761 h 1567061"/>
              <a:gd name="connsiteX5" fmla="*/ 566740 w 991475"/>
              <a:gd name="connsiteY5" fmla="*/ 1559717 h 1567061"/>
              <a:gd name="connsiteX6" fmla="*/ 376230 w 991475"/>
              <a:gd name="connsiteY6" fmla="*/ 1544889 h 1567061"/>
              <a:gd name="connsiteX0" fmla="*/ 222889 w 747643"/>
              <a:gd name="connsiteY0" fmla="*/ 573217 h 1535311"/>
              <a:gd name="connsiteX1" fmla="*/ 0 w 747643"/>
              <a:gd name="connsiteY1" fmla="*/ 1221197 h 1535311"/>
              <a:gd name="connsiteX0" fmla="*/ 41918 w 747643"/>
              <a:gd name="connsiteY0" fmla="*/ 0 h 1535311"/>
              <a:gd name="connsiteX1" fmla="*/ 746764 w 747643"/>
              <a:gd name="connsiteY1" fmla="*/ 820867 h 1535311"/>
              <a:gd name="connsiteX2" fmla="*/ 122883 w 747643"/>
              <a:gd name="connsiteY2" fmla="*/ 1501773 h 1535311"/>
              <a:gd name="connsiteX3" fmla="*/ 156220 w 747643"/>
              <a:gd name="connsiteY3" fmla="*/ 1313654 h 1535311"/>
              <a:gd name="connsiteX4" fmla="*/ 122882 w 747643"/>
              <a:gd name="connsiteY4" fmla="*/ 1497011 h 1535311"/>
              <a:gd name="connsiteX5" fmla="*/ 322908 w 747643"/>
              <a:gd name="connsiteY5" fmla="*/ 1527967 h 1535311"/>
              <a:gd name="connsiteX6" fmla="*/ 132398 w 747643"/>
              <a:gd name="connsiteY6" fmla="*/ 1513139 h 1535311"/>
              <a:gd name="connsiteX0" fmla="*/ 222889 w 747643"/>
              <a:gd name="connsiteY0" fmla="*/ 535117 h 1497211"/>
              <a:gd name="connsiteX1" fmla="*/ 0 w 747643"/>
              <a:gd name="connsiteY1" fmla="*/ 1183097 h 1497211"/>
              <a:gd name="connsiteX0" fmla="*/ 41918 w 747643"/>
              <a:gd name="connsiteY0" fmla="*/ 0 h 1497211"/>
              <a:gd name="connsiteX1" fmla="*/ 746764 w 747643"/>
              <a:gd name="connsiteY1" fmla="*/ 782767 h 1497211"/>
              <a:gd name="connsiteX2" fmla="*/ 122883 w 747643"/>
              <a:gd name="connsiteY2" fmla="*/ 1463673 h 1497211"/>
              <a:gd name="connsiteX3" fmla="*/ 156220 w 747643"/>
              <a:gd name="connsiteY3" fmla="*/ 1275554 h 1497211"/>
              <a:gd name="connsiteX4" fmla="*/ 122882 w 747643"/>
              <a:gd name="connsiteY4" fmla="*/ 1458911 h 1497211"/>
              <a:gd name="connsiteX5" fmla="*/ 322908 w 747643"/>
              <a:gd name="connsiteY5" fmla="*/ 1489867 h 1497211"/>
              <a:gd name="connsiteX6" fmla="*/ 132398 w 747643"/>
              <a:gd name="connsiteY6" fmla="*/ 1475039 h 1497211"/>
              <a:gd name="connsiteX0" fmla="*/ 180971 w 705725"/>
              <a:gd name="connsiteY0" fmla="*/ 535117 h 1497211"/>
              <a:gd name="connsiteX1" fmla="*/ 320032 w 705725"/>
              <a:gd name="connsiteY1" fmla="*/ 897347 h 1497211"/>
              <a:gd name="connsiteX0" fmla="*/ 0 w 705725"/>
              <a:gd name="connsiteY0" fmla="*/ 0 h 1497211"/>
              <a:gd name="connsiteX1" fmla="*/ 704846 w 705725"/>
              <a:gd name="connsiteY1" fmla="*/ 782767 h 1497211"/>
              <a:gd name="connsiteX2" fmla="*/ 80965 w 705725"/>
              <a:gd name="connsiteY2" fmla="*/ 1463673 h 1497211"/>
              <a:gd name="connsiteX3" fmla="*/ 114302 w 705725"/>
              <a:gd name="connsiteY3" fmla="*/ 1275554 h 1497211"/>
              <a:gd name="connsiteX4" fmla="*/ 80964 w 705725"/>
              <a:gd name="connsiteY4" fmla="*/ 1458911 h 1497211"/>
              <a:gd name="connsiteX5" fmla="*/ 280990 w 705725"/>
              <a:gd name="connsiteY5" fmla="*/ 1489867 h 1497211"/>
              <a:gd name="connsiteX6" fmla="*/ 90480 w 705725"/>
              <a:gd name="connsiteY6" fmla="*/ 1475039 h 1497211"/>
              <a:gd name="connsiteX0" fmla="*/ 263521 w 705725"/>
              <a:gd name="connsiteY0" fmla="*/ 465267 h 1497211"/>
              <a:gd name="connsiteX1" fmla="*/ 320032 w 705725"/>
              <a:gd name="connsiteY1" fmla="*/ 897347 h 1497211"/>
              <a:gd name="connsiteX0" fmla="*/ 0 w 705725"/>
              <a:gd name="connsiteY0" fmla="*/ 0 h 1497211"/>
              <a:gd name="connsiteX1" fmla="*/ 704846 w 705725"/>
              <a:gd name="connsiteY1" fmla="*/ 782767 h 1497211"/>
              <a:gd name="connsiteX2" fmla="*/ 80965 w 705725"/>
              <a:gd name="connsiteY2" fmla="*/ 1463673 h 1497211"/>
              <a:gd name="connsiteX3" fmla="*/ 114302 w 705725"/>
              <a:gd name="connsiteY3" fmla="*/ 1275554 h 1497211"/>
              <a:gd name="connsiteX4" fmla="*/ 80964 w 705725"/>
              <a:gd name="connsiteY4" fmla="*/ 1458911 h 1497211"/>
              <a:gd name="connsiteX5" fmla="*/ 280990 w 705725"/>
              <a:gd name="connsiteY5" fmla="*/ 1489867 h 1497211"/>
              <a:gd name="connsiteX6" fmla="*/ 90480 w 705725"/>
              <a:gd name="connsiteY6" fmla="*/ 1475039 h 1497211"/>
              <a:gd name="connsiteX0" fmla="*/ 212721 w 654925"/>
              <a:gd name="connsiteY0" fmla="*/ 655767 h 1687711"/>
              <a:gd name="connsiteX1" fmla="*/ 269232 w 654925"/>
              <a:gd name="connsiteY1" fmla="*/ 1087847 h 1687711"/>
              <a:gd name="connsiteX0" fmla="*/ 0 w 654925"/>
              <a:gd name="connsiteY0" fmla="*/ 0 h 1687711"/>
              <a:gd name="connsiteX1" fmla="*/ 654046 w 654925"/>
              <a:gd name="connsiteY1" fmla="*/ 973267 h 1687711"/>
              <a:gd name="connsiteX2" fmla="*/ 30165 w 654925"/>
              <a:gd name="connsiteY2" fmla="*/ 1654173 h 1687711"/>
              <a:gd name="connsiteX3" fmla="*/ 63502 w 654925"/>
              <a:gd name="connsiteY3" fmla="*/ 1466054 h 1687711"/>
              <a:gd name="connsiteX4" fmla="*/ 30164 w 654925"/>
              <a:gd name="connsiteY4" fmla="*/ 1649411 h 1687711"/>
              <a:gd name="connsiteX5" fmla="*/ 230190 w 654925"/>
              <a:gd name="connsiteY5" fmla="*/ 1680367 h 1687711"/>
              <a:gd name="connsiteX6" fmla="*/ 39680 w 654925"/>
              <a:gd name="connsiteY6" fmla="*/ 1665539 h 1687711"/>
              <a:gd name="connsiteX0" fmla="*/ 212721 w 623221"/>
              <a:gd name="connsiteY0" fmla="*/ 656245 h 1688189"/>
              <a:gd name="connsiteX1" fmla="*/ 269232 w 623221"/>
              <a:gd name="connsiteY1" fmla="*/ 1088325 h 1688189"/>
              <a:gd name="connsiteX0" fmla="*/ 0 w 623221"/>
              <a:gd name="connsiteY0" fmla="*/ 478 h 1688189"/>
              <a:gd name="connsiteX1" fmla="*/ 622296 w 623221"/>
              <a:gd name="connsiteY1" fmla="*/ 732445 h 1688189"/>
              <a:gd name="connsiteX2" fmla="*/ 30165 w 623221"/>
              <a:gd name="connsiteY2" fmla="*/ 1654651 h 1688189"/>
              <a:gd name="connsiteX3" fmla="*/ 63502 w 623221"/>
              <a:gd name="connsiteY3" fmla="*/ 1466532 h 1688189"/>
              <a:gd name="connsiteX4" fmla="*/ 30164 w 623221"/>
              <a:gd name="connsiteY4" fmla="*/ 1649889 h 1688189"/>
              <a:gd name="connsiteX5" fmla="*/ 230190 w 623221"/>
              <a:gd name="connsiteY5" fmla="*/ 1680845 h 1688189"/>
              <a:gd name="connsiteX6" fmla="*/ 39680 w 623221"/>
              <a:gd name="connsiteY6" fmla="*/ 1666017 h 1688189"/>
              <a:gd name="connsiteX0" fmla="*/ 212721 w 673949"/>
              <a:gd name="connsiteY0" fmla="*/ 655767 h 1687711"/>
              <a:gd name="connsiteX1" fmla="*/ 269232 w 673949"/>
              <a:gd name="connsiteY1" fmla="*/ 1087847 h 1687711"/>
              <a:gd name="connsiteX0" fmla="*/ 0 w 673949"/>
              <a:gd name="connsiteY0" fmla="*/ 0 h 1687711"/>
              <a:gd name="connsiteX1" fmla="*/ 673096 w 673949"/>
              <a:gd name="connsiteY1" fmla="*/ 897067 h 1687711"/>
              <a:gd name="connsiteX2" fmla="*/ 30165 w 673949"/>
              <a:gd name="connsiteY2" fmla="*/ 1654173 h 1687711"/>
              <a:gd name="connsiteX3" fmla="*/ 63502 w 673949"/>
              <a:gd name="connsiteY3" fmla="*/ 1466054 h 1687711"/>
              <a:gd name="connsiteX4" fmla="*/ 30164 w 673949"/>
              <a:gd name="connsiteY4" fmla="*/ 1649411 h 1687711"/>
              <a:gd name="connsiteX5" fmla="*/ 230190 w 673949"/>
              <a:gd name="connsiteY5" fmla="*/ 1680367 h 1687711"/>
              <a:gd name="connsiteX6" fmla="*/ 39680 w 673949"/>
              <a:gd name="connsiteY6" fmla="*/ 1665539 h 1687711"/>
              <a:gd name="connsiteX0" fmla="*/ 212721 w 680291"/>
              <a:gd name="connsiteY0" fmla="*/ 655767 h 1687711"/>
              <a:gd name="connsiteX1" fmla="*/ 269232 w 680291"/>
              <a:gd name="connsiteY1" fmla="*/ 1087847 h 1687711"/>
              <a:gd name="connsiteX0" fmla="*/ 0 w 680291"/>
              <a:gd name="connsiteY0" fmla="*/ 0 h 1687711"/>
              <a:gd name="connsiteX1" fmla="*/ 679446 w 680291"/>
              <a:gd name="connsiteY1" fmla="*/ 928817 h 1687711"/>
              <a:gd name="connsiteX2" fmla="*/ 30165 w 680291"/>
              <a:gd name="connsiteY2" fmla="*/ 1654173 h 1687711"/>
              <a:gd name="connsiteX3" fmla="*/ 63502 w 680291"/>
              <a:gd name="connsiteY3" fmla="*/ 1466054 h 1687711"/>
              <a:gd name="connsiteX4" fmla="*/ 30164 w 680291"/>
              <a:gd name="connsiteY4" fmla="*/ 1649411 h 1687711"/>
              <a:gd name="connsiteX5" fmla="*/ 230190 w 680291"/>
              <a:gd name="connsiteY5" fmla="*/ 1680367 h 1687711"/>
              <a:gd name="connsiteX6" fmla="*/ 39680 w 680291"/>
              <a:gd name="connsiteY6" fmla="*/ 1665539 h 1687711"/>
              <a:gd name="connsiteX0" fmla="*/ 212721 w 679446"/>
              <a:gd name="connsiteY0" fmla="*/ 655767 h 1687711"/>
              <a:gd name="connsiteX1" fmla="*/ 269232 w 679446"/>
              <a:gd name="connsiteY1" fmla="*/ 1087847 h 1687711"/>
              <a:gd name="connsiteX0" fmla="*/ 0 w 679446"/>
              <a:gd name="connsiteY0" fmla="*/ 0 h 1687711"/>
              <a:gd name="connsiteX1" fmla="*/ 679446 w 679446"/>
              <a:gd name="connsiteY1" fmla="*/ 928817 h 1687711"/>
              <a:gd name="connsiteX2" fmla="*/ 30165 w 679446"/>
              <a:gd name="connsiteY2" fmla="*/ 1654173 h 1687711"/>
              <a:gd name="connsiteX3" fmla="*/ 63502 w 679446"/>
              <a:gd name="connsiteY3" fmla="*/ 1466054 h 1687711"/>
              <a:gd name="connsiteX4" fmla="*/ 30164 w 679446"/>
              <a:gd name="connsiteY4" fmla="*/ 1649411 h 1687711"/>
              <a:gd name="connsiteX5" fmla="*/ 230190 w 679446"/>
              <a:gd name="connsiteY5" fmla="*/ 1680367 h 1687711"/>
              <a:gd name="connsiteX6" fmla="*/ 39680 w 679446"/>
              <a:gd name="connsiteY6" fmla="*/ 1665539 h 1687711"/>
              <a:gd name="connsiteX0" fmla="*/ 212721 w 698496"/>
              <a:gd name="connsiteY0" fmla="*/ 657410 h 1689354"/>
              <a:gd name="connsiteX1" fmla="*/ 269232 w 698496"/>
              <a:gd name="connsiteY1" fmla="*/ 1089490 h 1689354"/>
              <a:gd name="connsiteX0" fmla="*/ 0 w 698496"/>
              <a:gd name="connsiteY0" fmla="*/ 1643 h 1689354"/>
              <a:gd name="connsiteX1" fmla="*/ 698496 w 698496"/>
              <a:gd name="connsiteY1" fmla="*/ 708210 h 1689354"/>
              <a:gd name="connsiteX2" fmla="*/ 30165 w 698496"/>
              <a:gd name="connsiteY2" fmla="*/ 1655816 h 1689354"/>
              <a:gd name="connsiteX3" fmla="*/ 63502 w 698496"/>
              <a:gd name="connsiteY3" fmla="*/ 1467697 h 1689354"/>
              <a:gd name="connsiteX4" fmla="*/ 30164 w 698496"/>
              <a:gd name="connsiteY4" fmla="*/ 1651054 h 1689354"/>
              <a:gd name="connsiteX5" fmla="*/ 230190 w 698496"/>
              <a:gd name="connsiteY5" fmla="*/ 1682010 h 1689354"/>
              <a:gd name="connsiteX6" fmla="*/ 39680 w 698496"/>
              <a:gd name="connsiteY6" fmla="*/ 1667182 h 1689354"/>
              <a:gd name="connsiteX0" fmla="*/ 212721 w 698496"/>
              <a:gd name="connsiteY0" fmla="*/ 655767 h 1687711"/>
              <a:gd name="connsiteX1" fmla="*/ 269232 w 698496"/>
              <a:gd name="connsiteY1" fmla="*/ 1087847 h 1687711"/>
              <a:gd name="connsiteX0" fmla="*/ 0 w 698496"/>
              <a:gd name="connsiteY0" fmla="*/ 0 h 1687711"/>
              <a:gd name="connsiteX1" fmla="*/ 698496 w 698496"/>
              <a:gd name="connsiteY1" fmla="*/ 706567 h 1687711"/>
              <a:gd name="connsiteX2" fmla="*/ 30165 w 698496"/>
              <a:gd name="connsiteY2" fmla="*/ 1654173 h 1687711"/>
              <a:gd name="connsiteX3" fmla="*/ 63502 w 698496"/>
              <a:gd name="connsiteY3" fmla="*/ 1466054 h 1687711"/>
              <a:gd name="connsiteX4" fmla="*/ 30164 w 698496"/>
              <a:gd name="connsiteY4" fmla="*/ 1649411 h 1687711"/>
              <a:gd name="connsiteX5" fmla="*/ 230190 w 698496"/>
              <a:gd name="connsiteY5" fmla="*/ 1680367 h 1687711"/>
              <a:gd name="connsiteX6" fmla="*/ 39680 w 698496"/>
              <a:gd name="connsiteY6" fmla="*/ 1665539 h 1687711"/>
              <a:gd name="connsiteX0" fmla="*/ 212721 w 710667"/>
              <a:gd name="connsiteY0" fmla="*/ 655767 h 1687711"/>
              <a:gd name="connsiteX1" fmla="*/ 269232 w 710667"/>
              <a:gd name="connsiteY1" fmla="*/ 1087847 h 1687711"/>
              <a:gd name="connsiteX0" fmla="*/ 0 w 710667"/>
              <a:gd name="connsiteY0" fmla="*/ 0 h 1687711"/>
              <a:gd name="connsiteX1" fmla="*/ 698496 w 710667"/>
              <a:gd name="connsiteY1" fmla="*/ 706567 h 1687711"/>
              <a:gd name="connsiteX2" fmla="*/ 30165 w 710667"/>
              <a:gd name="connsiteY2" fmla="*/ 1654173 h 1687711"/>
              <a:gd name="connsiteX3" fmla="*/ 63502 w 710667"/>
              <a:gd name="connsiteY3" fmla="*/ 1466054 h 1687711"/>
              <a:gd name="connsiteX4" fmla="*/ 30164 w 710667"/>
              <a:gd name="connsiteY4" fmla="*/ 1649411 h 1687711"/>
              <a:gd name="connsiteX5" fmla="*/ 230190 w 710667"/>
              <a:gd name="connsiteY5" fmla="*/ 1680367 h 1687711"/>
              <a:gd name="connsiteX6" fmla="*/ 39680 w 710667"/>
              <a:gd name="connsiteY6" fmla="*/ 1665539 h 1687711"/>
              <a:gd name="connsiteX0" fmla="*/ 212721 w 703597"/>
              <a:gd name="connsiteY0" fmla="*/ 655767 h 1687711"/>
              <a:gd name="connsiteX1" fmla="*/ 269232 w 703597"/>
              <a:gd name="connsiteY1" fmla="*/ 1087847 h 1687711"/>
              <a:gd name="connsiteX0" fmla="*/ 0 w 703597"/>
              <a:gd name="connsiteY0" fmla="*/ 0 h 1687711"/>
              <a:gd name="connsiteX1" fmla="*/ 698496 w 703597"/>
              <a:gd name="connsiteY1" fmla="*/ 706567 h 1687711"/>
              <a:gd name="connsiteX2" fmla="*/ 30165 w 703597"/>
              <a:gd name="connsiteY2" fmla="*/ 1654173 h 1687711"/>
              <a:gd name="connsiteX3" fmla="*/ 63502 w 703597"/>
              <a:gd name="connsiteY3" fmla="*/ 1466054 h 1687711"/>
              <a:gd name="connsiteX4" fmla="*/ 30164 w 703597"/>
              <a:gd name="connsiteY4" fmla="*/ 1649411 h 1687711"/>
              <a:gd name="connsiteX5" fmla="*/ 230190 w 703597"/>
              <a:gd name="connsiteY5" fmla="*/ 1680367 h 1687711"/>
              <a:gd name="connsiteX6" fmla="*/ 39680 w 703597"/>
              <a:gd name="connsiteY6" fmla="*/ 1665539 h 1687711"/>
              <a:gd name="connsiteX0" fmla="*/ 212721 w 703597"/>
              <a:gd name="connsiteY0" fmla="*/ 655767 h 1687711"/>
              <a:gd name="connsiteX1" fmla="*/ 269232 w 703597"/>
              <a:gd name="connsiteY1" fmla="*/ 1087847 h 1687711"/>
              <a:gd name="connsiteX0" fmla="*/ 0 w 703597"/>
              <a:gd name="connsiteY0" fmla="*/ 0 h 1687711"/>
              <a:gd name="connsiteX1" fmla="*/ 698496 w 703597"/>
              <a:gd name="connsiteY1" fmla="*/ 706567 h 1687711"/>
              <a:gd name="connsiteX2" fmla="*/ 30165 w 703597"/>
              <a:gd name="connsiteY2" fmla="*/ 1654173 h 1687711"/>
              <a:gd name="connsiteX3" fmla="*/ 63502 w 703597"/>
              <a:gd name="connsiteY3" fmla="*/ 1466054 h 1687711"/>
              <a:gd name="connsiteX4" fmla="*/ 30164 w 703597"/>
              <a:gd name="connsiteY4" fmla="*/ 1649411 h 1687711"/>
              <a:gd name="connsiteX5" fmla="*/ 230190 w 703597"/>
              <a:gd name="connsiteY5" fmla="*/ 1680367 h 1687711"/>
              <a:gd name="connsiteX6" fmla="*/ 39680 w 703597"/>
              <a:gd name="connsiteY6" fmla="*/ 1665539 h 1687711"/>
              <a:gd name="connsiteX0" fmla="*/ 212721 w 703597"/>
              <a:gd name="connsiteY0" fmla="*/ 655767 h 1687711"/>
              <a:gd name="connsiteX1" fmla="*/ 269232 w 703597"/>
              <a:gd name="connsiteY1" fmla="*/ 1087847 h 1687711"/>
              <a:gd name="connsiteX0" fmla="*/ 0 w 703597"/>
              <a:gd name="connsiteY0" fmla="*/ 0 h 1687711"/>
              <a:gd name="connsiteX1" fmla="*/ 698496 w 703597"/>
              <a:gd name="connsiteY1" fmla="*/ 706567 h 1687711"/>
              <a:gd name="connsiteX2" fmla="*/ 30165 w 703597"/>
              <a:gd name="connsiteY2" fmla="*/ 1654173 h 1687711"/>
              <a:gd name="connsiteX3" fmla="*/ 63502 w 703597"/>
              <a:gd name="connsiteY3" fmla="*/ 1466054 h 1687711"/>
              <a:gd name="connsiteX4" fmla="*/ 30164 w 703597"/>
              <a:gd name="connsiteY4" fmla="*/ 1649411 h 1687711"/>
              <a:gd name="connsiteX5" fmla="*/ 230190 w 703597"/>
              <a:gd name="connsiteY5" fmla="*/ 1680367 h 1687711"/>
              <a:gd name="connsiteX6" fmla="*/ 39680 w 703597"/>
              <a:gd name="connsiteY6" fmla="*/ 1665539 h 1687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3597" h="1687711" stroke="0" extrusionOk="0">
                <a:moveTo>
                  <a:pt x="212721" y="655767"/>
                </a:moveTo>
                <a:cubicBezTo>
                  <a:pt x="213944" y="1420874"/>
                  <a:pt x="549865" y="975163"/>
                  <a:pt x="269232" y="1087847"/>
                </a:cubicBezTo>
              </a:path>
              <a:path w="703597" h="1687711" fill="none">
                <a:moveTo>
                  <a:pt x="0" y="0"/>
                </a:moveTo>
                <a:cubicBezTo>
                  <a:pt x="377877" y="0"/>
                  <a:pt x="633754" y="215574"/>
                  <a:pt x="698496" y="706567"/>
                </a:cubicBezTo>
                <a:cubicBezTo>
                  <a:pt x="770331" y="1439595"/>
                  <a:pt x="60328" y="1628885"/>
                  <a:pt x="30165" y="1654173"/>
                </a:cubicBezTo>
                <a:cubicBezTo>
                  <a:pt x="-12299" y="1595811"/>
                  <a:pt x="89300" y="1411773"/>
                  <a:pt x="63502" y="1466054"/>
                </a:cubicBezTo>
                <a:cubicBezTo>
                  <a:pt x="40880" y="1526378"/>
                  <a:pt x="-3172" y="1602670"/>
                  <a:pt x="30164" y="1649411"/>
                </a:cubicBezTo>
                <a:cubicBezTo>
                  <a:pt x="10320" y="1685526"/>
                  <a:pt x="148435" y="1687999"/>
                  <a:pt x="230190" y="1680367"/>
                </a:cubicBezTo>
                <a:cubicBezTo>
                  <a:pt x="140098" y="1701310"/>
                  <a:pt x="57641" y="1671406"/>
                  <a:pt x="39680" y="166553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rc 20"/>
          <p:cNvSpPr/>
          <p:nvPr/>
        </p:nvSpPr>
        <p:spPr>
          <a:xfrm>
            <a:off x="5503421" y="2121807"/>
            <a:ext cx="559526" cy="2209005"/>
          </a:xfrm>
          <a:custGeom>
            <a:avLst/>
            <a:gdLst>
              <a:gd name="connsiteX0" fmla="*/ 685800 w 1371600"/>
              <a:gd name="connsiteY0" fmla="*/ 0 h 2819400"/>
              <a:gd name="connsiteX1" fmla="*/ 1371596 w 1371600"/>
              <a:gd name="connsiteY1" fmla="*/ 1405067 h 2819400"/>
              <a:gd name="connsiteX2" fmla="*/ 704842 w 1371600"/>
              <a:gd name="connsiteY2" fmla="*/ 2818857 h 2819400"/>
              <a:gd name="connsiteX3" fmla="*/ 685800 w 1371600"/>
              <a:gd name="connsiteY3" fmla="*/ 1409700 h 2819400"/>
              <a:gd name="connsiteX4" fmla="*/ 685800 w 1371600"/>
              <a:gd name="connsiteY4" fmla="*/ 0 h 2819400"/>
              <a:gd name="connsiteX0" fmla="*/ 685800 w 1371600"/>
              <a:gd name="connsiteY0" fmla="*/ 0 h 2819400"/>
              <a:gd name="connsiteX1" fmla="*/ 1371596 w 1371600"/>
              <a:gd name="connsiteY1" fmla="*/ 1405067 h 2819400"/>
              <a:gd name="connsiteX2" fmla="*/ 704842 w 1371600"/>
              <a:gd name="connsiteY2" fmla="*/ 2818857 h 2819400"/>
              <a:gd name="connsiteX0" fmla="*/ 0 w 981074"/>
              <a:gd name="connsiteY0" fmla="*/ 0 h 2837907"/>
              <a:gd name="connsiteX1" fmla="*/ 981071 w 981074"/>
              <a:gd name="connsiteY1" fmla="*/ 1424117 h 2837907"/>
              <a:gd name="connsiteX2" fmla="*/ 314317 w 981074"/>
              <a:gd name="connsiteY2" fmla="*/ 2837907 h 2837907"/>
              <a:gd name="connsiteX3" fmla="*/ 295275 w 981074"/>
              <a:gd name="connsiteY3" fmla="*/ 1428750 h 2837907"/>
              <a:gd name="connsiteX4" fmla="*/ 295275 w 981074"/>
              <a:gd name="connsiteY4" fmla="*/ 19050 h 2837907"/>
              <a:gd name="connsiteX0" fmla="*/ 295275 w 981074"/>
              <a:gd name="connsiteY0" fmla="*/ 19050 h 2837907"/>
              <a:gd name="connsiteX1" fmla="*/ 981071 w 981074"/>
              <a:gd name="connsiteY1" fmla="*/ 1424117 h 2837907"/>
              <a:gd name="connsiteX2" fmla="*/ 314317 w 981074"/>
              <a:gd name="connsiteY2" fmla="*/ 2837907 h 2837907"/>
              <a:gd name="connsiteX0" fmla="*/ 0 w 981074"/>
              <a:gd name="connsiteY0" fmla="*/ 226540 h 3064447"/>
              <a:gd name="connsiteX1" fmla="*/ 981071 w 981074"/>
              <a:gd name="connsiteY1" fmla="*/ 1650657 h 3064447"/>
              <a:gd name="connsiteX2" fmla="*/ 314317 w 981074"/>
              <a:gd name="connsiteY2" fmla="*/ 3064447 h 3064447"/>
              <a:gd name="connsiteX3" fmla="*/ 295275 w 981074"/>
              <a:gd name="connsiteY3" fmla="*/ 1655290 h 3064447"/>
              <a:gd name="connsiteX4" fmla="*/ 295275 w 981074"/>
              <a:gd name="connsiteY4" fmla="*/ 245590 h 3064447"/>
              <a:gd name="connsiteX5" fmla="*/ 0 w 981074"/>
              <a:gd name="connsiteY5" fmla="*/ 226540 h 3064447"/>
              <a:gd name="connsiteX0" fmla="*/ 295275 w 981074"/>
              <a:gd name="connsiteY0" fmla="*/ 245590 h 3064447"/>
              <a:gd name="connsiteX1" fmla="*/ 981071 w 981074"/>
              <a:gd name="connsiteY1" fmla="*/ 1650657 h 3064447"/>
              <a:gd name="connsiteX2" fmla="*/ 314317 w 981074"/>
              <a:gd name="connsiteY2" fmla="*/ 3064447 h 3064447"/>
              <a:gd name="connsiteX0" fmla="*/ 0 w 1261265"/>
              <a:gd name="connsiteY0" fmla="*/ 542925 h 3380832"/>
              <a:gd name="connsiteX1" fmla="*/ 981071 w 1261265"/>
              <a:gd name="connsiteY1" fmla="*/ 1967042 h 3380832"/>
              <a:gd name="connsiteX2" fmla="*/ 314317 w 1261265"/>
              <a:gd name="connsiteY2" fmla="*/ 3380832 h 3380832"/>
              <a:gd name="connsiteX3" fmla="*/ 295275 w 1261265"/>
              <a:gd name="connsiteY3" fmla="*/ 1971675 h 3380832"/>
              <a:gd name="connsiteX4" fmla="*/ 295275 w 1261265"/>
              <a:gd name="connsiteY4" fmla="*/ 561975 h 3380832"/>
              <a:gd name="connsiteX5" fmla="*/ 0 w 1261265"/>
              <a:gd name="connsiteY5" fmla="*/ 542925 h 3380832"/>
              <a:gd name="connsiteX0" fmla="*/ 1123950 w 1261265"/>
              <a:gd name="connsiteY0" fmla="*/ 0 h 3380832"/>
              <a:gd name="connsiteX1" fmla="*/ 981071 w 1261265"/>
              <a:gd name="connsiteY1" fmla="*/ 1967042 h 3380832"/>
              <a:gd name="connsiteX2" fmla="*/ 314317 w 1261265"/>
              <a:gd name="connsiteY2" fmla="*/ 3380832 h 3380832"/>
              <a:gd name="connsiteX0" fmla="*/ 0 w 1107761"/>
              <a:gd name="connsiteY0" fmla="*/ 226541 h 3064448"/>
              <a:gd name="connsiteX1" fmla="*/ 981071 w 1107761"/>
              <a:gd name="connsiteY1" fmla="*/ 1650658 h 3064448"/>
              <a:gd name="connsiteX2" fmla="*/ 314317 w 1107761"/>
              <a:gd name="connsiteY2" fmla="*/ 3064448 h 3064448"/>
              <a:gd name="connsiteX3" fmla="*/ 295275 w 1107761"/>
              <a:gd name="connsiteY3" fmla="*/ 1655291 h 3064448"/>
              <a:gd name="connsiteX4" fmla="*/ 295275 w 1107761"/>
              <a:gd name="connsiteY4" fmla="*/ 245591 h 3064448"/>
              <a:gd name="connsiteX5" fmla="*/ 0 w 1107761"/>
              <a:gd name="connsiteY5" fmla="*/ 226541 h 3064448"/>
              <a:gd name="connsiteX0" fmla="*/ 923925 w 1107761"/>
              <a:gd name="connsiteY0" fmla="*/ 388466 h 3064448"/>
              <a:gd name="connsiteX1" fmla="*/ 981071 w 1107761"/>
              <a:gd name="connsiteY1" fmla="*/ 1650658 h 3064448"/>
              <a:gd name="connsiteX2" fmla="*/ 314317 w 1107761"/>
              <a:gd name="connsiteY2" fmla="*/ 3064448 h 3064448"/>
              <a:gd name="connsiteX0" fmla="*/ 0 w 1107761"/>
              <a:gd name="connsiteY0" fmla="*/ 244598 h 3082505"/>
              <a:gd name="connsiteX1" fmla="*/ 981071 w 1107761"/>
              <a:gd name="connsiteY1" fmla="*/ 1668715 h 3082505"/>
              <a:gd name="connsiteX2" fmla="*/ 314317 w 1107761"/>
              <a:gd name="connsiteY2" fmla="*/ 3082505 h 3082505"/>
              <a:gd name="connsiteX3" fmla="*/ 295275 w 1107761"/>
              <a:gd name="connsiteY3" fmla="*/ 1673348 h 3082505"/>
              <a:gd name="connsiteX4" fmla="*/ 752475 w 1107761"/>
              <a:gd name="connsiteY4" fmla="*/ 196973 h 3082505"/>
              <a:gd name="connsiteX5" fmla="*/ 0 w 1107761"/>
              <a:gd name="connsiteY5" fmla="*/ 244598 h 3082505"/>
              <a:gd name="connsiteX0" fmla="*/ 923925 w 1107761"/>
              <a:gd name="connsiteY0" fmla="*/ 406523 h 3082505"/>
              <a:gd name="connsiteX1" fmla="*/ 981071 w 1107761"/>
              <a:gd name="connsiteY1" fmla="*/ 1668715 h 3082505"/>
              <a:gd name="connsiteX2" fmla="*/ 314317 w 1107761"/>
              <a:gd name="connsiteY2" fmla="*/ 3082505 h 3082505"/>
              <a:gd name="connsiteX0" fmla="*/ 730408 w 1838169"/>
              <a:gd name="connsiteY0" fmla="*/ 139152 h 2977059"/>
              <a:gd name="connsiteX1" fmla="*/ 1711479 w 1838169"/>
              <a:gd name="connsiteY1" fmla="*/ 1563269 h 2977059"/>
              <a:gd name="connsiteX2" fmla="*/ 1044725 w 1838169"/>
              <a:gd name="connsiteY2" fmla="*/ 2977059 h 2977059"/>
              <a:gd name="connsiteX3" fmla="*/ 1025683 w 1838169"/>
              <a:gd name="connsiteY3" fmla="*/ 1567902 h 2977059"/>
              <a:gd name="connsiteX4" fmla="*/ 6508 w 1838169"/>
              <a:gd name="connsiteY4" fmla="*/ 720177 h 2977059"/>
              <a:gd name="connsiteX5" fmla="*/ 730408 w 1838169"/>
              <a:gd name="connsiteY5" fmla="*/ 139152 h 2977059"/>
              <a:gd name="connsiteX0" fmla="*/ 1654333 w 1838169"/>
              <a:gd name="connsiteY0" fmla="*/ 301077 h 2977059"/>
              <a:gd name="connsiteX1" fmla="*/ 1711479 w 1838169"/>
              <a:gd name="connsiteY1" fmla="*/ 1563269 h 2977059"/>
              <a:gd name="connsiteX2" fmla="*/ 1044725 w 1838169"/>
              <a:gd name="connsiteY2" fmla="*/ 2977059 h 2977059"/>
              <a:gd name="connsiteX0" fmla="*/ 1071776 w 2179537"/>
              <a:gd name="connsiteY0" fmla="*/ 66699 h 2904606"/>
              <a:gd name="connsiteX1" fmla="*/ 2052847 w 2179537"/>
              <a:gd name="connsiteY1" fmla="*/ 1490816 h 2904606"/>
              <a:gd name="connsiteX2" fmla="*/ 1386093 w 2179537"/>
              <a:gd name="connsiteY2" fmla="*/ 2904606 h 2904606"/>
              <a:gd name="connsiteX3" fmla="*/ 1367051 w 2179537"/>
              <a:gd name="connsiteY3" fmla="*/ 1495449 h 2904606"/>
              <a:gd name="connsiteX4" fmla="*/ 4976 w 2179537"/>
              <a:gd name="connsiteY4" fmla="*/ 2219349 h 2904606"/>
              <a:gd name="connsiteX5" fmla="*/ 1071776 w 2179537"/>
              <a:gd name="connsiteY5" fmla="*/ 66699 h 2904606"/>
              <a:gd name="connsiteX0" fmla="*/ 1995701 w 2179537"/>
              <a:gd name="connsiteY0" fmla="*/ 228624 h 2904606"/>
              <a:gd name="connsiteX1" fmla="*/ 2052847 w 2179537"/>
              <a:gd name="connsiteY1" fmla="*/ 1490816 h 2904606"/>
              <a:gd name="connsiteX2" fmla="*/ 1386093 w 2179537"/>
              <a:gd name="connsiteY2" fmla="*/ 2904606 h 2904606"/>
              <a:gd name="connsiteX0" fmla="*/ 1071776 w 2179537"/>
              <a:gd name="connsiteY0" fmla="*/ 66699 h 2904606"/>
              <a:gd name="connsiteX1" fmla="*/ 2052847 w 2179537"/>
              <a:gd name="connsiteY1" fmla="*/ 1490816 h 2904606"/>
              <a:gd name="connsiteX2" fmla="*/ 1386093 w 2179537"/>
              <a:gd name="connsiteY2" fmla="*/ 2904606 h 2904606"/>
              <a:gd name="connsiteX3" fmla="*/ 4976 w 2179537"/>
              <a:gd name="connsiteY3" fmla="*/ 2219349 h 2904606"/>
              <a:gd name="connsiteX4" fmla="*/ 1071776 w 2179537"/>
              <a:gd name="connsiteY4" fmla="*/ 66699 h 2904606"/>
              <a:gd name="connsiteX0" fmla="*/ 1995701 w 2179537"/>
              <a:gd name="connsiteY0" fmla="*/ 228624 h 2904606"/>
              <a:gd name="connsiteX1" fmla="*/ 2052847 w 2179537"/>
              <a:gd name="connsiteY1" fmla="*/ 1490816 h 2904606"/>
              <a:gd name="connsiteX2" fmla="*/ 1386093 w 2179537"/>
              <a:gd name="connsiteY2" fmla="*/ 2904606 h 2904606"/>
              <a:gd name="connsiteX0" fmla="*/ 0 w 1107761"/>
              <a:gd name="connsiteY0" fmla="*/ 0 h 2837907"/>
              <a:gd name="connsiteX1" fmla="*/ 981071 w 1107761"/>
              <a:gd name="connsiteY1" fmla="*/ 1424117 h 2837907"/>
              <a:gd name="connsiteX2" fmla="*/ 314317 w 1107761"/>
              <a:gd name="connsiteY2" fmla="*/ 2837907 h 2837907"/>
              <a:gd name="connsiteX3" fmla="*/ 0 w 1107761"/>
              <a:gd name="connsiteY3" fmla="*/ 0 h 2837907"/>
              <a:gd name="connsiteX0" fmla="*/ 923925 w 1107761"/>
              <a:gd name="connsiteY0" fmla="*/ 161925 h 2837907"/>
              <a:gd name="connsiteX1" fmla="*/ 981071 w 1107761"/>
              <a:gd name="connsiteY1" fmla="*/ 1424117 h 2837907"/>
              <a:gd name="connsiteX2" fmla="*/ 314317 w 1107761"/>
              <a:gd name="connsiteY2" fmla="*/ 2837907 h 2837907"/>
              <a:gd name="connsiteX0" fmla="*/ 889631 w 1016321"/>
              <a:gd name="connsiteY0" fmla="*/ 1332677 h 2746467"/>
              <a:gd name="connsiteX1" fmla="*/ 222877 w 1016321"/>
              <a:gd name="connsiteY1" fmla="*/ 2746467 h 2746467"/>
              <a:gd name="connsiteX2" fmla="*/ 0 w 1016321"/>
              <a:gd name="connsiteY2" fmla="*/ 0 h 2746467"/>
              <a:gd name="connsiteX0" fmla="*/ 832485 w 1016321"/>
              <a:gd name="connsiteY0" fmla="*/ 70485 h 2746467"/>
              <a:gd name="connsiteX1" fmla="*/ 889631 w 1016321"/>
              <a:gd name="connsiteY1" fmla="*/ 1332677 h 2746467"/>
              <a:gd name="connsiteX2" fmla="*/ 222877 w 1016321"/>
              <a:gd name="connsiteY2" fmla="*/ 2746467 h 2746467"/>
              <a:gd name="connsiteX0" fmla="*/ 666754 w 793444"/>
              <a:gd name="connsiteY0" fmla="*/ 1262192 h 2675982"/>
              <a:gd name="connsiteX1" fmla="*/ 0 w 793444"/>
              <a:gd name="connsiteY1" fmla="*/ 2675982 h 2675982"/>
              <a:gd name="connsiteX0" fmla="*/ 609608 w 793444"/>
              <a:gd name="connsiteY0" fmla="*/ 0 h 2675982"/>
              <a:gd name="connsiteX1" fmla="*/ 666754 w 793444"/>
              <a:gd name="connsiteY1" fmla="*/ 1262192 h 2675982"/>
              <a:gd name="connsiteX2" fmla="*/ 0 w 793444"/>
              <a:gd name="connsiteY2" fmla="*/ 2675982 h 2675982"/>
              <a:gd name="connsiteX0" fmla="*/ 809621 w 809624"/>
              <a:gd name="connsiteY0" fmla="*/ 1357442 h 2771232"/>
              <a:gd name="connsiteX1" fmla="*/ 142867 w 809624"/>
              <a:gd name="connsiteY1" fmla="*/ 2771232 h 2771232"/>
              <a:gd name="connsiteX0" fmla="*/ 0 w 809624"/>
              <a:gd name="connsiteY0" fmla="*/ 0 h 2771232"/>
              <a:gd name="connsiteX1" fmla="*/ 809621 w 809624"/>
              <a:gd name="connsiteY1" fmla="*/ 1357442 h 2771232"/>
              <a:gd name="connsiteX2" fmla="*/ 142867 w 809624"/>
              <a:gd name="connsiteY2" fmla="*/ 2771232 h 2771232"/>
              <a:gd name="connsiteX0" fmla="*/ 809621 w 809624"/>
              <a:gd name="connsiteY0" fmla="*/ 1252667 h 2666457"/>
              <a:gd name="connsiteX1" fmla="*/ 142867 w 809624"/>
              <a:gd name="connsiteY1" fmla="*/ 2666457 h 2666457"/>
              <a:gd name="connsiteX0" fmla="*/ 0 w 809624"/>
              <a:gd name="connsiteY0" fmla="*/ 0 h 2666457"/>
              <a:gd name="connsiteX1" fmla="*/ 809621 w 809624"/>
              <a:gd name="connsiteY1" fmla="*/ 1252667 h 2666457"/>
              <a:gd name="connsiteX2" fmla="*/ 142867 w 809624"/>
              <a:gd name="connsiteY2" fmla="*/ 2666457 h 2666457"/>
              <a:gd name="connsiteX0" fmla="*/ 2733675 w 2733678"/>
              <a:gd name="connsiteY0" fmla="*/ 1252667 h 2666457"/>
              <a:gd name="connsiteX1" fmla="*/ 2066921 w 2733678"/>
              <a:gd name="connsiteY1" fmla="*/ 2666457 h 2666457"/>
              <a:gd name="connsiteX0" fmla="*/ 1924054 w 2733678"/>
              <a:gd name="connsiteY0" fmla="*/ 0 h 2666457"/>
              <a:gd name="connsiteX1" fmla="*/ 0 w 2733678"/>
              <a:gd name="connsiteY1" fmla="*/ 1005017 h 2666457"/>
              <a:gd name="connsiteX2" fmla="*/ 2066921 w 2733678"/>
              <a:gd name="connsiteY2" fmla="*/ 2666457 h 2666457"/>
              <a:gd name="connsiteX0" fmla="*/ 2781304 w 2781307"/>
              <a:gd name="connsiteY0" fmla="*/ 1252667 h 2666457"/>
              <a:gd name="connsiteX1" fmla="*/ 2114550 w 2781307"/>
              <a:gd name="connsiteY1" fmla="*/ 2666457 h 2666457"/>
              <a:gd name="connsiteX0" fmla="*/ 1971683 w 2781307"/>
              <a:gd name="connsiteY0" fmla="*/ 0 h 2666457"/>
              <a:gd name="connsiteX1" fmla="*/ 47629 w 2781307"/>
              <a:gd name="connsiteY1" fmla="*/ 1005017 h 2666457"/>
              <a:gd name="connsiteX2" fmla="*/ 0 w 2781307"/>
              <a:gd name="connsiteY2" fmla="*/ 2123532 h 2666457"/>
              <a:gd name="connsiteX0" fmla="*/ 1857379 w 2232364"/>
              <a:gd name="connsiteY0" fmla="*/ 1547942 h 2666457"/>
              <a:gd name="connsiteX1" fmla="*/ 2114550 w 2232364"/>
              <a:gd name="connsiteY1" fmla="*/ 2666457 h 2666457"/>
              <a:gd name="connsiteX0" fmla="*/ 1971683 w 2232364"/>
              <a:gd name="connsiteY0" fmla="*/ 0 h 2666457"/>
              <a:gd name="connsiteX1" fmla="*/ 47629 w 2232364"/>
              <a:gd name="connsiteY1" fmla="*/ 1005017 h 2666457"/>
              <a:gd name="connsiteX2" fmla="*/ 0 w 2232364"/>
              <a:gd name="connsiteY2" fmla="*/ 2123532 h 2666457"/>
              <a:gd name="connsiteX0" fmla="*/ 1028704 w 2175367"/>
              <a:gd name="connsiteY0" fmla="*/ 1443167 h 2666457"/>
              <a:gd name="connsiteX1" fmla="*/ 2114550 w 2175367"/>
              <a:gd name="connsiteY1" fmla="*/ 2666457 h 2666457"/>
              <a:gd name="connsiteX0" fmla="*/ 1971683 w 2175367"/>
              <a:gd name="connsiteY0" fmla="*/ 0 h 2666457"/>
              <a:gd name="connsiteX1" fmla="*/ 47629 w 2175367"/>
              <a:gd name="connsiteY1" fmla="*/ 1005017 h 2666457"/>
              <a:gd name="connsiteX2" fmla="*/ 0 w 2175367"/>
              <a:gd name="connsiteY2" fmla="*/ 2123532 h 2666457"/>
              <a:gd name="connsiteX0" fmla="*/ 3133729 w 3133730"/>
              <a:gd name="connsiteY0" fmla="*/ 1376492 h 2666457"/>
              <a:gd name="connsiteX1" fmla="*/ 2114550 w 3133730"/>
              <a:gd name="connsiteY1" fmla="*/ 2666457 h 2666457"/>
              <a:gd name="connsiteX0" fmla="*/ 1971683 w 3133730"/>
              <a:gd name="connsiteY0" fmla="*/ 0 h 2666457"/>
              <a:gd name="connsiteX1" fmla="*/ 47629 w 3133730"/>
              <a:gd name="connsiteY1" fmla="*/ 1005017 h 2666457"/>
              <a:gd name="connsiteX2" fmla="*/ 0 w 3133730"/>
              <a:gd name="connsiteY2" fmla="*/ 2123532 h 2666457"/>
              <a:gd name="connsiteX0" fmla="*/ 1724029 w 2216959"/>
              <a:gd name="connsiteY0" fmla="*/ 1043117 h 2666457"/>
              <a:gd name="connsiteX1" fmla="*/ 2114550 w 2216959"/>
              <a:gd name="connsiteY1" fmla="*/ 2666457 h 2666457"/>
              <a:gd name="connsiteX0" fmla="*/ 1971683 w 2216959"/>
              <a:gd name="connsiteY0" fmla="*/ 0 h 2666457"/>
              <a:gd name="connsiteX1" fmla="*/ 47629 w 2216959"/>
              <a:gd name="connsiteY1" fmla="*/ 1005017 h 2666457"/>
              <a:gd name="connsiteX2" fmla="*/ 0 w 2216959"/>
              <a:gd name="connsiteY2" fmla="*/ 2123532 h 2666457"/>
              <a:gd name="connsiteX0" fmla="*/ 1724029 w 2216959"/>
              <a:gd name="connsiteY0" fmla="*/ 1043117 h 2666457"/>
              <a:gd name="connsiteX1" fmla="*/ 2114550 w 2216959"/>
              <a:gd name="connsiteY1" fmla="*/ 2666457 h 2666457"/>
              <a:gd name="connsiteX2" fmla="*/ 1724029 w 2216959"/>
              <a:gd name="connsiteY2" fmla="*/ 1043117 h 2666457"/>
              <a:gd name="connsiteX0" fmla="*/ 1971683 w 2216959"/>
              <a:gd name="connsiteY0" fmla="*/ 0 h 2666457"/>
              <a:gd name="connsiteX1" fmla="*/ 47629 w 2216959"/>
              <a:gd name="connsiteY1" fmla="*/ 1005017 h 2666457"/>
              <a:gd name="connsiteX2" fmla="*/ 0 w 2216959"/>
              <a:gd name="connsiteY2" fmla="*/ 2123532 h 2666457"/>
              <a:gd name="connsiteX0" fmla="*/ 1724029 w 2268093"/>
              <a:gd name="connsiteY0" fmla="*/ 1043117 h 2757897"/>
              <a:gd name="connsiteX1" fmla="*/ 2205990 w 2268093"/>
              <a:gd name="connsiteY1" fmla="*/ 2757897 h 2757897"/>
              <a:gd name="connsiteX0" fmla="*/ 1971683 w 2268093"/>
              <a:gd name="connsiteY0" fmla="*/ 0 h 2757897"/>
              <a:gd name="connsiteX1" fmla="*/ 47629 w 2268093"/>
              <a:gd name="connsiteY1" fmla="*/ 1005017 h 2757897"/>
              <a:gd name="connsiteX2" fmla="*/ 0 w 2268093"/>
              <a:gd name="connsiteY2" fmla="*/ 2123532 h 2757897"/>
              <a:gd name="connsiteX0" fmla="*/ 3124204 w 3668268"/>
              <a:gd name="connsiteY0" fmla="*/ 1043117 h 2757897"/>
              <a:gd name="connsiteX1" fmla="*/ 3606165 w 3668268"/>
              <a:gd name="connsiteY1" fmla="*/ 2757897 h 2757897"/>
              <a:gd name="connsiteX0" fmla="*/ 3371858 w 3668268"/>
              <a:gd name="connsiteY0" fmla="*/ 0 h 2757897"/>
              <a:gd name="connsiteX1" fmla="*/ 1447804 w 3668268"/>
              <a:gd name="connsiteY1" fmla="*/ 1005017 h 2757897"/>
              <a:gd name="connsiteX2" fmla="*/ 0 w 3668268"/>
              <a:gd name="connsiteY2" fmla="*/ 1809207 h 2757897"/>
              <a:gd name="connsiteX0" fmla="*/ 3219446 w 3763510"/>
              <a:gd name="connsiteY0" fmla="*/ 900242 h 2615022"/>
              <a:gd name="connsiteX1" fmla="*/ 3701407 w 3763510"/>
              <a:gd name="connsiteY1" fmla="*/ 2615022 h 2615022"/>
              <a:gd name="connsiteX0" fmla="*/ 0 w 3763510"/>
              <a:gd name="connsiteY0" fmla="*/ 0 h 2615022"/>
              <a:gd name="connsiteX1" fmla="*/ 1543046 w 3763510"/>
              <a:gd name="connsiteY1" fmla="*/ 862142 h 2615022"/>
              <a:gd name="connsiteX2" fmla="*/ 95242 w 3763510"/>
              <a:gd name="connsiteY2" fmla="*/ 1666332 h 2615022"/>
              <a:gd name="connsiteX0" fmla="*/ 3238504 w 3782568"/>
              <a:gd name="connsiteY0" fmla="*/ 900242 h 2615022"/>
              <a:gd name="connsiteX1" fmla="*/ 3720465 w 3782568"/>
              <a:gd name="connsiteY1" fmla="*/ 2615022 h 2615022"/>
              <a:gd name="connsiteX0" fmla="*/ 19058 w 3782568"/>
              <a:gd name="connsiteY0" fmla="*/ 0 h 2615022"/>
              <a:gd name="connsiteX1" fmla="*/ 1562104 w 3782568"/>
              <a:gd name="connsiteY1" fmla="*/ 862142 h 2615022"/>
              <a:gd name="connsiteX2" fmla="*/ 0 w 3782568"/>
              <a:gd name="connsiteY2" fmla="*/ 1704432 h 2615022"/>
              <a:gd name="connsiteX0" fmla="*/ 3238504 w 3782568"/>
              <a:gd name="connsiteY0" fmla="*/ 900242 h 2615022"/>
              <a:gd name="connsiteX1" fmla="*/ 3720465 w 3782568"/>
              <a:gd name="connsiteY1" fmla="*/ 2615022 h 2615022"/>
              <a:gd name="connsiteX0" fmla="*/ 19058 w 3782568"/>
              <a:gd name="connsiteY0" fmla="*/ 0 h 2615022"/>
              <a:gd name="connsiteX1" fmla="*/ 1009654 w 3782568"/>
              <a:gd name="connsiteY1" fmla="*/ 852617 h 2615022"/>
              <a:gd name="connsiteX2" fmla="*/ 0 w 3782568"/>
              <a:gd name="connsiteY2" fmla="*/ 1704432 h 2615022"/>
              <a:gd name="connsiteX0" fmla="*/ 485779 w 3736421"/>
              <a:gd name="connsiteY0" fmla="*/ 604967 h 2615022"/>
              <a:gd name="connsiteX1" fmla="*/ 3720465 w 3736421"/>
              <a:gd name="connsiteY1" fmla="*/ 2615022 h 2615022"/>
              <a:gd name="connsiteX0" fmla="*/ 19058 w 3736421"/>
              <a:gd name="connsiteY0" fmla="*/ 0 h 2615022"/>
              <a:gd name="connsiteX1" fmla="*/ 1009654 w 3736421"/>
              <a:gd name="connsiteY1" fmla="*/ 852617 h 2615022"/>
              <a:gd name="connsiteX2" fmla="*/ 0 w 3736421"/>
              <a:gd name="connsiteY2" fmla="*/ 1704432 h 2615022"/>
              <a:gd name="connsiteX0" fmla="*/ 485779 w 1009655"/>
              <a:gd name="connsiteY0" fmla="*/ 604967 h 1704432"/>
              <a:gd name="connsiteX1" fmla="*/ 262890 w 1009655"/>
              <a:gd name="connsiteY1" fmla="*/ 1252947 h 1704432"/>
              <a:gd name="connsiteX0" fmla="*/ 19058 w 1009655"/>
              <a:gd name="connsiteY0" fmla="*/ 0 h 1704432"/>
              <a:gd name="connsiteX1" fmla="*/ 1009654 w 1009655"/>
              <a:gd name="connsiteY1" fmla="*/ 852617 h 1704432"/>
              <a:gd name="connsiteX2" fmla="*/ 0 w 1009655"/>
              <a:gd name="connsiteY2" fmla="*/ 1704432 h 1704432"/>
              <a:gd name="connsiteX0" fmla="*/ 485779 w 1010449"/>
              <a:gd name="connsiteY0" fmla="*/ 604967 h 1709560"/>
              <a:gd name="connsiteX1" fmla="*/ 262890 w 1010449"/>
              <a:gd name="connsiteY1" fmla="*/ 1252947 h 1709560"/>
              <a:gd name="connsiteX0" fmla="*/ 19058 w 1010449"/>
              <a:gd name="connsiteY0" fmla="*/ 0 h 1709560"/>
              <a:gd name="connsiteX1" fmla="*/ 1009654 w 1010449"/>
              <a:gd name="connsiteY1" fmla="*/ 852617 h 1709560"/>
              <a:gd name="connsiteX2" fmla="*/ 180986 w 1010449"/>
              <a:gd name="connsiteY2" fmla="*/ 1604962 h 1709560"/>
              <a:gd name="connsiteX3" fmla="*/ 0 w 1010449"/>
              <a:gd name="connsiteY3" fmla="*/ 1704432 h 1709560"/>
              <a:gd name="connsiteX0" fmla="*/ 466721 w 991391"/>
              <a:gd name="connsiteY0" fmla="*/ 604967 h 1956844"/>
              <a:gd name="connsiteX1" fmla="*/ 243832 w 991391"/>
              <a:gd name="connsiteY1" fmla="*/ 1252947 h 1956844"/>
              <a:gd name="connsiteX0" fmla="*/ 0 w 991391"/>
              <a:gd name="connsiteY0" fmla="*/ 0 h 1956844"/>
              <a:gd name="connsiteX1" fmla="*/ 990596 w 991391"/>
              <a:gd name="connsiteY1" fmla="*/ 852617 h 1956844"/>
              <a:gd name="connsiteX2" fmla="*/ 161928 w 991391"/>
              <a:gd name="connsiteY2" fmla="*/ 1604962 h 1956844"/>
              <a:gd name="connsiteX3" fmla="*/ 154774 w 991391"/>
              <a:gd name="connsiteY3" fmla="*/ 1956844 h 1956844"/>
              <a:gd name="connsiteX0" fmla="*/ 466721 w 991391"/>
              <a:gd name="connsiteY0" fmla="*/ 604967 h 1956844"/>
              <a:gd name="connsiteX1" fmla="*/ 243832 w 991391"/>
              <a:gd name="connsiteY1" fmla="*/ 1252947 h 1956844"/>
              <a:gd name="connsiteX0" fmla="*/ 0 w 991391"/>
              <a:gd name="connsiteY0" fmla="*/ 0 h 1956844"/>
              <a:gd name="connsiteX1" fmla="*/ 990596 w 991391"/>
              <a:gd name="connsiteY1" fmla="*/ 852617 h 1956844"/>
              <a:gd name="connsiteX2" fmla="*/ 161928 w 991391"/>
              <a:gd name="connsiteY2" fmla="*/ 1604962 h 1956844"/>
              <a:gd name="connsiteX3" fmla="*/ 154774 w 991391"/>
              <a:gd name="connsiteY3" fmla="*/ 1956844 h 1956844"/>
              <a:gd name="connsiteX0" fmla="*/ 503078 w 1027748"/>
              <a:gd name="connsiteY0" fmla="*/ 604967 h 1668713"/>
              <a:gd name="connsiteX1" fmla="*/ 280189 w 1027748"/>
              <a:gd name="connsiteY1" fmla="*/ 1252947 h 1668713"/>
              <a:gd name="connsiteX0" fmla="*/ 36357 w 1027748"/>
              <a:gd name="connsiteY0" fmla="*/ 0 h 1668713"/>
              <a:gd name="connsiteX1" fmla="*/ 1026953 w 1027748"/>
              <a:gd name="connsiteY1" fmla="*/ 852617 h 1668713"/>
              <a:gd name="connsiteX2" fmla="*/ 198285 w 1027748"/>
              <a:gd name="connsiteY2" fmla="*/ 1604962 h 1668713"/>
              <a:gd name="connsiteX3" fmla="*/ 12537 w 1027748"/>
              <a:gd name="connsiteY3" fmla="*/ 1668713 h 1668713"/>
              <a:gd name="connsiteX0" fmla="*/ 490541 w 1015211"/>
              <a:gd name="connsiteY0" fmla="*/ 604967 h 1708690"/>
              <a:gd name="connsiteX1" fmla="*/ 267652 w 1015211"/>
              <a:gd name="connsiteY1" fmla="*/ 1252947 h 1708690"/>
              <a:gd name="connsiteX0" fmla="*/ 23820 w 1015211"/>
              <a:gd name="connsiteY0" fmla="*/ 0 h 1708690"/>
              <a:gd name="connsiteX1" fmla="*/ 1014416 w 1015211"/>
              <a:gd name="connsiteY1" fmla="*/ 852617 h 1708690"/>
              <a:gd name="connsiteX2" fmla="*/ 185748 w 1015211"/>
              <a:gd name="connsiteY2" fmla="*/ 1604962 h 1708690"/>
              <a:gd name="connsiteX3" fmla="*/ 0 w 1015211"/>
              <a:gd name="connsiteY3" fmla="*/ 1668713 h 1708690"/>
              <a:gd name="connsiteX0" fmla="*/ 490541 w 1015211"/>
              <a:gd name="connsiteY0" fmla="*/ 604967 h 1680814"/>
              <a:gd name="connsiteX1" fmla="*/ 267652 w 1015211"/>
              <a:gd name="connsiteY1" fmla="*/ 1252947 h 1680814"/>
              <a:gd name="connsiteX0" fmla="*/ 23820 w 1015211"/>
              <a:gd name="connsiteY0" fmla="*/ 0 h 1680814"/>
              <a:gd name="connsiteX1" fmla="*/ 1014416 w 1015211"/>
              <a:gd name="connsiteY1" fmla="*/ 852617 h 1680814"/>
              <a:gd name="connsiteX2" fmla="*/ 185748 w 1015211"/>
              <a:gd name="connsiteY2" fmla="*/ 1604962 h 1680814"/>
              <a:gd name="connsiteX3" fmla="*/ 0 w 1015211"/>
              <a:gd name="connsiteY3" fmla="*/ 1668713 h 1680814"/>
              <a:gd name="connsiteX0" fmla="*/ 466721 w 991391"/>
              <a:gd name="connsiteY0" fmla="*/ 604967 h 1709195"/>
              <a:gd name="connsiteX1" fmla="*/ 243832 w 991391"/>
              <a:gd name="connsiteY1" fmla="*/ 1252947 h 1709195"/>
              <a:gd name="connsiteX0" fmla="*/ 0 w 991391"/>
              <a:gd name="connsiteY0" fmla="*/ 0 h 1709195"/>
              <a:gd name="connsiteX1" fmla="*/ 990596 w 991391"/>
              <a:gd name="connsiteY1" fmla="*/ 852617 h 1709195"/>
              <a:gd name="connsiteX2" fmla="*/ 161928 w 991391"/>
              <a:gd name="connsiteY2" fmla="*/ 1604962 h 1709195"/>
              <a:gd name="connsiteX3" fmla="*/ 23805 w 991391"/>
              <a:gd name="connsiteY3" fmla="*/ 1709195 h 1709195"/>
              <a:gd name="connsiteX0" fmla="*/ 466721 w 991683"/>
              <a:gd name="connsiteY0" fmla="*/ 604967 h 1735248"/>
              <a:gd name="connsiteX1" fmla="*/ 243832 w 991683"/>
              <a:gd name="connsiteY1" fmla="*/ 1252947 h 1735248"/>
              <a:gd name="connsiteX0" fmla="*/ 0 w 991683"/>
              <a:gd name="connsiteY0" fmla="*/ 0 h 1735248"/>
              <a:gd name="connsiteX1" fmla="*/ 990596 w 991683"/>
              <a:gd name="connsiteY1" fmla="*/ 852617 h 1735248"/>
              <a:gd name="connsiteX2" fmla="*/ 352428 w 991683"/>
              <a:gd name="connsiteY2" fmla="*/ 1666874 h 1735248"/>
              <a:gd name="connsiteX3" fmla="*/ 23805 w 991683"/>
              <a:gd name="connsiteY3" fmla="*/ 1709195 h 1735248"/>
              <a:gd name="connsiteX0" fmla="*/ 466721 w 991683"/>
              <a:gd name="connsiteY0" fmla="*/ 604967 h 1747817"/>
              <a:gd name="connsiteX1" fmla="*/ 243832 w 991683"/>
              <a:gd name="connsiteY1" fmla="*/ 1252947 h 1747817"/>
              <a:gd name="connsiteX0" fmla="*/ 0 w 991683"/>
              <a:gd name="connsiteY0" fmla="*/ 0 h 1747817"/>
              <a:gd name="connsiteX1" fmla="*/ 990596 w 991683"/>
              <a:gd name="connsiteY1" fmla="*/ 852617 h 1747817"/>
              <a:gd name="connsiteX2" fmla="*/ 352428 w 991683"/>
              <a:gd name="connsiteY2" fmla="*/ 1666874 h 1747817"/>
              <a:gd name="connsiteX3" fmla="*/ 23805 w 991683"/>
              <a:gd name="connsiteY3" fmla="*/ 1709195 h 1747817"/>
              <a:gd name="connsiteX0" fmla="*/ 466721 w 991683"/>
              <a:gd name="connsiteY0" fmla="*/ 604967 h 1741896"/>
              <a:gd name="connsiteX1" fmla="*/ 243832 w 991683"/>
              <a:gd name="connsiteY1" fmla="*/ 1252947 h 1741896"/>
              <a:gd name="connsiteX0" fmla="*/ 0 w 991683"/>
              <a:gd name="connsiteY0" fmla="*/ 0 h 1741896"/>
              <a:gd name="connsiteX1" fmla="*/ 990596 w 991683"/>
              <a:gd name="connsiteY1" fmla="*/ 852617 h 1741896"/>
              <a:gd name="connsiteX2" fmla="*/ 352428 w 991683"/>
              <a:gd name="connsiteY2" fmla="*/ 1666874 h 1741896"/>
              <a:gd name="connsiteX3" fmla="*/ 23805 w 991683"/>
              <a:gd name="connsiteY3" fmla="*/ 1709195 h 1741896"/>
              <a:gd name="connsiteX0" fmla="*/ 466721 w 991683"/>
              <a:gd name="connsiteY0" fmla="*/ 604967 h 1709476"/>
              <a:gd name="connsiteX1" fmla="*/ 243832 w 991683"/>
              <a:gd name="connsiteY1" fmla="*/ 1252947 h 1709476"/>
              <a:gd name="connsiteX0" fmla="*/ 0 w 991683"/>
              <a:gd name="connsiteY0" fmla="*/ 0 h 1709476"/>
              <a:gd name="connsiteX1" fmla="*/ 990596 w 991683"/>
              <a:gd name="connsiteY1" fmla="*/ 852617 h 1709476"/>
              <a:gd name="connsiteX2" fmla="*/ 352428 w 991683"/>
              <a:gd name="connsiteY2" fmla="*/ 1666874 h 1709476"/>
              <a:gd name="connsiteX3" fmla="*/ 28568 w 991683"/>
              <a:gd name="connsiteY3" fmla="*/ 1554414 h 1709476"/>
              <a:gd name="connsiteX0" fmla="*/ 466721 w 991824"/>
              <a:gd name="connsiteY0" fmla="*/ 604967 h 1579820"/>
              <a:gd name="connsiteX1" fmla="*/ 243832 w 991824"/>
              <a:gd name="connsiteY1" fmla="*/ 1252947 h 1579820"/>
              <a:gd name="connsiteX0" fmla="*/ 0 w 991824"/>
              <a:gd name="connsiteY0" fmla="*/ 0 h 1579820"/>
              <a:gd name="connsiteX1" fmla="*/ 990596 w 991824"/>
              <a:gd name="connsiteY1" fmla="*/ 852617 h 1579820"/>
              <a:gd name="connsiteX2" fmla="*/ 411959 w 991824"/>
              <a:gd name="connsiteY2" fmla="*/ 1500186 h 1579820"/>
              <a:gd name="connsiteX3" fmla="*/ 28568 w 991824"/>
              <a:gd name="connsiteY3" fmla="*/ 1554414 h 1579820"/>
              <a:gd name="connsiteX0" fmla="*/ 466721 w 991824"/>
              <a:gd name="connsiteY0" fmla="*/ 604967 h 1579820"/>
              <a:gd name="connsiteX1" fmla="*/ 243832 w 991824"/>
              <a:gd name="connsiteY1" fmla="*/ 1252947 h 1579820"/>
              <a:gd name="connsiteX0" fmla="*/ 0 w 991824"/>
              <a:gd name="connsiteY0" fmla="*/ 0 h 1579820"/>
              <a:gd name="connsiteX1" fmla="*/ 990596 w 991824"/>
              <a:gd name="connsiteY1" fmla="*/ 852617 h 1579820"/>
              <a:gd name="connsiteX2" fmla="*/ 411959 w 991824"/>
              <a:gd name="connsiteY2" fmla="*/ 1500186 h 1579820"/>
              <a:gd name="connsiteX3" fmla="*/ 28568 w 991824"/>
              <a:gd name="connsiteY3" fmla="*/ 1554414 h 1579820"/>
              <a:gd name="connsiteX0" fmla="*/ 466721 w 991824"/>
              <a:gd name="connsiteY0" fmla="*/ 604967 h 1554452"/>
              <a:gd name="connsiteX1" fmla="*/ 243832 w 991824"/>
              <a:gd name="connsiteY1" fmla="*/ 1252947 h 1554452"/>
              <a:gd name="connsiteX0" fmla="*/ 0 w 991824"/>
              <a:gd name="connsiteY0" fmla="*/ 0 h 1554452"/>
              <a:gd name="connsiteX1" fmla="*/ 990596 w 991824"/>
              <a:gd name="connsiteY1" fmla="*/ 852617 h 1554452"/>
              <a:gd name="connsiteX2" fmla="*/ 411959 w 991824"/>
              <a:gd name="connsiteY2" fmla="*/ 1500186 h 1554452"/>
              <a:gd name="connsiteX3" fmla="*/ 400052 w 991824"/>
              <a:gd name="connsiteY3" fmla="*/ 1345404 h 1554452"/>
              <a:gd name="connsiteX4" fmla="*/ 28568 w 991824"/>
              <a:gd name="connsiteY4" fmla="*/ 1554414 h 1554452"/>
              <a:gd name="connsiteX0" fmla="*/ 466721 w 991824"/>
              <a:gd name="connsiteY0" fmla="*/ 604967 h 1554519"/>
              <a:gd name="connsiteX1" fmla="*/ 243832 w 991824"/>
              <a:gd name="connsiteY1" fmla="*/ 1252947 h 1554519"/>
              <a:gd name="connsiteX0" fmla="*/ 0 w 991824"/>
              <a:gd name="connsiteY0" fmla="*/ 0 h 1554519"/>
              <a:gd name="connsiteX1" fmla="*/ 990596 w 991824"/>
              <a:gd name="connsiteY1" fmla="*/ 852617 h 1554519"/>
              <a:gd name="connsiteX2" fmla="*/ 411959 w 991824"/>
              <a:gd name="connsiteY2" fmla="*/ 1500186 h 1554519"/>
              <a:gd name="connsiteX3" fmla="*/ 400052 w 991824"/>
              <a:gd name="connsiteY3" fmla="*/ 1345404 h 1554519"/>
              <a:gd name="connsiteX4" fmla="*/ 28568 w 991824"/>
              <a:gd name="connsiteY4" fmla="*/ 1554414 h 1554519"/>
              <a:gd name="connsiteX0" fmla="*/ 466721 w 991824"/>
              <a:gd name="connsiteY0" fmla="*/ 604967 h 1554519"/>
              <a:gd name="connsiteX1" fmla="*/ 243832 w 991824"/>
              <a:gd name="connsiteY1" fmla="*/ 1252947 h 1554519"/>
              <a:gd name="connsiteX0" fmla="*/ 0 w 991824"/>
              <a:gd name="connsiteY0" fmla="*/ 0 h 1554519"/>
              <a:gd name="connsiteX1" fmla="*/ 990596 w 991824"/>
              <a:gd name="connsiteY1" fmla="*/ 852617 h 1554519"/>
              <a:gd name="connsiteX2" fmla="*/ 411959 w 991824"/>
              <a:gd name="connsiteY2" fmla="*/ 1500186 h 1554519"/>
              <a:gd name="connsiteX3" fmla="*/ 400052 w 991824"/>
              <a:gd name="connsiteY3" fmla="*/ 1345404 h 1554519"/>
              <a:gd name="connsiteX4" fmla="*/ 28568 w 991824"/>
              <a:gd name="connsiteY4" fmla="*/ 1554414 h 1554519"/>
              <a:gd name="connsiteX0" fmla="*/ 466721 w 991824"/>
              <a:gd name="connsiteY0" fmla="*/ 604967 h 1554519"/>
              <a:gd name="connsiteX1" fmla="*/ 243832 w 991824"/>
              <a:gd name="connsiteY1" fmla="*/ 1252947 h 1554519"/>
              <a:gd name="connsiteX0" fmla="*/ 0 w 991824"/>
              <a:gd name="connsiteY0" fmla="*/ 0 h 1554519"/>
              <a:gd name="connsiteX1" fmla="*/ 990596 w 991824"/>
              <a:gd name="connsiteY1" fmla="*/ 852617 h 1554519"/>
              <a:gd name="connsiteX2" fmla="*/ 411959 w 991824"/>
              <a:gd name="connsiteY2" fmla="*/ 1500186 h 1554519"/>
              <a:gd name="connsiteX3" fmla="*/ 400052 w 991824"/>
              <a:gd name="connsiteY3" fmla="*/ 1345404 h 1554519"/>
              <a:gd name="connsiteX4" fmla="*/ 28568 w 991824"/>
              <a:gd name="connsiteY4" fmla="*/ 1554414 h 1554519"/>
              <a:gd name="connsiteX0" fmla="*/ 466721 w 991824"/>
              <a:gd name="connsiteY0" fmla="*/ 604967 h 1554519"/>
              <a:gd name="connsiteX1" fmla="*/ 243832 w 991824"/>
              <a:gd name="connsiteY1" fmla="*/ 1252947 h 1554519"/>
              <a:gd name="connsiteX0" fmla="*/ 0 w 991824"/>
              <a:gd name="connsiteY0" fmla="*/ 0 h 1554519"/>
              <a:gd name="connsiteX1" fmla="*/ 990596 w 991824"/>
              <a:gd name="connsiteY1" fmla="*/ 852617 h 1554519"/>
              <a:gd name="connsiteX2" fmla="*/ 411959 w 991824"/>
              <a:gd name="connsiteY2" fmla="*/ 1500186 h 1554519"/>
              <a:gd name="connsiteX3" fmla="*/ 400052 w 991824"/>
              <a:gd name="connsiteY3" fmla="*/ 1345404 h 1554519"/>
              <a:gd name="connsiteX4" fmla="*/ 28568 w 991824"/>
              <a:gd name="connsiteY4" fmla="*/ 1554414 h 1554519"/>
              <a:gd name="connsiteX0" fmla="*/ 466721 w 991824"/>
              <a:gd name="connsiteY0" fmla="*/ 604967 h 1554510"/>
              <a:gd name="connsiteX1" fmla="*/ 243832 w 991824"/>
              <a:gd name="connsiteY1" fmla="*/ 1252947 h 1554510"/>
              <a:gd name="connsiteX0" fmla="*/ 0 w 991824"/>
              <a:gd name="connsiteY0" fmla="*/ 0 h 1554510"/>
              <a:gd name="connsiteX1" fmla="*/ 990596 w 991824"/>
              <a:gd name="connsiteY1" fmla="*/ 852617 h 1554510"/>
              <a:gd name="connsiteX2" fmla="*/ 411959 w 991824"/>
              <a:gd name="connsiteY2" fmla="*/ 1500186 h 1554510"/>
              <a:gd name="connsiteX3" fmla="*/ 400052 w 991824"/>
              <a:gd name="connsiteY3" fmla="*/ 1345404 h 1554510"/>
              <a:gd name="connsiteX4" fmla="*/ 28568 w 991824"/>
              <a:gd name="connsiteY4" fmla="*/ 1554414 h 1554510"/>
              <a:gd name="connsiteX0" fmla="*/ 466721 w 991824"/>
              <a:gd name="connsiteY0" fmla="*/ 604967 h 1554414"/>
              <a:gd name="connsiteX1" fmla="*/ 243832 w 991824"/>
              <a:gd name="connsiteY1" fmla="*/ 1252947 h 1554414"/>
              <a:gd name="connsiteX0" fmla="*/ 0 w 991824"/>
              <a:gd name="connsiteY0" fmla="*/ 0 h 1554414"/>
              <a:gd name="connsiteX1" fmla="*/ 990596 w 991824"/>
              <a:gd name="connsiteY1" fmla="*/ 852617 h 1554414"/>
              <a:gd name="connsiteX2" fmla="*/ 411959 w 991824"/>
              <a:gd name="connsiteY2" fmla="*/ 1500186 h 1554414"/>
              <a:gd name="connsiteX3" fmla="*/ 400052 w 991824"/>
              <a:gd name="connsiteY3" fmla="*/ 1345404 h 1554414"/>
              <a:gd name="connsiteX4" fmla="*/ 366714 w 991824"/>
              <a:gd name="connsiteY4" fmla="*/ 1528761 h 1554414"/>
              <a:gd name="connsiteX5" fmla="*/ 28568 w 991824"/>
              <a:gd name="connsiteY5" fmla="*/ 1554414 h 1554414"/>
              <a:gd name="connsiteX0" fmla="*/ 466721 w 991824"/>
              <a:gd name="connsiteY0" fmla="*/ 604967 h 1563495"/>
              <a:gd name="connsiteX1" fmla="*/ 243832 w 991824"/>
              <a:gd name="connsiteY1" fmla="*/ 1252947 h 1563495"/>
              <a:gd name="connsiteX0" fmla="*/ 0 w 991824"/>
              <a:gd name="connsiteY0" fmla="*/ 0 h 1563495"/>
              <a:gd name="connsiteX1" fmla="*/ 990596 w 991824"/>
              <a:gd name="connsiteY1" fmla="*/ 852617 h 1563495"/>
              <a:gd name="connsiteX2" fmla="*/ 411959 w 991824"/>
              <a:gd name="connsiteY2" fmla="*/ 1500186 h 1563495"/>
              <a:gd name="connsiteX3" fmla="*/ 400052 w 991824"/>
              <a:gd name="connsiteY3" fmla="*/ 1345404 h 1563495"/>
              <a:gd name="connsiteX4" fmla="*/ 366714 w 991824"/>
              <a:gd name="connsiteY4" fmla="*/ 1528761 h 1563495"/>
              <a:gd name="connsiteX5" fmla="*/ 28568 w 991824"/>
              <a:gd name="connsiteY5" fmla="*/ 1554414 h 1563495"/>
              <a:gd name="connsiteX0" fmla="*/ 466721 w 991824"/>
              <a:gd name="connsiteY0" fmla="*/ 604967 h 1563495"/>
              <a:gd name="connsiteX1" fmla="*/ 243832 w 991824"/>
              <a:gd name="connsiteY1" fmla="*/ 1252947 h 1563495"/>
              <a:gd name="connsiteX0" fmla="*/ 0 w 991824"/>
              <a:gd name="connsiteY0" fmla="*/ 0 h 1563495"/>
              <a:gd name="connsiteX1" fmla="*/ 990596 w 991824"/>
              <a:gd name="connsiteY1" fmla="*/ 852617 h 1563495"/>
              <a:gd name="connsiteX2" fmla="*/ 411959 w 991824"/>
              <a:gd name="connsiteY2" fmla="*/ 1500186 h 1563495"/>
              <a:gd name="connsiteX3" fmla="*/ 400052 w 991824"/>
              <a:gd name="connsiteY3" fmla="*/ 1345404 h 1563495"/>
              <a:gd name="connsiteX4" fmla="*/ 366714 w 991824"/>
              <a:gd name="connsiteY4" fmla="*/ 1528761 h 1563495"/>
              <a:gd name="connsiteX5" fmla="*/ 28568 w 991824"/>
              <a:gd name="connsiteY5" fmla="*/ 1554414 h 1563495"/>
              <a:gd name="connsiteX0" fmla="*/ 466721 w 991824"/>
              <a:gd name="connsiteY0" fmla="*/ 604967 h 1563495"/>
              <a:gd name="connsiteX1" fmla="*/ 243832 w 991824"/>
              <a:gd name="connsiteY1" fmla="*/ 1252947 h 1563495"/>
              <a:gd name="connsiteX0" fmla="*/ 0 w 991824"/>
              <a:gd name="connsiteY0" fmla="*/ 0 h 1563495"/>
              <a:gd name="connsiteX1" fmla="*/ 990596 w 991824"/>
              <a:gd name="connsiteY1" fmla="*/ 852617 h 1563495"/>
              <a:gd name="connsiteX2" fmla="*/ 411959 w 991824"/>
              <a:gd name="connsiteY2" fmla="*/ 1500186 h 1563495"/>
              <a:gd name="connsiteX3" fmla="*/ 400052 w 991824"/>
              <a:gd name="connsiteY3" fmla="*/ 1345404 h 1563495"/>
              <a:gd name="connsiteX4" fmla="*/ 366714 w 991824"/>
              <a:gd name="connsiteY4" fmla="*/ 1528761 h 1563495"/>
              <a:gd name="connsiteX5" fmla="*/ 28568 w 991824"/>
              <a:gd name="connsiteY5" fmla="*/ 1554414 h 1563495"/>
              <a:gd name="connsiteX0" fmla="*/ 466721 w 991824"/>
              <a:gd name="connsiteY0" fmla="*/ 604967 h 1563495"/>
              <a:gd name="connsiteX1" fmla="*/ 243832 w 991824"/>
              <a:gd name="connsiteY1" fmla="*/ 1252947 h 1563495"/>
              <a:gd name="connsiteX0" fmla="*/ 0 w 991824"/>
              <a:gd name="connsiteY0" fmla="*/ 0 h 1563495"/>
              <a:gd name="connsiteX1" fmla="*/ 990596 w 991824"/>
              <a:gd name="connsiteY1" fmla="*/ 852617 h 1563495"/>
              <a:gd name="connsiteX2" fmla="*/ 411959 w 991824"/>
              <a:gd name="connsiteY2" fmla="*/ 1500186 h 1563495"/>
              <a:gd name="connsiteX3" fmla="*/ 400052 w 991824"/>
              <a:gd name="connsiteY3" fmla="*/ 1345404 h 1563495"/>
              <a:gd name="connsiteX4" fmla="*/ 366714 w 991824"/>
              <a:gd name="connsiteY4" fmla="*/ 1528761 h 1563495"/>
              <a:gd name="connsiteX5" fmla="*/ 28568 w 991824"/>
              <a:gd name="connsiteY5" fmla="*/ 1554414 h 1563495"/>
              <a:gd name="connsiteX0" fmla="*/ 466721 w 991824"/>
              <a:gd name="connsiteY0" fmla="*/ 604967 h 1563495"/>
              <a:gd name="connsiteX1" fmla="*/ 243832 w 991824"/>
              <a:gd name="connsiteY1" fmla="*/ 1252947 h 1563495"/>
              <a:gd name="connsiteX0" fmla="*/ 0 w 991824"/>
              <a:gd name="connsiteY0" fmla="*/ 0 h 1563495"/>
              <a:gd name="connsiteX1" fmla="*/ 990596 w 991824"/>
              <a:gd name="connsiteY1" fmla="*/ 852617 h 1563495"/>
              <a:gd name="connsiteX2" fmla="*/ 411959 w 991824"/>
              <a:gd name="connsiteY2" fmla="*/ 1500186 h 1563495"/>
              <a:gd name="connsiteX3" fmla="*/ 400052 w 991824"/>
              <a:gd name="connsiteY3" fmla="*/ 1345404 h 1563495"/>
              <a:gd name="connsiteX4" fmla="*/ 366714 w 991824"/>
              <a:gd name="connsiteY4" fmla="*/ 1528761 h 1563495"/>
              <a:gd name="connsiteX5" fmla="*/ 28568 w 991824"/>
              <a:gd name="connsiteY5" fmla="*/ 1554414 h 1563495"/>
              <a:gd name="connsiteX0" fmla="*/ 466721 w 991824"/>
              <a:gd name="connsiteY0" fmla="*/ 604967 h 1563495"/>
              <a:gd name="connsiteX1" fmla="*/ 243832 w 991824"/>
              <a:gd name="connsiteY1" fmla="*/ 1252947 h 1563495"/>
              <a:gd name="connsiteX0" fmla="*/ 0 w 991824"/>
              <a:gd name="connsiteY0" fmla="*/ 0 h 1563495"/>
              <a:gd name="connsiteX1" fmla="*/ 990596 w 991824"/>
              <a:gd name="connsiteY1" fmla="*/ 852617 h 1563495"/>
              <a:gd name="connsiteX2" fmla="*/ 411959 w 991824"/>
              <a:gd name="connsiteY2" fmla="*/ 1500186 h 1563495"/>
              <a:gd name="connsiteX3" fmla="*/ 400052 w 991824"/>
              <a:gd name="connsiteY3" fmla="*/ 1345404 h 1563495"/>
              <a:gd name="connsiteX4" fmla="*/ 366714 w 991824"/>
              <a:gd name="connsiteY4" fmla="*/ 1528761 h 1563495"/>
              <a:gd name="connsiteX5" fmla="*/ 28568 w 991824"/>
              <a:gd name="connsiteY5" fmla="*/ 1554414 h 1563495"/>
              <a:gd name="connsiteX0" fmla="*/ 466721 w 991824"/>
              <a:gd name="connsiteY0" fmla="*/ 604967 h 1563495"/>
              <a:gd name="connsiteX1" fmla="*/ 243832 w 991824"/>
              <a:gd name="connsiteY1" fmla="*/ 1252947 h 1563495"/>
              <a:gd name="connsiteX0" fmla="*/ 0 w 991824"/>
              <a:gd name="connsiteY0" fmla="*/ 0 h 1563495"/>
              <a:gd name="connsiteX1" fmla="*/ 990596 w 991824"/>
              <a:gd name="connsiteY1" fmla="*/ 852617 h 1563495"/>
              <a:gd name="connsiteX2" fmla="*/ 411959 w 991824"/>
              <a:gd name="connsiteY2" fmla="*/ 1500186 h 1563495"/>
              <a:gd name="connsiteX3" fmla="*/ 400052 w 991824"/>
              <a:gd name="connsiteY3" fmla="*/ 1345404 h 1563495"/>
              <a:gd name="connsiteX4" fmla="*/ 366714 w 991824"/>
              <a:gd name="connsiteY4" fmla="*/ 1528761 h 1563495"/>
              <a:gd name="connsiteX5" fmla="*/ 28568 w 991824"/>
              <a:gd name="connsiteY5" fmla="*/ 1554414 h 1563495"/>
              <a:gd name="connsiteX0" fmla="*/ 466721 w 991824"/>
              <a:gd name="connsiteY0" fmla="*/ 604967 h 1563495"/>
              <a:gd name="connsiteX1" fmla="*/ 243832 w 991824"/>
              <a:gd name="connsiteY1" fmla="*/ 1252947 h 1563495"/>
              <a:gd name="connsiteX0" fmla="*/ 0 w 991824"/>
              <a:gd name="connsiteY0" fmla="*/ 0 h 1563495"/>
              <a:gd name="connsiteX1" fmla="*/ 990596 w 991824"/>
              <a:gd name="connsiteY1" fmla="*/ 852617 h 1563495"/>
              <a:gd name="connsiteX2" fmla="*/ 411959 w 991824"/>
              <a:gd name="connsiteY2" fmla="*/ 1500186 h 1563495"/>
              <a:gd name="connsiteX3" fmla="*/ 400052 w 991824"/>
              <a:gd name="connsiteY3" fmla="*/ 1345404 h 1563495"/>
              <a:gd name="connsiteX4" fmla="*/ 366714 w 991824"/>
              <a:gd name="connsiteY4" fmla="*/ 1528761 h 1563495"/>
              <a:gd name="connsiteX5" fmla="*/ 28568 w 991824"/>
              <a:gd name="connsiteY5" fmla="*/ 1554414 h 1563495"/>
              <a:gd name="connsiteX0" fmla="*/ 466721 w 991824"/>
              <a:gd name="connsiteY0" fmla="*/ 604967 h 1563495"/>
              <a:gd name="connsiteX1" fmla="*/ 243832 w 991824"/>
              <a:gd name="connsiteY1" fmla="*/ 1252947 h 1563495"/>
              <a:gd name="connsiteX0" fmla="*/ 0 w 991824"/>
              <a:gd name="connsiteY0" fmla="*/ 0 h 1563495"/>
              <a:gd name="connsiteX1" fmla="*/ 990596 w 991824"/>
              <a:gd name="connsiteY1" fmla="*/ 852617 h 1563495"/>
              <a:gd name="connsiteX2" fmla="*/ 411959 w 991824"/>
              <a:gd name="connsiteY2" fmla="*/ 1500186 h 1563495"/>
              <a:gd name="connsiteX3" fmla="*/ 400052 w 991824"/>
              <a:gd name="connsiteY3" fmla="*/ 1345404 h 1563495"/>
              <a:gd name="connsiteX4" fmla="*/ 366714 w 991824"/>
              <a:gd name="connsiteY4" fmla="*/ 1528761 h 1563495"/>
              <a:gd name="connsiteX5" fmla="*/ 28568 w 991824"/>
              <a:gd name="connsiteY5" fmla="*/ 1554414 h 1563495"/>
              <a:gd name="connsiteX0" fmla="*/ 466721 w 991824"/>
              <a:gd name="connsiteY0" fmla="*/ 604967 h 1563495"/>
              <a:gd name="connsiteX1" fmla="*/ 243832 w 991824"/>
              <a:gd name="connsiteY1" fmla="*/ 1252947 h 1563495"/>
              <a:gd name="connsiteX0" fmla="*/ 0 w 991824"/>
              <a:gd name="connsiteY0" fmla="*/ 0 h 1563495"/>
              <a:gd name="connsiteX1" fmla="*/ 990596 w 991824"/>
              <a:gd name="connsiteY1" fmla="*/ 852617 h 1563495"/>
              <a:gd name="connsiteX2" fmla="*/ 411959 w 991824"/>
              <a:gd name="connsiteY2" fmla="*/ 1500186 h 1563495"/>
              <a:gd name="connsiteX3" fmla="*/ 400052 w 991824"/>
              <a:gd name="connsiteY3" fmla="*/ 1345404 h 1563495"/>
              <a:gd name="connsiteX4" fmla="*/ 366714 w 991824"/>
              <a:gd name="connsiteY4" fmla="*/ 1528761 h 1563495"/>
              <a:gd name="connsiteX5" fmla="*/ 28568 w 991824"/>
              <a:gd name="connsiteY5" fmla="*/ 1554414 h 1563495"/>
              <a:gd name="connsiteX0" fmla="*/ 466721 w 991824"/>
              <a:gd name="connsiteY0" fmla="*/ 604967 h 1563495"/>
              <a:gd name="connsiteX1" fmla="*/ 243832 w 991824"/>
              <a:gd name="connsiteY1" fmla="*/ 1252947 h 1563495"/>
              <a:gd name="connsiteX0" fmla="*/ 0 w 991824"/>
              <a:gd name="connsiteY0" fmla="*/ 0 h 1563495"/>
              <a:gd name="connsiteX1" fmla="*/ 990596 w 991824"/>
              <a:gd name="connsiteY1" fmla="*/ 852617 h 1563495"/>
              <a:gd name="connsiteX2" fmla="*/ 411959 w 991824"/>
              <a:gd name="connsiteY2" fmla="*/ 1500186 h 1563495"/>
              <a:gd name="connsiteX3" fmla="*/ 400052 w 991824"/>
              <a:gd name="connsiteY3" fmla="*/ 1345404 h 1563495"/>
              <a:gd name="connsiteX4" fmla="*/ 366714 w 991824"/>
              <a:gd name="connsiteY4" fmla="*/ 1528761 h 1563495"/>
              <a:gd name="connsiteX5" fmla="*/ 28568 w 991824"/>
              <a:gd name="connsiteY5" fmla="*/ 1554414 h 1563495"/>
              <a:gd name="connsiteX0" fmla="*/ 466721 w 991542"/>
              <a:gd name="connsiteY0" fmla="*/ 604967 h 1563495"/>
              <a:gd name="connsiteX1" fmla="*/ 243832 w 991542"/>
              <a:gd name="connsiteY1" fmla="*/ 1252947 h 1563495"/>
              <a:gd name="connsiteX0" fmla="*/ 0 w 991542"/>
              <a:gd name="connsiteY0" fmla="*/ 0 h 1563495"/>
              <a:gd name="connsiteX1" fmla="*/ 990596 w 991542"/>
              <a:gd name="connsiteY1" fmla="*/ 852617 h 1563495"/>
              <a:gd name="connsiteX2" fmla="*/ 411959 w 991542"/>
              <a:gd name="connsiteY2" fmla="*/ 1500186 h 1563495"/>
              <a:gd name="connsiteX3" fmla="*/ 400052 w 991542"/>
              <a:gd name="connsiteY3" fmla="*/ 1345404 h 1563495"/>
              <a:gd name="connsiteX4" fmla="*/ 366714 w 991542"/>
              <a:gd name="connsiteY4" fmla="*/ 1528761 h 1563495"/>
              <a:gd name="connsiteX5" fmla="*/ 28568 w 991542"/>
              <a:gd name="connsiteY5" fmla="*/ 1554414 h 1563495"/>
              <a:gd name="connsiteX0" fmla="*/ 466721 w 991542"/>
              <a:gd name="connsiteY0" fmla="*/ 604967 h 1563495"/>
              <a:gd name="connsiteX1" fmla="*/ 243832 w 991542"/>
              <a:gd name="connsiteY1" fmla="*/ 1252947 h 1563495"/>
              <a:gd name="connsiteX0" fmla="*/ 0 w 991542"/>
              <a:gd name="connsiteY0" fmla="*/ 0 h 1563495"/>
              <a:gd name="connsiteX1" fmla="*/ 990596 w 991542"/>
              <a:gd name="connsiteY1" fmla="*/ 852617 h 1563495"/>
              <a:gd name="connsiteX2" fmla="*/ 411959 w 991542"/>
              <a:gd name="connsiteY2" fmla="*/ 1500186 h 1563495"/>
              <a:gd name="connsiteX3" fmla="*/ 400052 w 991542"/>
              <a:gd name="connsiteY3" fmla="*/ 1345404 h 1563495"/>
              <a:gd name="connsiteX4" fmla="*/ 366714 w 991542"/>
              <a:gd name="connsiteY4" fmla="*/ 1528761 h 1563495"/>
              <a:gd name="connsiteX5" fmla="*/ 28568 w 991542"/>
              <a:gd name="connsiteY5" fmla="*/ 1554414 h 1563495"/>
              <a:gd name="connsiteX0" fmla="*/ 466721 w 991475"/>
              <a:gd name="connsiteY0" fmla="*/ 604967 h 1563495"/>
              <a:gd name="connsiteX1" fmla="*/ 243832 w 991475"/>
              <a:gd name="connsiteY1" fmla="*/ 1252947 h 1563495"/>
              <a:gd name="connsiteX0" fmla="*/ 0 w 991475"/>
              <a:gd name="connsiteY0" fmla="*/ 0 h 1563495"/>
              <a:gd name="connsiteX1" fmla="*/ 990596 w 991475"/>
              <a:gd name="connsiteY1" fmla="*/ 852617 h 1563495"/>
              <a:gd name="connsiteX2" fmla="*/ 366715 w 991475"/>
              <a:gd name="connsiteY2" fmla="*/ 1533523 h 1563495"/>
              <a:gd name="connsiteX3" fmla="*/ 400052 w 991475"/>
              <a:gd name="connsiteY3" fmla="*/ 1345404 h 1563495"/>
              <a:gd name="connsiteX4" fmla="*/ 366714 w 991475"/>
              <a:gd name="connsiteY4" fmla="*/ 1528761 h 1563495"/>
              <a:gd name="connsiteX5" fmla="*/ 28568 w 991475"/>
              <a:gd name="connsiteY5" fmla="*/ 1554414 h 1563495"/>
              <a:gd name="connsiteX0" fmla="*/ 466721 w 991475"/>
              <a:gd name="connsiteY0" fmla="*/ 604967 h 1563495"/>
              <a:gd name="connsiteX1" fmla="*/ 243832 w 991475"/>
              <a:gd name="connsiteY1" fmla="*/ 1252947 h 1563495"/>
              <a:gd name="connsiteX0" fmla="*/ 0 w 991475"/>
              <a:gd name="connsiteY0" fmla="*/ 0 h 1563495"/>
              <a:gd name="connsiteX1" fmla="*/ 990596 w 991475"/>
              <a:gd name="connsiteY1" fmla="*/ 852617 h 1563495"/>
              <a:gd name="connsiteX2" fmla="*/ 366715 w 991475"/>
              <a:gd name="connsiteY2" fmla="*/ 1533523 h 1563495"/>
              <a:gd name="connsiteX3" fmla="*/ 400052 w 991475"/>
              <a:gd name="connsiteY3" fmla="*/ 1345404 h 1563495"/>
              <a:gd name="connsiteX4" fmla="*/ 366714 w 991475"/>
              <a:gd name="connsiteY4" fmla="*/ 1528761 h 1563495"/>
              <a:gd name="connsiteX5" fmla="*/ 28568 w 991475"/>
              <a:gd name="connsiteY5" fmla="*/ 1554414 h 1563495"/>
              <a:gd name="connsiteX0" fmla="*/ 466721 w 991475"/>
              <a:gd name="connsiteY0" fmla="*/ 604967 h 1563495"/>
              <a:gd name="connsiteX1" fmla="*/ 243832 w 991475"/>
              <a:gd name="connsiteY1" fmla="*/ 1252947 h 1563495"/>
              <a:gd name="connsiteX0" fmla="*/ 0 w 991475"/>
              <a:gd name="connsiteY0" fmla="*/ 0 h 1563495"/>
              <a:gd name="connsiteX1" fmla="*/ 990596 w 991475"/>
              <a:gd name="connsiteY1" fmla="*/ 852617 h 1563495"/>
              <a:gd name="connsiteX2" fmla="*/ 366715 w 991475"/>
              <a:gd name="connsiteY2" fmla="*/ 1533523 h 1563495"/>
              <a:gd name="connsiteX3" fmla="*/ 400052 w 991475"/>
              <a:gd name="connsiteY3" fmla="*/ 1345404 h 1563495"/>
              <a:gd name="connsiteX4" fmla="*/ 366714 w 991475"/>
              <a:gd name="connsiteY4" fmla="*/ 1528761 h 1563495"/>
              <a:gd name="connsiteX5" fmla="*/ 28568 w 991475"/>
              <a:gd name="connsiteY5" fmla="*/ 1554414 h 1563495"/>
              <a:gd name="connsiteX0" fmla="*/ 466721 w 991475"/>
              <a:gd name="connsiteY0" fmla="*/ 604967 h 1604961"/>
              <a:gd name="connsiteX1" fmla="*/ 243832 w 991475"/>
              <a:gd name="connsiteY1" fmla="*/ 1252947 h 1604961"/>
              <a:gd name="connsiteX0" fmla="*/ 0 w 991475"/>
              <a:gd name="connsiteY0" fmla="*/ 0 h 1604961"/>
              <a:gd name="connsiteX1" fmla="*/ 990596 w 991475"/>
              <a:gd name="connsiteY1" fmla="*/ 852617 h 1604961"/>
              <a:gd name="connsiteX2" fmla="*/ 366715 w 991475"/>
              <a:gd name="connsiteY2" fmla="*/ 1533523 h 1604961"/>
              <a:gd name="connsiteX3" fmla="*/ 400052 w 991475"/>
              <a:gd name="connsiteY3" fmla="*/ 1345404 h 1604961"/>
              <a:gd name="connsiteX4" fmla="*/ 366714 w 991475"/>
              <a:gd name="connsiteY4" fmla="*/ 1528761 h 1604961"/>
              <a:gd name="connsiteX5" fmla="*/ 645322 w 991475"/>
              <a:gd name="connsiteY5" fmla="*/ 1604961 h 1604961"/>
              <a:gd name="connsiteX6" fmla="*/ 28568 w 991475"/>
              <a:gd name="connsiteY6" fmla="*/ 1554414 h 1604961"/>
              <a:gd name="connsiteX0" fmla="*/ 466721 w 991475"/>
              <a:gd name="connsiteY0" fmla="*/ 604967 h 1604961"/>
              <a:gd name="connsiteX1" fmla="*/ 243832 w 991475"/>
              <a:gd name="connsiteY1" fmla="*/ 1252947 h 1604961"/>
              <a:gd name="connsiteX0" fmla="*/ 0 w 991475"/>
              <a:gd name="connsiteY0" fmla="*/ 0 h 1604961"/>
              <a:gd name="connsiteX1" fmla="*/ 990596 w 991475"/>
              <a:gd name="connsiteY1" fmla="*/ 852617 h 1604961"/>
              <a:gd name="connsiteX2" fmla="*/ 366715 w 991475"/>
              <a:gd name="connsiteY2" fmla="*/ 1533523 h 1604961"/>
              <a:gd name="connsiteX3" fmla="*/ 400052 w 991475"/>
              <a:gd name="connsiteY3" fmla="*/ 1345404 h 1604961"/>
              <a:gd name="connsiteX4" fmla="*/ 366714 w 991475"/>
              <a:gd name="connsiteY4" fmla="*/ 1528761 h 1604961"/>
              <a:gd name="connsiteX5" fmla="*/ 645322 w 991475"/>
              <a:gd name="connsiteY5" fmla="*/ 1604961 h 1604961"/>
              <a:gd name="connsiteX6" fmla="*/ 409568 w 991475"/>
              <a:gd name="connsiteY6" fmla="*/ 1556795 h 1604961"/>
              <a:gd name="connsiteX0" fmla="*/ 466721 w 991475"/>
              <a:gd name="connsiteY0" fmla="*/ 604967 h 1604961"/>
              <a:gd name="connsiteX1" fmla="*/ 243832 w 991475"/>
              <a:gd name="connsiteY1" fmla="*/ 1252947 h 1604961"/>
              <a:gd name="connsiteX0" fmla="*/ 0 w 991475"/>
              <a:gd name="connsiteY0" fmla="*/ 0 h 1604961"/>
              <a:gd name="connsiteX1" fmla="*/ 990596 w 991475"/>
              <a:gd name="connsiteY1" fmla="*/ 852617 h 1604961"/>
              <a:gd name="connsiteX2" fmla="*/ 366715 w 991475"/>
              <a:gd name="connsiteY2" fmla="*/ 1533523 h 1604961"/>
              <a:gd name="connsiteX3" fmla="*/ 400052 w 991475"/>
              <a:gd name="connsiteY3" fmla="*/ 1345404 h 1604961"/>
              <a:gd name="connsiteX4" fmla="*/ 366714 w 991475"/>
              <a:gd name="connsiteY4" fmla="*/ 1528761 h 1604961"/>
              <a:gd name="connsiteX5" fmla="*/ 645322 w 991475"/>
              <a:gd name="connsiteY5" fmla="*/ 1604961 h 1604961"/>
              <a:gd name="connsiteX6" fmla="*/ 411949 w 991475"/>
              <a:gd name="connsiteY6" fmla="*/ 1554414 h 1604961"/>
              <a:gd name="connsiteX0" fmla="*/ 466721 w 991475"/>
              <a:gd name="connsiteY0" fmla="*/ 604967 h 1559717"/>
              <a:gd name="connsiteX1" fmla="*/ 243832 w 991475"/>
              <a:gd name="connsiteY1" fmla="*/ 1252947 h 1559717"/>
              <a:gd name="connsiteX0" fmla="*/ 0 w 991475"/>
              <a:gd name="connsiteY0" fmla="*/ 0 h 1559717"/>
              <a:gd name="connsiteX1" fmla="*/ 990596 w 991475"/>
              <a:gd name="connsiteY1" fmla="*/ 852617 h 1559717"/>
              <a:gd name="connsiteX2" fmla="*/ 366715 w 991475"/>
              <a:gd name="connsiteY2" fmla="*/ 1533523 h 1559717"/>
              <a:gd name="connsiteX3" fmla="*/ 400052 w 991475"/>
              <a:gd name="connsiteY3" fmla="*/ 1345404 h 1559717"/>
              <a:gd name="connsiteX4" fmla="*/ 366714 w 991475"/>
              <a:gd name="connsiteY4" fmla="*/ 1528761 h 1559717"/>
              <a:gd name="connsiteX5" fmla="*/ 566740 w 991475"/>
              <a:gd name="connsiteY5" fmla="*/ 1559717 h 1559717"/>
              <a:gd name="connsiteX6" fmla="*/ 411949 w 991475"/>
              <a:gd name="connsiteY6" fmla="*/ 1554414 h 1559717"/>
              <a:gd name="connsiteX0" fmla="*/ 466721 w 991475"/>
              <a:gd name="connsiteY0" fmla="*/ 604967 h 1559717"/>
              <a:gd name="connsiteX1" fmla="*/ 243832 w 991475"/>
              <a:gd name="connsiteY1" fmla="*/ 1252947 h 1559717"/>
              <a:gd name="connsiteX0" fmla="*/ 0 w 991475"/>
              <a:gd name="connsiteY0" fmla="*/ 0 h 1559717"/>
              <a:gd name="connsiteX1" fmla="*/ 990596 w 991475"/>
              <a:gd name="connsiteY1" fmla="*/ 852617 h 1559717"/>
              <a:gd name="connsiteX2" fmla="*/ 366715 w 991475"/>
              <a:gd name="connsiteY2" fmla="*/ 1533523 h 1559717"/>
              <a:gd name="connsiteX3" fmla="*/ 400052 w 991475"/>
              <a:gd name="connsiteY3" fmla="*/ 1345404 h 1559717"/>
              <a:gd name="connsiteX4" fmla="*/ 366714 w 991475"/>
              <a:gd name="connsiteY4" fmla="*/ 1528761 h 1559717"/>
              <a:gd name="connsiteX5" fmla="*/ 566740 w 991475"/>
              <a:gd name="connsiteY5" fmla="*/ 1559717 h 1559717"/>
              <a:gd name="connsiteX6" fmla="*/ 411949 w 991475"/>
              <a:gd name="connsiteY6" fmla="*/ 1554414 h 1559717"/>
              <a:gd name="connsiteX0" fmla="*/ 466721 w 991475"/>
              <a:gd name="connsiteY0" fmla="*/ 604967 h 1569527"/>
              <a:gd name="connsiteX1" fmla="*/ 243832 w 991475"/>
              <a:gd name="connsiteY1" fmla="*/ 1252947 h 1569527"/>
              <a:gd name="connsiteX0" fmla="*/ 0 w 991475"/>
              <a:gd name="connsiteY0" fmla="*/ 0 h 1569527"/>
              <a:gd name="connsiteX1" fmla="*/ 990596 w 991475"/>
              <a:gd name="connsiteY1" fmla="*/ 852617 h 1569527"/>
              <a:gd name="connsiteX2" fmla="*/ 366715 w 991475"/>
              <a:gd name="connsiteY2" fmla="*/ 1533523 h 1569527"/>
              <a:gd name="connsiteX3" fmla="*/ 400052 w 991475"/>
              <a:gd name="connsiteY3" fmla="*/ 1345404 h 1569527"/>
              <a:gd name="connsiteX4" fmla="*/ 366714 w 991475"/>
              <a:gd name="connsiteY4" fmla="*/ 1528761 h 1569527"/>
              <a:gd name="connsiteX5" fmla="*/ 566740 w 991475"/>
              <a:gd name="connsiteY5" fmla="*/ 1559717 h 1569527"/>
              <a:gd name="connsiteX6" fmla="*/ 411949 w 991475"/>
              <a:gd name="connsiteY6" fmla="*/ 1554414 h 1569527"/>
              <a:gd name="connsiteX0" fmla="*/ 466721 w 991475"/>
              <a:gd name="connsiteY0" fmla="*/ 604967 h 1588413"/>
              <a:gd name="connsiteX1" fmla="*/ 243832 w 991475"/>
              <a:gd name="connsiteY1" fmla="*/ 1252947 h 1588413"/>
              <a:gd name="connsiteX0" fmla="*/ 0 w 991475"/>
              <a:gd name="connsiteY0" fmla="*/ 0 h 1588413"/>
              <a:gd name="connsiteX1" fmla="*/ 990596 w 991475"/>
              <a:gd name="connsiteY1" fmla="*/ 852617 h 1588413"/>
              <a:gd name="connsiteX2" fmla="*/ 366715 w 991475"/>
              <a:gd name="connsiteY2" fmla="*/ 1533523 h 1588413"/>
              <a:gd name="connsiteX3" fmla="*/ 400052 w 991475"/>
              <a:gd name="connsiteY3" fmla="*/ 1345404 h 1588413"/>
              <a:gd name="connsiteX4" fmla="*/ 366714 w 991475"/>
              <a:gd name="connsiteY4" fmla="*/ 1528761 h 1588413"/>
              <a:gd name="connsiteX5" fmla="*/ 566740 w 991475"/>
              <a:gd name="connsiteY5" fmla="*/ 1559717 h 1588413"/>
              <a:gd name="connsiteX6" fmla="*/ 504828 w 991475"/>
              <a:gd name="connsiteY6" fmla="*/ 1588292 h 1588413"/>
              <a:gd name="connsiteX7" fmla="*/ 411949 w 991475"/>
              <a:gd name="connsiteY7" fmla="*/ 1554414 h 1588413"/>
              <a:gd name="connsiteX0" fmla="*/ 466721 w 991475"/>
              <a:gd name="connsiteY0" fmla="*/ 604967 h 1569527"/>
              <a:gd name="connsiteX1" fmla="*/ 243832 w 991475"/>
              <a:gd name="connsiteY1" fmla="*/ 1252947 h 1569527"/>
              <a:gd name="connsiteX0" fmla="*/ 0 w 991475"/>
              <a:gd name="connsiteY0" fmla="*/ 0 h 1569527"/>
              <a:gd name="connsiteX1" fmla="*/ 990596 w 991475"/>
              <a:gd name="connsiteY1" fmla="*/ 852617 h 1569527"/>
              <a:gd name="connsiteX2" fmla="*/ 366715 w 991475"/>
              <a:gd name="connsiteY2" fmla="*/ 1533523 h 1569527"/>
              <a:gd name="connsiteX3" fmla="*/ 400052 w 991475"/>
              <a:gd name="connsiteY3" fmla="*/ 1345404 h 1569527"/>
              <a:gd name="connsiteX4" fmla="*/ 366714 w 991475"/>
              <a:gd name="connsiteY4" fmla="*/ 1528761 h 1569527"/>
              <a:gd name="connsiteX5" fmla="*/ 566740 w 991475"/>
              <a:gd name="connsiteY5" fmla="*/ 1559717 h 1569527"/>
              <a:gd name="connsiteX6" fmla="*/ 502447 w 991475"/>
              <a:gd name="connsiteY6" fmla="*/ 1538286 h 1569527"/>
              <a:gd name="connsiteX7" fmla="*/ 411949 w 991475"/>
              <a:gd name="connsiteY7" fmla="*/ 1554414 h 1569527"/>
              <a:gd name="connsiteX0" fmla="*/ 466721 w 991475"/>
              <a:gd name="connsiteY0" fmla="*/ 604967 h 1569527"/>
              <a:gd name="connsiteX1" fmla="*/ 243832 w 991475"/>
              <a:gd name="connsiteY1" fmla="*/ 1252947 h 1569527"/>
              <a:gd name="connsiteX0" fmla="*/ 0 w 991475"/>
              <a:gd name="connsiteY0" fmla="*/ 0 h 1569527"/>
              <a:gd name="connsiteX1" fmla="*/ 990596 w 991475"/>
              <a:gd name="connsiteY1" fmla="*/ 852617 h 1569527"/>
              <a:gd name="connsiteX2" fmla="*/ 366715 w 991475"/>
              <a:gd name="connsiteY2" fmla="*/ 1533523 h 1569527"/>
              <a:gd name="connsiteX3" fmla="*/ 400052 w 991475"/>
              <a:gd name="connsiteY3" fmla="*/ 1345404 h 1569527"/>
              <a:gd name="connsiteX4" fmla="*/ 366714 w 991475"/>
              <a:gd name="connsiteY4" fmla="*/ 1528761 h 1569527"/>
              <a:gd name="connsiteX5" fmla="*/ 566740 w 991475"/>
              <a:gd name="connsiteY5" fmla="*/ 1559717 h 1569527"/>
              <a:gd name="connsiteX6" fmla="*/ 411949 w 991475"/>
              <a:gd name="connsiteY6" fmla="*/ 1554414 h 1569527"/>
              <a:gd name="connsiteX0" fmla="*/ 466721 w 991475"/>
              <a:gd name="connsiteY0" fmla="*/ 604967 h 1569527"/>
              <a:gd name="connsiteX1" fmla="*/ 243832 w 991475"/>
              <a:gd name="connsiteY1" fmla="*/ 1252947 h 1569527"/>
              <a:gd name="connsiteX0" fmla="*/ 0 w 991475"/>
              <a:gd name="connsiteY0" fmla="*/ 0 h 1569527"/>
              <a:gd name="connsiteX1" fmla="*/ 990596 w 991475"/>
              <a:gd name="connsiteY1" fmla="*/ 852617 h 1569527"/>
              <a:gd name="connsiteX2" fmla="*/ 366715 w 991475"/>
              <a:gd name="connsiteY2" fmla="*/ 1533523 h 1569527"/>
              <a:gd name="connsiteX3" fmla="*/ 400052 w 991475"/>
              <a:gd name="connsiteY3" fmla="*/ 1345404 h 1569527"/>
              <a:gd name="connsiteX4" fmla="*/ 366714 w 991475"/>
              <a:gd name="connsiteY4" fmla="*/ 1528761 h 1569527"/>
              <a:gd name="connsiteX5" fmla="*/ 566740 w 991475"/>
              <a:gd name="connsiteY5" fmla="*/ 1559717 h 1569527"/>
              <a:gd name="connsiteX6" fmla="*/ 411949 w 991475"/>
              <a:gd name="connsiteY6" fmla="*/ 1554414 h 1569527"/>
              <a:gd name="connsiteX0" fmla="*/ 466721 w 991475"/>
              <a:gd name="connsiteY0" fmla="*/ 604967 h 1568020"/>
              <a:gd name="connsiteX1" fmla="*/ 243832 w 991475"/>
              <a:gd name="connsiteY1" fmla="*/ 1252947 h 1568020"/>
              <a:gd name="connsiteX0" fmla="*/ 0 w 991475"/>
              <a:gd name="connsiteY0" fmla="*/ 0 h 1568020"/>
              <a:gd name="connsiteX1" fmla="*/ 990596 w 991475"/>
              <a:gd name="connsiteY1" fmla="*/ 852617 h 1568020"/>
              <a:gd name="connsiteX2" fmla="*/ 366715 w 991475"/>
              <a:gd name="connsiteY2" fmla="*/ 1533523 h 1568020"/>
              <a:gd name="connsiteX3" fmla="*/ 400052 w 991475"/>
              <a:gd name="connsiteY3" fmla="*/ 1345404 h 1568020"/>
              <a:gd name="connsiteX4" fmla="*/ 366714 w 991475"/>
              <a:gd name="connsiteY4" fmla="*/ 1528761 h 1568020"/>
              <a:gd name="connsiteX5" fmla="*/ 566740 w 991475"/>
              <a:gd name="connsiteY5" fmla="*/ 1559717 h 1568020"/>
              <a:gd name="connsiteX6" fmla="*/ 411949 w 991475"/>
              <a:gd name="connsiteY6" fmla="*/ 1554414 h 1568020"/>
              <a:gd name="connsiteX0" fmla="*/ 466721 w 991475"/>
              <a:gd name="connsiteY0" fmla="*/ 604967 h 1566427"/>
              <a:gd name="connsiteX1" fmla="*/ 243832 w 991475"/>
              <a:gd name="connsiteY1" fmla="*/ 1252947 h 1566427"/>
              <a:gd name="connsiteX0" fmla="*/ 0 w 991475"/>
              <a:gd name="connsiteY0" fmla="*/ 0 h 1566427"/>
              <a:gd name="connsiteX1" fmla="*/ 990596 w 991475"/>
              <a:gd name="connsiteY1" fmla="*/ 852617 h 1566427"/>
              <a:gd name="connsiteX2" fmla="*/ 366715 w 991475"/>
              <a:gd name="connsiteY2" fmla="*/ 1533523 h 1566427"/>
              <a:gd name="connsiteX3" fmla="*/ 400052 w 991475"/>
              <a:gd name="connsiteY3" fmla="*/ 1345404 h 1566427"/>
              <a:gd name="connsiteX4" fmla="*/ 366714 w 991475"/>
              <a:gd name="connsiteY4" fmla="*/ 1528761 h 1566427"/>
              <a:gd name="connsiteX5" fmla="*/ 566740 w 991475"/>
              <a:gd name="connsiteY5" fmla="*/ 1559717 h 1566427"/>
              <a:gd name="connsiteX6" fmla="*/ 376230 w 991475"/>
              <a:gd name="connsiteY6" fmla="*/ 1544889 h 1566427"/>
              <a:gd name="connsiteX0" fmla="*/ 466721 w 991475"/>
              <a:gd name="connsiteY0" fmla="*/ 604967 h 1568215"/>
              <a:gd name="connsiteX1" fmla="*/ 243832 w 991475"/>
              <a:gd name="connsiteY1" fmla="*/ 1252947 h 1568215"/>
              <a:gd name="connsiteX0" fmla="*/ 0 w 991475"/>
              <a:gd name="connsiteY0" fmla="*/ 0 h 1568215"/>
              <a:gd name="connsiteX1" fmla="*/ 990596 w 991475"/>
              <a:gd name="connsiteY1" fmla="*/ 852617 h 1568215"/>
              <a:gd name="connsiteX2" fmla="*/ 366715 w 991475"/>
              <a:gd name="connsiteY2" fmla="*/ 1533523 h 1568215"/>
              <a:gd name="connsiteX3" fmla="*/ 400052 w 991475"/>
              <a:gd name="connsiteY3" fmla="*/ 1345404 h 1568215"/>
              <a:gd name="connsiteX4" fmla="*/ 366714 w 991475"/>
              <a:gd name="connsiteY4" fmla="*/ 1528761 h 1568215"/>
              <a:gd name="connsiteX5" fmla="*/ 566740 w 991475"/>
              <a:gd name="connsiteY5" fmla="*/ 1559717 h 1568215"/>
              <a:gd name="connsiteX6" fmla="*/ 376230 w 991475"/>
              <a:gd name="connsiteY6" fmla="*/ 1544889 h 1568215"/>
              <a:gd name="connsiteX0" fmla="*/ 466721 w 991475"/>
              <a:gd name="connsiteY0" fmla="*/ 604967 h 1567061"/>
              <a:gd name="connsiteX1" fmla="*/ 243832 w 991475"/>
              <a:gd name="connsiteY1" fmla="*/ 1252947 h 1567061"/>
              <a:gd name="connsiteX0" fmla="*/ 0 w 991475"/>
              <a:gd name="connsiteY0" fmla="*/ 0 h 1567061"/>
              <a:gd name="connsiteX1" fmla="*/ 990596 w 991475"/>
              <a:gd name="connsiteY1" fmla="*/ 852617 h 1567061"/>
              <a:gd name="connsiteX2" fmla="*/ 366715 w 991475"/>
              <a:gd name="connsiteY2" fmla="*/ 1533523 h 1567061"/>
              <a:gd name="connsiteX3" fmla="*/ 400052 w 991475"/>
              <a:gd name="connsiteY3" fmla="*/ 1345404 h 1567061"/>
              <a:gd name="connsiteX4" fmla="*/ 366714 w 991475"/>
              <a:gd name="connsiteY4" fmla="*/ 1528761 h 1567061"/>
              <a:gd name="connsiteX5" fmla="*/ 566740 w 991475"/>
              <a:gd name="connsiteY5" fmla="*/ 1559717 h 1567061"/>
              <a:gd name="connsiteX6" fmla="*/ 376230 w 991475"/>
              <a:gd name="connsiteY6" fmla="*/ 1544889 h 1567061"/>
              <a:gd name="connsiteX0" fmla="*/ 222889 w 747643"/>
              <a:gd name="connsiteY0" fmla="*/ 573217 h 1535311"/>
              <a:gd name="connsiteX1" fmla="*/ 0 w 747643"/>
              <a:gd name="connsiteY1" fmla="*/ 1221197 h 1535311"/>
              <a:gd name="connsiteX0" fmla="*/ 41918 w 747643"/>
              <a:gd name="connsiteY0" fmla="*/ 0 h 1535311"/>
              <a:gd name="connsiteX1" fmla="*/ 746764 w 747643"/>
              <a:gd name="connsiteY1" fmla="*/ 820867 h 1535311"/>
              <a:gd name="connsiteX2" fmla="*/ 122883 w 747643"/>
              <a:gd name="connsiteY2" fmla="*/ 1501773 h 1535311"/>
              <a:gd name="connsiteX3" fmla="*/ 156220 w 747643"/>
              <a:gd name="connsiteY3" fmla="*/ 1313654 h 1535311"/>
              <a:gd name="connsiteX4" fmla="*/ 122882 w 747643"/>
              <a:gd name="connsiteY4" fmla="*/ 1497011 h 1535311"/>
              <a:gd name="connsiteX5" fmla="*/ 322908 w 747643"/>
              <a:gd name="connsiteY5" fmla="*/ 1527967 h 1535311"/>
              <a:gd name="connsiteX6" fmla="*/ 132398 w 747643"/>
              <a:gd name="connsiteY6" fmla="*/ 1513139 h 1535311"/>
              <a:gd name="connsiteX0" fmla="*/ 222889 w 747643"/>
              <a:gd name="connsiteY0" fmla="*/ 535117 h 1497211"/>
              <a:gd name="connsiteX1" fmla="*/ 0 w 747643"/>
              <a:gd name="connsiteY1" fmla="*/ 1183097 h 1497211"/>
              <a:gd name="connsiteX0" fmla="*/ 41918 w 747643"/>
              <a:gd name="connsiteY0" fmla="*/ 0 h 1497211"/>
              <a:gd name="connsiteX1" fmla="*/ 746764 w 747643"/>
              <a:gd name="connsiteY1" fmla="*/ 782767 h 1497211"/>
              <a:gd name="connsiteX2" fmla="*/ 122883 w 747643"/>
              <a:gd name="connsiteY2" fmla="*/ 1463673 h 1497211"/>
              <a:gd name="connsiteX3" fmla="*/ 156220 w 747643"/>
              <a:gd name="connsiteY3" fmla="*/ 1275554 h 1497211"/>
              <a:gd name="connsiteX4" fmla="*/ 122882 w 747643"/>
              <a:gd name="connsiteY4" fmla="*/ 1458911 h 1497211"/>
              <a:gd name="connsiteX5" fmla="*/ 322908 w 747643"/>
              <a:gd name="connsiteY5" fmla="*/ 1489867 h 1497211"/>
              <a:gd name="connsiteX6" fmla="*/ 132398 w 747643"/>
              <a:gd name="connsiteY6" fmla="*/ 1475039 h 1497211"/>
              <a:gd name="connsiteX0" fmla="*/ 180971 w 705725"/>
              <a:gd name="connsiteY0" fmla="*/ 535117 h 1497211"/>
              <a:gd name="connsiteX1" fmla="*/ 320032 w 705725"/>
              <a:gd name="connsiteY1" fmla="*/ 897347 h 1497211"/>
              <a:gd name="connsiteX0" fmla="*/ 0 w 705725"/>
              <a:gd name="connsiteY0" fmla="*/ 0 h 1497211"/>
              <a:gd name="connsiteX1" fmla="*/ 704846 w 705725"/>
              <a:gd name="connsiteY1" fmla="*/ 782767 h 1497211"/>
              <a:gd name="connsiteX2" fmla="*/ 80965 w 705725"/>
              <a:gd name="connsiteY2" fmla="*/ 1463673 h 1497211"/>
              <a:gd name="connsiteX3" fmla="*/ 114302 w 705725"/>
              <a:gd name="connsiteY3" fmla="*/ 1275554 h 1497211"/>
              <a:gd name="connsiteX4" fmla="*/ 80964 w 705725"/>
              <a:gd name="connsiteY4" fmla="*/ 1458911 h 1497211"/>
              <a:gd name="connsiteX5" fmla="*/ 280990 w 705725"/>
              <a:gd name="connsiteY5" fmla="*/ 1489867 h 1497211"/>
              <a:gd name="connsiteX6" fmla="*/ 90480 w 705725"/>
              <a:gd name="connsiteY6" fmla="*/ 1475039 h 1497211"/>
              <a:gd name="connsiteX0" fmla="*/ 263521 w 705725"/>
              <a:gd name="connsiteY0" fmla="*/ 465267 h 1497211"/>
              <a:gd name="connsiteX1" fmla="*/ 320032 w 705725"/>
              <a:gd name="connsiteY1" fmla="*/ 897347 h 1497211"/>
              <a:gd name="connsiteX0" fmla="*/ 0 w 705725"/>
              <a:gd name="connsiteY0" fmla="*/ 0 h 1497211"/>
              <a:gd name="connsiteX1" fmla="*/ 704846 w 705725"/>
              <a:gd name="connsiteY1" fmla="*/ 782767 h 1497211"/>
              <a:gd name="connsiteX2" fmla="*/ 80965 w 705725"/>
              <a:gd name="connsiteY2" fmla="*/ 1463673 h 1497211"/>
              <a:gd name="connsiteX3" fmla="*/ 114302 w 705725"/>
              <a:gd name="connsiteY3" fmla="*/ 1275554 h 1497211"/>
              <a:gd name="connsiteX4" fmla="*/ 80964 w 705725"/>
              <a:gd name="connsiteY4" fmla="*/ 1458911 h 1497211"/>
              <a:gd name="connsiteX5" fmla="*/ 280990 w 705725"/>
              <a:gd name="connsiteY5" fmla="*/ 1489867 h 1497211"/>
              <a:gd name="connsiteX6" fmla="*/ 90480 w 705725"/>
              <a:gd name="connsiteY6" fmla="*/ 1475039 h 1497211"/>
              <a:gd name="connsiteX0" fmla="*/ 212721 w 654925"/>
              <a:gd name="connsiteY0" fmla="*/ 655767 h 1687711"/>
              <a:gd name="connsiteX1" fmla="*/ 269232 w 654925"/>
              <a:gd name="connsiteY1" fmla="*/ 1087847 h 1687711"/>
              <a:gd name="connsiteX0" fmla="*/ 0 w 654925"/>
              <a:gd name="connsiteY0" fmla="*/ 0 h 1687711"/>
              <a:gd name="connsiteX1" fmla="*/ 654046 w 654925"/>
              <a:gd name="connsiteY1" fmla="*/ 973267 h 1687711"/>
              <a:gd name="connsiteX2" fmla="*/ 30165 w 654925"/>
              <a:gd name="connsiteY2" fmla="*/ 1654173 h 1687711"/>
              <a:gd name="connsiteX3" fmla="*/ 63502 w 654925"/>
              <a:gd name="connsiteY3" fmla="*/ 1466054 h 1687711"/>
              <a:gd name="connsiteX4" fmla="*/ 30164 w 654925"/>
              <a:gd name="connsiteY4" fmla="*/ 1649411 h 1687711"/>
              <a:gd name="connsiteX5" fmla="*/ 230190 w 654925"/>
              <a:gd name="connsiteY5" fmla="*/ 1680367 h 1687711"/>
              <a:gd name="connsiteX6" fmla="*/ 39680 w 654925"/>
              <a:gd name="connsiteY6" fmla="*/ 1665539 h 1687711"/>
              <a:gd name="connsiteX0" fmla="*/ 212721 w 623221"/>
              <a:gd name="connsiteY0" fmla="*/ 656245 h 1688189"/>
              <a:gd name="connsiteX1" fmla="*/ 269232 w 623221"/>
              <a:gd name="connsiteY1" fmla="*/ 1088325 h 1688189"/>
              <a:gd name="connsiteX0" fmla="*/ 0 w 623221"/>
              <a:gd name="connsiteY0" fmla="*/ 478 h 1688189"/>
              <a:gd name="connsiteX1" fmla="*/ 622296 w 623221"/>
              <a:gd name="connsiteY1" fmla="*/ 732445 h 1688189"/>
              <a:gd name="connsiteX2" fmla="*/ 30165 w 623221"/>
              <a:gd name="connsiteY2" fmla="*/ 1654651 h 1688189"/>
              <a:gd name="connsiteX3" fmla="*/ 63502 w 623221"/>
              <a:gd name="connsiteY3" fmla="*/ 1466532 h 1688189"/>
              <a:gd name="connsiteX4" fmla="*/ 30164 w 623221"/>
              <a:gd name="connsiteY4" fmla="*/ 1649889 h 1688189"/>
              <a:gd name="connsiteX5" fmla="*/ 230190 w 623221"/>
              <a:gd name="connsiteY5" fmla="*/ 1680845 h 1688189"/>
              <a:gd name="connsiteX6" fmla="*/ 39680 w 623221"/>
              <a:gd name="connsiteY6" fmla="*/ 1666017 h 1688189"/>
              <a:gd name="connsiteX0" fmla="*/ 212721 w 673949"/>
              <a:gd name="connsiteY0" fmla="*/ 655767 h 1687711"/>
              <a:gd name="connsiteX1" fmla="*/ 269232 w 673949"/>
              <a:gd name="connsiteY1" fmla="*/ 1087847 h 1687711"/>
              <a:gd name="connsiteX0" fmla="*/ 0 w 673949"/>
              <a:gd name="connsiteY0" fmla="*/ 0 h 1687711"/>
              <a:gd name="connsiteX1" fmla="*/ 673096 w 673949"/>
              <a:gd name="connsiteY1" fmla="*/ 897067 h 1687711"/>
              <a:gd name="connsiteX2" fmla="*/ 30165 w 673949"/>
              <a:gd name="connsiteY2" fmla="*/ 1654173 h 1687711"/>
              <a:gd name="connsiteX3" fmla="*/ 63502 w 673949"/>
              <a:gd name="connsiteY3" fmla="*/ 1466054 h 1687711"/>
              <a:gd name="connsiteX4" fmla="*/ 30164 w 673949"/>
              <a:gd name="connsiteY4" fmla="*/ 1649411 h 1687711"/>
              <a:gd name="connsiteX5" fmla="*/ 230190 w 673949"/>
              <a:gd name="connsiteY5" fmla="*/ 1680367 h 1687711"/>
              <a:gd name="connsiteX6" fmla="*/ 39680 w 673949"/>
              <a:gd name="connsiteY6" fmla="*/ 1665539 h 1687711"/>
              <a:gd name="connsiteX0" fmla="*/ 212721 w 680291"/>
              <a:gd name="connsiteY0" fmla="*/ 655767 h 1687711"/>
              <a:gd name="connsiteX1" fmla="*/ 269232 w 680291"/>
              <a:gd name="connsiteY1" fmla="*/ 1087847 h 1687711"/>
              <a:gd name="connsiteX0" fmla="*/ 0 w 680291"/>
              <a:gd name="connsiteY0" fmla="*/ 0 h 1687711"/>
              <a:gd name="connsiteX1" fmla="*/ 679446 w 680291"/>
              <a:gd name="connsiteY1" fmla="*/ 928817 h 1687711"/>
              <a:gd name="connsiteX2" fmla="*/ 30165 w 680291"/>
              <a:gd name="connsiteY2" fmla="*/ 1654173 h 1687711"/>
              <a:gd name="connsiteX3" fmla="*/ 63502 w 680291"/>
              <a:gd name="connsiteY3" fmla="*/ 1466054 h 1687711"/>
              <a:gd name="connsiteX4" fmla="*/ 30164 w 680291"/>
              <a:gd name="connsiteY4" fmla="*/ 1649411 h 1687711"/>
              <a:gd name="connsiteX5" fmla="*/ 230190 w 680291"/>
              <a:gd name="connsiteY5" fmla="*/ 1680367 h 1687711"/>
              <a:gd name="connsiteX6" fmla="*/ 39680 w 680291"/>
              <a:gd name="connsiteY6" fmla="*/ 1665539 h 1687711"/>
              <a:gd name="connsiteX0" fmla="*/ 212721 w 679446"/>
              <a:gd name="connsiteY0" fmla="*/ 655767 h 1687711"/>
              <a:gd name="connsiteX1" fmla="*/ 269232 w 679446"/>
              <a:gd name="connsiteY1" fmla="*/ 1087847 h 1687711"/>
              <a:gd name="connsiteX0" fmla="*/ 0 w 679446"/>
              <a:gd name="connsiteY0" fmla="*/ 0 h 1687711"/>
              <a:gd name="connsiteX1" fmla="*/ 679446 w 679446"/>
              <a:gd name="connsiteY1" fmla="*/ 928817 h 1687711"/>
              <a:gd name="connsiteX2" fmla="*/ 30165 w 679446"/>
              <a:gd name="connsiteY2" fmla="*/ 1654173 h 1687711"/>
              <a:gd name="connsiteX3" fmla="*/ 63502 w 679446"/>
              <a:gd name="connsiteY3" fmla="*/ 1466054 h 1687711"/>
              <a:gd name="connsiteX4" fmla="*/ 30164 w 679446"/>
              <a:gd name="connsiteY4" fmla="*/ 1649411 h 1687711"/>
              <a:gd name="connsiteX5" fmla="*/ 230190 w 679446"/>
              <a:gd name="connsiteY5" fmla="*/ 1680367 h 1687711"/>
              <a:gd name="connsiteX6" fmla="*/ 39680 w 679446"/>
              <a:gd name="connsiteY6" fmla="*/ 1665539 h 1687711"/>
              <a:gd name="connsiteX0" fmla="*/ 212721 w 698496"/>
              <a:gd name="connsiteY0" fmla="*/ 657410 h 1689354"/>
              <a:gd name="connsiteX1" fmla="*/ 269232 w 698496"/>
              <a:gd name="connsiteY1" fmla="*/ 1089490 h 1689354"/>
              <a:gd name="connsiteX0" fmla="*/ 0 w 698496"/>
              <a:gd name="connsiteY0" fmla="*/ 1643 h 1689354"/>
              <a:gd name="connsiteX1" fmla="*/ 698496 w 698496"/>
              <a:gd name="connsiteY1" fmla="*/ 708210 h 1689354"/>
              <a:gd name="connsiteX2" fmla="*/ 30165 w 698496"/>
              <a:gd name="connsiteY2" fmla="*/ 1655816 h 1689354"/>
              <a:gd name="connsiteX3" fmla="*/ 63502 w 698496"/>
              <a:gd name="connsiteY3" fmla="*/ 1467697 h 1689354"/>
              <a:gd name="connsiteX4" fmla="*/ 30164 w 698496"/>
              <a:gd name="connsiteY4" fmla="*/ 1651054 h 1689354"/>
              <a:gd name="connsiteX5" fmla="*/ 230190 w 698496"/>
              <a:gd name="connsiteY5" fmla="*/ 1682010 h 1689354"/>
              <a:gd name="connsiteX6" fmla="*/ 39680 w 698496"/>
              <a:gd name="connsiteY6" fmla="*/ 1667182 h 1689354"/>
              <a:gd name="connsiteX0" fmla="*/ 212721 w 698496"/>
              <a:gd name="connsiteY0" fmla="*/ 655767 h 1687711"/>
              <a:gd name="connsiteX1" fmla="*/ 269232 w 698496"/>
              <a:gd name="connsiteY1" fmla="*/ 1087847 h 1687711"/>
              <a:gd name="connsiteX0" fmla="*/ 0 w 698496"/>
              <a:gd name="connsiteY0" fmla="*/ 0 h 1687711"/>
              <a:gd name="connsiteX1" fmla="*/ 698496 w 698496"/>
              <a:gd name="connsiteY1" fmla="*/ 706567 h 1687711"/>
              <a:gd name="connsiteX2" fmla="*/ 30165 w 698496"/>
              <a:gd name="connsiteY2" fmla="*/ 1654173 h 1687711"/>
              <a:gd name="connsiteX3" fmla="*/ 63502 w 698496"/>
              <a:gd name="connsiteY3" fmla="*/ 1466054 h 1687711"/>
              <a:gd name="connsiteX4" fmla="*/ 30164 w 698496"/>
              <a:gd name="connsiteY4" fmla="*/ 1649411 h 1687711"/>
              <a:gd name="connsiteX5" fmla="*/ 230190 w 698496"/>
              <a:gd name="connsiteY5" fmla="*/ 1680367 h 1687711"/>
              <a:gd name="connsiteX6" fmla="*/ 39680 w 698496"/>
              <a:gd name="connsiteY6" fmla="*/ 1665539 h 1687711"/>
              <a:gd name="connsiteX0" fmla="*/ 212721 w 710667"/>
              <a:gd name="connsiteY0" fmla="*/ 655767 h 1687711"/>
              <a:gd name="connsiteX1" fmla="*/ 269232 w 710667"/>
              <a:gd name="connsiteY1" fmla="*/ 1087847 h 1687711"/>
              <a:gd name="connsiteX0" fmla="*/ 0 w 710667"/>
              <a:gd name="connsiteY0" fmla="*/ 0 h 1687711"/>
              <a:gd name="connsiteX1" fmla="*/ 698496 w 710667"/>
              <a:gd name="connsiteY1" fmla="*/ 706567 h 1687711"/>
              <a:gd name="connsiteX2" fmla="*/ 30165 w 710667"/>
              <a:gd name="connsiteY2" fmla="*/ 1654173 h 1687711"/>
              <a:gd name="connsiteX3" fmla="*/ 63502 w 710667"/>
              <a:gd name="connsiteY3" fmla="*/ 1466054 h 1687711"/>
              <a:gd name="connsiteX4" fmla="*/ 30164 w 710667"/>
              <a:gd name="connsiteY4" fmla="*/ 1649411 h 1687711"/>
              <a:gd name="connsiteX5" fmla="*/ 230190 w 710667"/>
              <a:gd name="connsiteY5" fmla="*/ 1680367 h 1687711"/>
              <a:gd name="connsiteX6" fmla="*/ 39680 w 710667"/>
              <a:gd name="connsiteY6" fmla="*/ 1665539 h 1687711"/>
              <a:gd name="connsiteX0" fmla="*/ 212721 w 703597"/>
              <a:gd name="connsiteY0" fmla="*/ 655767 h 1687711"/>
              <a:gd name="connsiteX1" fmla="*/ 269232 w 703597"/>
              <a:gd name="connsiteY1" fmla="*/ 1087847 h 1687711"/>
              <a:gd name="connsiteX0" fmla="*/ 0 w 703597"/>
              <a:gd name="connsiteY0" fmla="*/ 0 h 1687711"/>
              <a:gd name="connsiteX1" fmla="*/ 698496 w 703597"/>
              <a:gd name="connsiteY1" fmla="*/ 706567 h 1687711"/>
              <a:gd name="connsiteX2" fmla="*/ 30165 w 703597"/>
              <a:gd name="connsiteY2" fmla="*/ 1654173 h 1687711"/>
              <a:gd name="connsiteX3" fmla="*/ 63502 w 703597"/>
              <a:gd name="connsiteY3" fmla="*/ 1466054 h 1687711"/>
              <a:gd name="connsiteX4" fmla="*/ 30164 w 703597"/>
              <a:gd name="connsiteY4" fmla="*/ 1649411 h 1687711"/>
              <a:gd name="connsiteX5" fmla="*/ 230190 w 703597"/>
              <a:gd name="connsiteY5" fmla="*/ 1680367 h 1687711"/>
              <a:gd name="connsiteX6" fmla="*/ 39680 w 703597"/>
              <a:gd name="connsiteY6" fmla="*/ 1665539 h 1687711"/>
              <a:gd name="connsiteX0" fmla="*/ 212721 w 703597"/>
              <a:gd name="connsiteY0" fmla="*/ 655767 h 1687711"/>
              <a:gd name="connsiteX1" fmla="*/ 269232 w 703597"/>
              <a:gd name="connsiteY1" fmla="*/ 1087847 h 1687711"/>
              <a:gd name="connsiteX0" fmla="*/ 0 w 703597"/>
              <a:gd name="connsiteY0" fmla="*/ 0 h 1687711"/>
              <a:gd name="connsiteX1" fmla="*/ 698496 w 703597"/>
              <a:gd name="connsiteY1" fmla="*/ 706567 h 1687711"/>
              <a:gd name="connsiteX2" fmla="*/ 30165 w 703597"/>
              <a:gd name="connsiteY2" fmla="*/ 1654173 h 1687711"/>
              <a:gd name="connsiteX3" fmla="*/ 63502 w 703597"/>
              <a:gd name="connsiteY3" fmla="*/ 1466054 h 1687711"/>
              <a:gd name="connsiteX4" fmla="*/ 30164 w 703597"/>
              <a:gd name="connsiteY4" fmla="*/ 1649411 h 1687711"/>
              <a:gd name="connsiteX5" fmla="*/ 230190 w 703597"/>
              <a:gd name="connsiteY5" fmla="*/ 1680367 h 1687711"/>
              <a:gd name="connsiteX6" fmla="*/ 39680 w 703597"/>
              <a:gd name="connsiteY6" fmla="*/ 1665539 h 1687711"/>
              <a:gd name="connsiteX0" fmla="*/ 212721 w 703597"/>
              <a:gd name="connsiteY0" fmla="*/ 655767 h 1687711"/>
              <a:gd name="connsiteX1" fmla="*/ 269232 w 703597"/>
              <a:gd name="connsiteY1" fmla="*/ 1087847 h 1687711"/>
              <a:gd name="connsiteX0" fmla="*/ 0 w 703597"/>
              <a:gd name="connsiteY0" fmla="*/ 0 h 1687711"/>
              <a:gd name="connsiteX1" fmla="*/ 698496 w 703597"/>
              <a:gd name="connsiteY1" fmla="*/ 706567 h 1687711"/>
              <a:gd name="connsiteX2" fmla="*/ 30165 w 703597"/>
              <a:gd name="connsiteY2" fmla="*/ 1654173 h 1687711"/>
              <a:gd name="connsiteX3" fmla="*/ 63502 w 703597"/>
              <a:gd name="connsiteY3" fmla="*/ 1466054 h 1687711"/>
              <a:gd name="connsiteX4" fmla="*/ 30164 w 703597"/>
              <a:gd name="connsiteY4" fmla="*/ 1649411 h 1687711"/>
              <a:gd name="connsiteX5" fmla="*/ 230190 w 703597"/>
              <a:gd name="connsiteY5" fmla="*/ 1680367 h 1687711"/>
              <a:gd name="connsiteX6" fmla="*/ 39680 w 703597"/>
              <a:gd name="connsiteY6" fmla="*/ 1665539 h 1687711"/>
              <a:gd name="connsiteX0" fmla="*/ 194603 w 685479"/>
              <a:gd name="connsiteY0" fmla="*/ 1177061 h 2209005"/>
              <a:gd name="connsiteX1" fmla="*/ 251114 w 685479"/>
              <a:gd name="connsiteY1" fmla="*/ 1609141 h 2209005"/>
              <a:gd name="connsiteX0" fmla="*/ 24611 w 685479"/>
              <a:gd name="connsiteY0" fmla="*/ 0 h 2209005"/>
              <a:gd name="connsiteX1" fmla="*/ 680378 w 685479"/>
              <a:gd name="connsiteY1" fmla="*/ 1227861 h 2209005"/>
              <a:gd name="connsiteX2" fmla="*/ 12047 w 685479"/>
              <a:gd name="connsiteY2" fmla="*/ 2175467 h 2209005"/>
              <a:gd name="connsiteX3" fmla="*/ 45384 w 685479"/>
              <a:gd name="connsiteY3" fmla="*/ 1987348 h 2209005"/>
              <a:gd name="connsiteX4" fmla="*/ 12046 w 685479"/>
              <a:gd name="connsiteY4" fmla="*/ 2170705 h 2209005"/>
              <a:gd name="connsiteX5" fmla="*/ 212072 w 685479"/>
              <a:gd name="connsiteY5" fmla="*/ 2201661 h 2209005"/>
              <a:gd name="connsiteX6" fmla="*/ 21562 w 685479"/>
              <a:gd name="connsiteY6" fmla="*/ 2186833 h 2209005"/>
              <a:gd name="connsiteX0" fmla="*/ 194603 w 558328"/>
              <a:gd name="connsiteY0" fmla="*/ 1177061 h 2209005"/>
              <a:gd name="connsiteX1" fmla="*/ 251114 w 558328"/>
              <a:gd name="connsiteY1" fmla="*/ 1609141 h 2209005"/>
              <a:gd name="connsiteX0" fmla="*/ 24611 w 558328"/>
              <a:gd name="connsiteY0" fmla="*/ 0 h 2209005"/>
              <a:gd name="connsiteX1" fmla="*/ 552191 w 558328"/>
              <a:gd name="connsiteY1" fmla="*/ 860392 h 2209005"/>
              <a:gd name="connsiteX2" fmla="*/ 12047 w 558328"/>
              <a:gd name="connsiteY2" fmla="*/ 2175467 h 2209005"/>
              <a:gd name="connsiteX3" fmla="*/ 45384 w 558328"/>
              <a:gd name="connsiteY3" fmla="*/ 1987348 h 2209005"/>
              <a:gd name="connsiteX4" fmla="*/ 12046 w 558328"/>
              <a:gd name="connsiteY4" fmla="*/ 2170705 h 2209005"/>
              <a:gd name="connsiteX5" fmla="*/ 212072 w 558328"/>
              <a:gd name="connsiteY5" fmla="*/ 2201661 h 2209005"/>
              <a:gd name="connsiteX6" fmla="*/ 21562 w 558328"/>
              <a:gd name="connsiteY6" fmla="*/ 2186833 h 2209005"/>
              <a:gd name="connsiteX0" fmla="*/ 194603 w 643055"/>
              <a:gd name="connsiteY0" fmla="*/ 1177061 h 2209005"/>
              <a:gd name="connsiteX1" fmla="*/ 251114 w 643055"/>
              <a:gd name="connsiteY1" fmla="*/ 1609141 h 2209005"/>
              <a:gd name="connsiteX0" fmla="*/ 24611 w 643055"/>
              <a:gd name="connsiteY0" fmla="*/ 0 h 2209005"/>
              <a:gd name="connsiteX1" fmla="*/ 637649 w 643055"/>
              <a:gd name="connsiteY1" fmla="*/ 988579 h 2209005"/>
              <a:gd name="connsiteX2" fmla="*/ 12047 w 643055"/>
              <a:gd name="connsiteY2" fmla="*/ 2175467 h 2209005"/>
              <a:gd name="connsiteX3" fmla="*/ 45384 w 643055"/>
              <a:gd name="connsiteY3" fmla="*/ 1987348 h 2209005"/>
              <a:gd name="connsiteX4" fmla="*/ 12046 w 643055"/>
              <a:gd name="connsiteY4" fmla="*/ 2170705 h 2209005"/>
              <a:gd name="connsiteX5" fmla="*/ 212072 w 643055"/>
              <a:gd name="connsiteY5" fmla="*/ 2201661 h 2209005"/>
              <a:gd name="connsiteX6" fmla="*/ 21562 w 643055"/>
              <a:gd name="connsiteY6" fmla="*/ 2186833 h 2209005"/>
              <a:gd name="connsiteX0" fmla="*/ 194603 w 600668"/>
              <a:gd name="connsiteY0" fmla="*/ 1177061 h 2209005"/>
              <a:gd name="connsiteX1" fmla="*/ 251114 w 600668"/>
              <a:gd name="connsiteY1" fmla="*/ 1609141 h 2209005"/>
              <a:gd name="connsiteX0" fmla="*/ 24611 w 600668"/>
              <a:gd name="connsiteY0" fmla="*/ 0 h 2209005"/>
              <a:gd name="connsiteX1" fmla="*/ 594920 w 600668"/>
              <a:gd name="connsiteY1" fmla="*/ 1022762 h 2209005"/>
              <a:gd name="connsiteX2" fmla="*/ 12047 w 600668"/>
              <a:gd name="connsiteY2" fmla="*/ 2175467 h 2209005"/>
              <a:gd name="connsiteX3" fmla="*/ 45384 w 600668"/>
              <a:gd name="connsiteY3" fmla="*/ 1987348 h 2209005"/>
              <a:gd name="connsiteX4" fmla="*/ 12046 w 600668"/>
              <a:gd name="connsiteY4" fmla="*/ 2170705 h 2209005"/>
              <a:gd name="connsiteX5" fmla="*/ 212072 w 600668"/>
              <a:gd name="connsiteY5" fmla="*/ 2201661 h 2209005"/>
              <a:gd name="connsiteX6" fmla="*/ 21562 w 600668"/>
              <a:gd name="connsiteY6" fmla="*/ 2186833 h 2209005"/>
              <a:gd name="connsiteX0" fmla="*/ 212721 w 618786"/>
              <a:gd name="connsiteY0" fmla="*/ 1177061 h 2209005"/>
              <a:gd name="connsiteX1" fmla="*/ 269232 w 618786"/>
              <a:gd name="connsiteY1" fmla="*/ 1609141 h 2209005"/>
              <a:gd name="connsiteX0" fmla="*/ 0 w 618786"/>
              <a:gd name="connsiteY0" fmla="*/ 0 h 2209005"/>
              <a:gd name="connsiteX1" fmla="*/ 613038 w 618786"/>
              <a:gd name="connsiteY1" fmla="*/ 1022762 h 2209005"/>
              <a:gd name="connsiteX2" fmla="*/ 30165 w 618786"/>
              <a:gd name="connsiteY2" fmla="*/ 2175467 h 2209005"/>
              <a:gd name="connsiteX3" fmla="*/ 63502 w 618786"/>
              <a:gd name="connsiteY3" fmla="*/ 1987348 h 2209005"/>
              <a:gd name="connsiteX4" fmla="*/ 30164 w 618786"/>
              <a:gd name="connsiteY4" fmla="*/ 2170705 h 2209005"/>
              <a:gd name="connsiteX5" fmla="*/ 230190 w 618786"/>
              <a:gd name="connsiteY5" fmla="*/ 2201661 h 2209005"/>
              <a:gd name="connsiteX6" fmla="*/ 39680 w 618786"/>
              <a:gd name="connsiteY6" fmla="*/ 2186833 h 2209005"/>
              <a:gd name="connsiteX0" fmla="*/ 212721 w 551069"/>
              <a:gd name="connsiteY0" fmla="*/ 1177061 h 2209005"/>
              <a:gd name="connsiteX1" fmla="*/ 269232 w 551069"/>
              <a:gd name="connsiteY1" fmla="*/ 1609141 h 2209005"/>
              <a:gd name="connsiteX0" fmla="*/ 0 w 551069"/>
              <a:gd name="connsiteY0" fmla="*/ 0 h 2209005"/>
              <a:gd name="connsiteX1" fmla="*/ 544672 w 551069"/>
              <a:gd name="connsiteY1" fmla="*/ 834755 h 2209005"/>
              <a:gd name="connsiteX2" fmla="*/ 30165 w 551069"/>
              <a:gd name="connsiteY2" fmla="*/ 2175467 h 2209005"/>
              <a:gd name="connsiteX3" fmla="*/ 63502 w 551069"/>
              <a:gd name="connsiteY3" fmla="*/ 1987348 h 2209005"/>
              <a:gd name="connsiteX4" fmla="*/ 30164 w 551069"/>
              <a:gd name="connsiteY4" fmla="*/ 2170705 h 2209005"/>
              <a:gd name="connsiteX5" fmla="*/ 230190 w 551069"/>
              <a:gd name="connsiteY5" fmla="*/ 2201661 h 2209005"/>
              <a:gd name="connsiteX6" fmla="*/ 39680 w 551069"/>
              <a:gd name="connsiteY6" fmla="*/ 2186833 h 2209005"/>
              <a:gd name="connsiteX0" fmla="*/ 212721 w 559526"/>
              <a:gd name="connsiteY0" fmla="*/ 1177061 h 2209005"/>
              <a:gd name="connsiteX1" fmla="*/ 269232 w 559526"/>
              <a:gd name="connsiteY1" fmla="*/ 1609141 h 2209005"/>
              <a:gd name="connsiteX0" fmla="*/ 0 w 559526"/>
              <a:gd name="connsiteY0" fmla="*/ 0 h 2209005"/>
              <a:gd name="connsiteX1" fmla="*/ 553218 w 559526"/>
              <a:gd name="connsiteY1" fmla="*/ 928758 h 2209005"/>
              <a:gd name="connsiteX2" fmla="*/ 30165 w 559526"/>
              <a:gd name="connsiteY2" fmla="*/ 2175467 h 2209005"/>
              <a:gd name="connsiteX3" fmla="*/ 63502 w 559526"/>
              <a:gd name="connsiteY3" fmla="*/ 1987348 h 2209005"/>
              <a:gd name="connsiteX4" fmla="*/ 30164 w 559526"/>
              <a:gd name="connsiteY4" fmla="*/ 2170705 h 2209005"/>
              <a:gd name="connsiteX5" fmla="*/ 230190 w 559526"/>
              <a:gd name="connsiteY5" fmla="*/ 2201661 h 2209005"/>
              <a:gd name="connsiteX6" fmla="*/ 39680 w 559526"/>
              <a:gd name="connsiteY6" fmla="*/ 2186833 h 2209005"/>
              <a:gd name="connsiteX0" fmla="*/ 212721 w 559526"/>
              <a:gd name="connsiteY0" fmla="*/ 1177061 h 2209005"/>
              <a:gd name="connsiteX1" fmla="*/ 269232 w 559526"/>
              <a:gd name="connsiteY1" fmla="*/ 1609141 h 2209005"/>
              <a:gd name="connsiteX0" fmla="*/ 0 w 559526"/>
              <a:gd name="connsiteY0" fmla="*/ 0 h 2209005"/>
              <a:gd name="connsiteX1" fmla="*/ 553218 w 559526"/>
              <a:gd name="connsiteY1" fmla="*/ 997125 h 2209005"/>
              <a:gd name="connsiteX2" fmla="*/ 30165 w 559526"/>
              <a:gd name="connsiteY2" fmla="*/ 2175467 h 2209005"/>
              <a:gd name="connsiteX3" fmla="*/ 63502 w 559526"/>
              <a:gd name="connsiteY3" fmla="*/ 1987348 h 2209005"/>
              <a:gd name="connsiteX4" fmla="*/ 30164 w 559526"/>
              <a:gd name="connsiteY4" fmla="*/ 2170705 h 2209005"/>
              <a:gd name="connsiteX5" fmla="*/ 230190 w 559526"/>
              <a:gd name="connsiteY5" fmla="*/ 2201661 h 2209005"/>
              <a:gd name="connsiteX6" fmla="*/ 39680 w 559526"/>
              <a:gd name="connsiteY6" fmla="*/ 2186833 h 2209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9526" h="2209005" stroke="0" extrusionOk="0">
                <a:moveTo>
                  <a:pt x="212721" y="1177061"/>
                </a:moveTo>
                <a:cubicBezTo>
                  <a:pt x="213944" y="1942168"/>
                  <a:pt x="549865" y="1496457"/>
                  <a:pt x="269232" y="1609141"/>
                </a:cubicBezTo>
              </a:path>
              <a:path w="559526" h="2209005" fill="none">
                <a:moveTo>
                  <a:pt x="0" y="0"/>
                </a:moveTo>
                <a:cubicBezTo>
                  <a:pt x="377877" y="0"/>
                  <a:pt x="488476" y="506132"/>
                  <a:pt x="553218" y="997125"/>
                </a:cubicBezTo>
                <a:cubicBezTo>
                  <a:pt x="625053" y="1730153"/>
                  <a:pt x="60328" y="2150179"/>
                  <a:pt x="30165" y="2175467"/>
                </a:cubicBezTo>
                <a:cubicBezTo>
                  <a:pt x="-12299" y="2117105"/>
                  <a:pt x="89300" y="1933067"/>
                  <a:pt x="63502" y="1987348"/>
                </a:cubicBezTo>
                <a:cubicBezTo>
                  <a:pt x="40880" y="2047672"/>
                  <a:pt x="-3172" y="2123964"/>
                  <a:pt x="30164" y="2170705"/>
                </a:cubicBezTo>
                <a:cubicBezTo>
                  <a:pt x="10320" y="2206820"/>
                  <a:pt x="148435" y="2209293"/>
                  <a:pt x="230190" y="2201661"/>
                </a:cubicBezTo>
                <a:cubicBezTo>
                  <a:pt x="140098" y="2222604"/>
                  <a:pt x="57641" y="2192700"/>
                  <a:pt x="39680" y="2186833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Arc 20"/>
          <p:cNvSpPr/>
          <p:nvPr/>
        </p:nvSpPr>
        <p:spPr>
          <a:xfrm>
            <a:off x="5503422" y="2649510"/>
            <a:ext cx="559526" cy="2209005"/>
          </a:xfrm>
          <a:custGeom>
            <a:avLst/>
            <a:gdLst>
              <a:gd name="connsiteX0" fmla="*/ 685800 w 1371600"/>
              <a:gd name="connsiteY0" fmla="*/ 0 h 2819400"/>
              <a:gd name="connsiteX1" fmla="*/ 1371596 w 1371600"/>
              <a:gd name="connsiteY1" fmla="*/ 1405067 h 2819400"/>
              <a:gd name="connsiteX2" fmla="*/ 704842 w 1371600"/>
              <a:gd name="connsiteY2" fmla="*/ 2818857 h 2819400"/>
              <a:gd name="connsiteX3" fmla="*/ 685800 w 1371600"/>
              <a:gd name="connsiteY3" fmla="*/ 1409700 h 2819400"/>
              <a:gd name="connsiteX4" fmla="*/ 685800 w 1371600"/>
              <a:gd name="connsiteY4" fmla="*/ 0 h 2819400"/>
              <a:gd name="connsiteX0" fmla="*/ 685800 w 1371600"/>
              <a:gd name="connsiteY0" fmla="*/ 0 h 2819400"/>
              <a:gd name="connsiteX1" fmla="*/ 1371596 w 1371600"/>
              <a:gd name="connsiteY1" fmla="*/ 1405067 h 2819400"/>
              <a:gd name="connsiteX2" fmla="*/ 704842 w 1371600"/>
              <a:gd name="connsiteY2" fmla="*/ 2818857 h 2819400"/>
              <a:gd name="connsiteX0" fmla="*/ 0 w 981074"/>
              <a:gd name="connsiteY0" fmla="*/ 0 h 2837907"/>
              <a:gd name="connsiteX1" fmla="*/ 981071 w 981074"/>
              <a:gd name="connsiteY1" fmla="*/ 1424117 h 2837907"/>
              <a:gd name="connsiteX2" fmla="*/ 314317 w 981074"/>
              <a:gd name="connsiteY2" fmla="*/ 2837907 h 2837907"/>
              <a:gd name="connsiteX3" fmla="*/ 295275 w 981074"/>
              <a:gd name="connsiteY3" fmla="*/ 1428750 h 2837907"/>
              <a:gd name="connsiteX4" fmla="*/ 295275 w 981074"/>
              <a:gd name="connsiteY4" fmla="*/ 19050 h 2837907"/>
              <a:gd name="connsiteX0" fmla="*/ 295275 w 981074"/>
              <a:gd name="connsiteY0" fmla="*/ 19050 h 2837907"/>
              <a:gd name="connsiteX1" fmla="*/ 981071 w 981074"/>
              <a:gd name="connsiteY1" fmla="*/ 1424117 h 2837907"/>
              <a:gd name="connsiteX2" fmla="*/ 314317 w 981074"/>
              <a:gd name="connsiteY2" fmla="*/ 2837907 h 2837907"/>
              <a:gd name="connsiteX0" fmla="*/ 0 w 981074"/>
              <a:gd name="connsiteY0" fmla="*/ 226540 h 3064447"/>
              <a:gd name="connsiteX1" fmla="*/ 981071 w 981074"/>
              <a:gd name="connsiteY1" fmla="*/ 1650657 h 3064447"/>
              <a:gd name="connsiteX2" fmla="*/ 314317 w 981074"/>
              <a:gd name="connsiteY2" fmla="*/ 3064447 h 3064447"/>
              <a:gd name="connsiteX3" fmla="*/ 295275 w 981074"/>
              <a:gd name="connsiteY3" fmla="*/ 1655290 h 3064447"/>
              <a:gd name="connsiteX4" fmla="*/ 295275 w 981074"/>
              <a:gd name="connsiteY4" fmla="*/ 245590 h 3064447"/>
              <a:gd name="connsiteX5" fmla="*/ 0 w 981074"/>
              <a:gd name="connsiteY5" fmla="*/ 226540 h 3064447"/>
              <a:gd name="connsiteX0" fmla="*/ 295275 w 981074"/>
              <a:gd name="connsiteY0" fmla="*/ 245590 h 3064447"/>
              <a:gd name="connsiteX1" fmla="*/ 981071 w 981074"/>
              <a:gd name="connsiteY1" fmla="*/ 1650657 h 3064447"/>
              <a:gd name="connsiteX2" fmla="*/ 314317 w 981074"/>
              <a:gd name="connsiteY2" fmla="*/ 3064447 h 3064447"/>
              <a:gd name="connsiteX0" fmla="*/ 0 w 1261265"/>
              <a:gd name="connsiteY0" fmla="*/ 542925 h 3380832"/>
              <a:gd name="connsiteX1" fmla="*/ 981071 w 1261265"/>
              <a:gd name="connsiteY1" fmla="*/ 1967042 h 3380832"/>
              <a:gd name="connsiteX2" fmla="*/ 314317 w 1261265"/>
              <a:gd name="connsiteY2" fmla="*/ 3380832 h 3380832"/>
              <a:gd name="connsiteX3" fmla="*/ 295275 w 1261265"/>
              <a:gd name="connsiteY3" fmla="*/ 1971675 h 3380832"/>
              <a:gd name="connsiteX4" fmla="*/ 295275 w 1261265"/>
              <a:gd name="connsiteY4" fmla="*/ 561975 h 3380832"/>
              <a:gd name="connsiteX5" fmla="*/ 0 w 1261265"/>
              <a:gd name="connsiteY5" fmla="*/ 542925 h 3380832"/>
              <a:gd name="connsiteX0" fmla="*/ 1123950 w 1261265"/>
              <a:gd name="connsiteY0" fmla="*/ 0 h 3380832"/>
              <a:gd name="connsiteX1" fmla="*/ 981071 w 1261265"/>
              <a:gd name="connsiteY1" fmla="*/ 1967042 h 3380832"/>
              <a:gd name="connsiteX2" fmla="*/ 314317 w 1261265"/>
              <a:gd name="connsiteY2" fmla="*/ 3380832 h 3380832"/>
              <a:gd name="connsiteX0" fmla="*/ 0 w 1107761"/>
              <a:gd name="connsiteY0" fmla="*/ 226541 h 3064448"/>
              <a:gd name="connsiteX1" fmla="*/ 981071 w 1107761"/>
              <a:gd name="connsiteY1" fmla="*/ 1650658 h 3064448"/>
              <a:gd name="connsiteX2" fmla="*/ 314317 w 1107761"/>
              <a:gd name="connsiteY2" fmla="*/ 3064448 h 3064448"/>
              <a:gd name="connsiteX3" fmla="*/ 295275 w 1107761"/>
              <a:gd name="connsiteY3" fmla="*/ 1655291 h 3064448"/>
              <a:gd name="connsiteX4" fmla="*/ 295275 w 1107761"/>
              <a:gd name="connsiteY4" fmla="*/ 245591 h 3064448"/>
              <a:gd name="connsiteX5" fmla="*/ 0 w 1107761"/>
              <a:gd name="connsiteY5" fmla="*/ 226541 h 3064448"/>
              <a:gd name="connsiteX0" fmla="*/ 923925 w 1107761"/>
              <a:gd name="connsiteY0" fmla="*/ 388466 h 3064448"/>
              <a:gd name="connsiteX1" fmla="*/ 981071 w 1107761"/>
              <a:gd name="connsiteY1" fmla="*/ 1650658 h 3064448"/>
              <a:gd name="connsiteX2" fmla="*/ 314317 w 1107761"/>
              <a:gd name="connsiteY2" fmla="*/ 3064448 h 3064448"/>
              <a:gd name="connsiteX0" fmla="*/ 0 w 1107761"/>
              <a:gd name="connsiteY0" fmla="*/ 244598 h 3082505"/>
              <a:gd name="connsiteX1" fmla="*/ 981071 w 1107761"/>
              <a:gd name="connsiteY1" fmla="*/ 1668715 h 3082505"/>
              <a:gd name="connsiteX2" fmla="*/ 314317 w 1107761"/>
              <a:gd name="connsiteY2" fmla="*/ 3082505 h 3082505"/>
              <a:gd name="connsiteX3" fmla="*/ 295275 w 1107761"/>
              <a:gd name="connsiteY3" fmla="*/ 1673348 h 3082505"/>
              <a:gd name="connsiteX4" fmla="*/ 752475 w 1107761"/>
              <a:gd name="connsiteY4" fmla="*/ 196973 h 3082505"/>
              <a:gd name="connsiteX5" fmla="*/ 0 w 1107761"/>
              <a:gd name="connsiteY5" fmla="*/ 244598 h 3082505"/>
              <a:gd name="connsiteX0" fmla="*/ 923925 w 1107761"/>
              <a:gd name="connsiteY0" fmla="*/ 406523 h 3082505"/>
              <a:gd name="connsiteX1" fmla="*/ 981071 w 1107761"/>
              <a:gd name="connsiteY1" fmla="*/ 1668715 h 3082505"/>
              <a:gd name="connsiteX2" fmla="*/ 314317 w 1107761"/>
              <a:gd name="connsiteY2" fmla="*/ 3082505 h 3082505"/>
              <a:gd name="connsiteX0" fmla="*/ 730408 w 1838169"/>
              <a:gd name="connsiteY0" fmla="*/ 139152 h 2977059"/>
              <a:gd name="connsiteX1" fmla="*/ 1711479 w 1838169"/>
              <a:gd name="connsiteY1" fmla="*/ 1563269 h 2977059"/>
              <a:gd name="connsiteX2" fmla="*/ 1044725 w 1838169"/>
              <a:gd name="connsiteY2" fmla="*/ 2977059 h 2977059"/>
              <a:gd name="connsiteX3" fmla="*/ 1025683 w 1838169"/>
              <a:gd name="connsiteY3" fmla="*/ 1567902 h 2977059"/>
              <a:gd name="connsiteX4" fmla="*/ 6508 w 1838169"/>
              <a:gd name="connsiteY4" fmla="*/ 720177 h 2977059"/>
              <a:gd name="connsiteX5" fmla="*/ 730408 w 1838169"/>
              <a:gd name="connsiteY5" fmla="*/ 139152 h 2977059"/>
              <a:gd name="connsiteX0" fmla="*/ 1654333 w 1838169"/>
              <a:gd name="connsiteY0" fmla="*/ 301077 h 2977059"/>
              <a:gd name="connsiteX1" fmla="*/ 1711479 w 1838169"/>
              <a:gd name="connsiteY1" fmla="*/ 1563269 h 2977059"/>
              <a:gd name="connsiteX2" fmla="*/ 1044725 w 1838169"/>
              <a:gd name="connsiteY2" fmla="*/ 2977059 h 2977059"/>
              <a:gd name="connsiteX0" fmla="*/ 1071776 w 2179537"/>
              <a:gd name="connsiteY0" fmla="*/ 66699 h 2904606"/>
              <a:gd name="connsiteX1" fmla="*/ 2052847 w 2179537"/>
              <a:gd name="connsiteY1" fmla="*/ 1490816 h 2904606"/>
              <a:gd name="connsiteX2" fmla="*/ 1386093 w 2179537"/>
              <a:gd name="connsiteY2" fmla="*/ 2904606 h 2904606"/>
              <a:gd name="connsiteX3" fmla="*/ 1367051 w 2179537"/>
              <a:gd name="connsiteY3" fmla="*/ 1495449 h 2904606"/>
              <a:gd name="connsiteX4" fmla="*/ 4976 w 2179537"/>
              <a:gd name="connsiteY4" fmla="*/ 2219349 h 2904606"/>
              <a:gd name="connsiteX5" fmla="*/ 1071776 w 2179537"/>
              <a:gd name="connsiteY5" fmla="*/ 66699 h 2904606"/>
              <a:gd name="connsiteX0" fmla="*/ 1995701 w 2179537"/>
              <a:gd name="connsiteY0" fmla="*/ 228624 h 2904606"/>
              <a:gd name="connsiteX1" fmla="*/ 2052847 w 2179537"/>
              <a:gd name="connsiteY1" fmla="*/ 1490816 h 2904606"/>
              <a:gd name="connsiteX2" fmla="*/ 1386093 w 2179537"/>
              <a:gd name="connsiteY2" fmla="*/ 2904606 h 2904606"/>
              <a:gd name="connsiteX0" fmla="*/ 1071776 w 2179537"/>
              <a:gd name="connsiteY0" fmla="*/ 66699 h 2904606"/>
              <a:gd name="connsiteX1" fmla="*/ 2052847 w 2179537"/>
              <a:gd name="connsiteY1" fmla="*/ 1490816 h 2904606"/>
              <a:gd name="connsiteX2" fmla="*/ 1386093 w 2179537"/>
              <a:gd name="connsiteY2" fmla="*/ 2904606 h 2904606"/>
              <a:gd name="connsiteX3" fmla="*/ 4976 w 2179537"/>
              <a:gd name="connsiteY3" fmla="*/ 2219349 h 2904606"/>
              <a:gd name="connsiteX4" fmla="*/ 1071776 w 2179537"/>
              <a:gd name="connsiteY4" fmla="*/ 66699 h 2904606"/>
              <a:gd name="connsiteX0" fmla="*/ 1995701 w 2179537"/>
              <a:gd name="connsiteY0" fmla="*/ 228624 h 2904606"/>
              <a:gd name="connsiteX1" fmla="*/ 2052847 w 2179537"/>
              <a:gd name="connsiteY1" fmla="*/ 1490816 h 2904606"/>
              <a:gd name="connsiteX2" fmla="*/ 1386093 w 2179537"/>
              <a:gd name="connsiteY2" fmla="*/ 2904606 h 2904606"/>
              <a:gd name="connsiteX0" fmla="*/ 0 w 1107761"/>
              <a:gd name="connsiteY0" fmla="*/ 0 h 2837907"/>
              <a:gd name="connsiteX1" fmla="*/ 981071 w 1107761"/>
              <a:gd name="connsiteY1" fmla="*/ 1424117 h 2837907"/>
              <a:gd name="connsiteX2" fmla="*/ 314317 w 1107761"/>
              <a:gd name="connsiteY2" fmla="*/ 2837907 h 2837907"/>
              <a:gd name="connsiteX3" fmla="*/ 0 w 1107761"/>
              <a:gd name="connsiteY3" fmla="*/ 0 h 2837907"/>
              <a:gd name="connsiteX0" fmla="*/ 923925 w 1107761"/>
              <a:gd name="connsiteY0" fmla="*/ 161925 h 2837907"/>
              <a:gd name="connsiteX1" fmla="*/ 981071 w 1107761"/>
              <a:gd name="connsiteY1" fmla="*/ 1424117 h 2837907"/>
              <a:gd name="connsiteX2" fmla="*/ 314317 w 1107761"/>
              <a:gd name="connsiteY2" fmla="*/ 2837907 h 2837907"/>
              <a:gd name="connsiteX0" fmla="*/ 889631 w 1016321"/>
              <a:gd name="connsiteY0" fmla="*/ 1332677 h 2746467"/>
              <a:gd name="connsiteX1" fmla="*/ 222877 w 1016321"/>
              <a:gd name="connsiteY1" fmla="*/ 2746467 h 2746467"/>
              <a:gd name="connsiteX2" fmla="*/ 0 w 1016321"/>
              <a:gd name="connsiteY2" fmla="*/ 0 h 2746467"/>
              <a:gd name="connsiteX0" fmla="*/ 832485 w 1016321"/>
              <a:gd name="connsiteY0" fmla="*/ 70485 h 2746467"/>
              <a:gd name="connsiteX1" fmla="*/ 889631 w 1016321"/>
              <a:gd name="connsiteY1" fmla="*/ 1332677 h 2746467"/>
              <a:gd name="connsiteX2" fmla="*/ 222877 w 1016321"/>
              <a:gd name="connsiteY2" fmla="*/ 2746467 h 2746467"/>
              <a:gd name="connsiteX0" fmla="*/ 666754 w 793444"/>
              <a:gd name="connsiteY0" fmla="*/ 1262192 h 2675982"/>
              <a:gd name="connsiteX1" fmla="*/ 0 w 793444"/>
              <a:gd name="connsiteY1" fmla="*/ 2675982 h 2675982"/>
              <a:gd name="connsiteX0" fmla="*/ 609608 w 793444"/>
              <a:gd name="connsiteY0" fmla="*/ 0 h 2675982"/>
              <a:gd name="connsiteX1" fmla="*/ 666754 w 793444"/>
              <a:gd name="connsiteY1" fmla="*/ 1262192 h 2675982"/>
              <a:gd name="connsiteX2" fmla="*/ 0 w 793444"/>
              <a:gd name="connsiteY2" fmla="*/ 2675982 h 2675982"/>
              <a:gd name="connsiteX0" fmla="*/ 809621 w 809624"/>
              <a:gd name="connsiteY0" fmla="*/ 1357442 h 2771232"/>
              <a:gd name="connsiteX1" fmla="*/ 142867 w 809624"/>
              <a:gd name="connsiteY1" fmla="*/ 2771232 h 2771232"/>
              <a:gd name="connsiteX0" fmla="*/ 0 w 809624"/>
              <a:gd name="connsiteY0" fmla="*/ 0 h 2771232"/>
              <a:gd name="connsiteX1" fmla="*/ 809621 w 809624"/>
              <a:gd name="connsiteY1" fmla="*/ 1357442 h 2771232"/>
              <a:gd name="connsiteX2" fmla="*/ 142867 w 809624"/>
              <a:gd name="connsiteY2" fmla="*/ 2771232 h 2771232"/>
              <a:gd name="connsiteX0" fmla="*/ 809621 w 809624"/>
              <a:gd name="connsiteY0" fmla="*/ 1252667 h 2666457"/>
              <a:gd name="connsiteX1" fmla="*/ 142867 w 809624"/>
              <a:gd name="connsiteY1" fmla="*/ 2666457 h 2666457"/>
              <a:gd name="connsiteX0" fmla="*/ 0 w 809624"/>
              <a:gd name="connsiteY0" fmla="*/ 0 h 2666457"/>
              <a:gd name="connsiteX1" fmla="*/ 809621 w 809624"/>
              <a:gd name="connsiteY1" fmla="*/ 1252667 h 2666457"/>
              <a:gd name="connsiteX2" fmla="*/ 142867 w 809624"/>
              <a:gd name="connsiteY2" fmla="*/ 2666457 h 2666457"/>
              <a:gd name="connsiteX0" fmla="*/ 2733675 w 2733678"/>
              <a:gd name="connsiteY0" fmla="*/ 1252667 h 2666457"/>
              <a:gd name="connsiteX1" fmla="*/ 2066921 w 2733678"/>
              <a:gd name="connsiteY1" fmla="*/ 2666457 h 2666457"/>
              <a:gd name="connsiteX0" fmla="*/ 1924054 w 2733678"/>
              <a:gd name="connsiteY0" fmla="*/ 0 h 2666457"/>
              <a:gd name="connsiteX1" fmla="*/ 0 w 2733678"/>
              <a:gd name="connsiteY1" fmla="*/ 1005017 h 2666457"/>
              <a:gd name="connsiteX2" fmla="*/ 2066921 w 2733678"/>
              <a:gd name="connsiteY2" fmla="*/ 2666457 h 2666457"/>
              <a:gd name="connsiteX0" fmla="*/ 2781304 w 2781307"/>
              <a:gd name="connsiteY0" fmla="*/ 1252667 h 2666457"/>
              <a:gd name="connsiteX1" fmla="*/ 2114550 w 2781307"/>
              <a:gd name="connsiteY1" fmla="*/ 2666457 h 2666457"/>
              <a:gd name="connsiteX0" fmla="*/ 1971683 w 2781307"/>
              <a:gd name="connsiteY0" fmla="*/ 0 h 2666457"/>
              <a:gd name="connsiteX1" fmla="*/ 47629 w 2781307"/>
              <a:gd name="connsiteY1" fmla="*/ 1005017 h 2666457"/>
              <a:gd name="connsiteX2" fmla="*/ 0 w 2781307"/>
              <a:gd name="connsiteY2" fmla="*/ 2123532 h 2666457"/>
              <a:gd name="connsiteX0" fmla="*/ 1857379 w 2232364"/>
              <a:gd name="connsiteY0" fmla="*/ 1547942 h 2666457"/>
              <a:gd name="connsiteX1" fmla="*/ 2114550 w 2232364"/>
              <a:gd name="connsiteY1" fmla="*/ 2666457 h 2666457"/>
              <a:gd name="connsiteX0" fmla="*/ 1971683 w 2232364"/>
              <a:gd name="connsiteY0" fmla="*/ 0 h 2666457"/>
              <a:gd name="connsiteX1" fmla="*/ 47629 w 2232364"/>
              <a:gd name="connsiteY1" fmla="*/ 1005017 h 2666457"/>
              <a:gd name="connsiteX2" fmla="*/ 0 w 2232364"/>
              <a:gd name="connsiteY2" fmla="*/ 2123532 h 2666457"/>
              <a:gd name="connsiteX0" fmla="*/ 1028704 w 2175367"/>
              <a:gd name="connsiteY0" fmla="*/ 1443167 h 2666457"/>
              <a:gd name="connsiteX1" fmla="*/ 2114550 w 2175367"/>
              <a:gd name="connsiteY1" fmla="*/ 2666457 h 2666457"/>
              <a:gd name="connsiteX0" fmla="*/ 1971683 w 2175367"/>
              <a:gd name="connsiteY0" fmla="*/ 0 h 2666457"/>
              <a:gd name="connsiteX1" fmla="*/ 47629 w 2175367"/>
              <a:gd name="connsiteY1" fmla="*/ 1005017 h 2666457"/>
              <a:gd name="connsiteX2" fmla="*/ 0 w 2175367"/>
              <a:gd name="connsiteY2" fmla="*/ 2123532 h 2666457"/>
              <a:gd name="connsiteX0" fmla="*/ 3133729 w 3133730"/>
              <a:gd name="connsiteY0" fmla="*/ 1376492 h 2666457"/>
              <a:gd name="connsiteX1" fmla="*/ 2114550 w 3133730"/>
              <a:gd name="connsiteY1" fmla="*/ 2666457 h 2666457"/>
              <a:gd name="connsiteX0" fmla="*/ 1971683 w 3133730"/>
              <a:gd name="connsiteY0" fmla="*/ 0 h 2666457"/>
              <a:gd name="connsiteX1" fmla="*/ 47629 w 3133730"/>
              <a:gd name="connsiteY1" fmla="*/ 1005017 h 2666457"/>
              <a:gd name="connsiteX2" fmla="*/ 0 w 3133730"/>
              <a:gd name="connsiteY2" fmla="*/ 2123532 h 2666457"/>
              <a:gd name="connsiteX0" fmla="*/ 1724029 w 2216959"/>
              <a:gd name="connsiteY0" fmla="*/ 1043117 h 2666457"/>
              <a:gd name="connsiteX1" fmla="*/ 2114550 w 2216959"/>
              <a:gd name="connsiteY1" fmla="*/ 2666457 h 2666457"/>
              <a:gd name="connsiteX0" fmla="*/ 1971683 w 2216959"/>
              <a:gd name="connsiteY0" fmla="*/ 0 h 2666457"/>
              <a:gd name="connsiteX1" fmla="*/ 47629 w 2216959"/>
              <a:gd name="connsiteY1" fmla="*/ 1005017 h 2666457"/>
              <a:gd name="connsiteX2" fmla="*/ 0 w 2216959"/>
              <a:gd name="connsiteY2" fmla="*/ 2123532 h 2666457"/>
              <a:gd name="connsiteX0" fmla="*/ 1724029 w 2216959"/>
              <a:gd name="connsiteY0" fmla="*/ 1043117 h 2666457"/>
              <a:gd name="connsiteX1" fmla="*/ 2114550 w 2216959"/>
              <a:gd name="connsiteY1" fmla="*/ 2666457 h 2666457"/>
              <a:gd name="connsiteX2" fmla="*/ 1724029 w 2216959"/>
              <a:gd name="connsiteY2" fmla="*/ 1043117 h 2666457"/>
              <a:gd name="connsiteX0" fmla="*/ 1971683 w 2216959"/>
              <a:gd name="connsiteY0" fmla="*/ 0 h 2666457"/>
              <a:gd name="connsiteX1" fmla="*/ 47629 w 2216959"/>
              <a:gd name="connsiteY1" fmla="*/ 1005017 h 2666457"/>
              <a:gd name="connsiteX2" fmla="*/ 0 w 2216959"/>
              <a:gd name="connsiteY2" fmla="*/ 2123532 h 2666457"/>
              <a:gd name="connsiteX0" fmla="*/ 1724029 w 2268093"/>
              <a:gd name="connsiteY0" fmla="*/ 1043117 h 2757897"/>
              <a:gd name="connsiteX1" fmla="*/ 2205990 w 2268093"/>
              <a:gd name="connsiteY1" fmla="*/ 2757897 h 2757897"/>
              <a:gd name="connsiteX0" fmla="*/ 1971683 w 2268093"/>
              <a:gd name="connsiteY0" fmla="*/ 0 h 2757897"/>
              <a:gd name="connsiteX1" fmla="*/ 47629 w 2268093"/>
              <a:gd name="connsiteY1" fmla="*/ 1005017 h 2757897"/>
              <a:gd name="connsiteX2" fmla="*/ 0 w 2268093"/>
              <a:gd name="connsiteY2" fmla="*/ 2123532 h 2757897"/>
              <a:gd name="connsiteX0" fmla="*/ 3124204 w 3668268"/>
              <a:gd name="connsiteY0" fmla="*/ 1043117 h 2757897"/>
              <a:gd name="connsiteX1" fmla="*/ 3606165 w 3668268"/>
              <a:gd name="connsiteY1" fmla="*/ 2757897 h 2757897"/>
              <a:gd name="connsiteX0" fmla="*/ 3371858 w 3668268"/>
              <a:gd name="connsiteY0" fmla="*/ 0 h 2757897"/>
              <a:gd name="connsiteX1" fmla="*/ 1447804 w 3668268"/>
              <a:gd name="connsiteY1" fmla="*/ 1005017 h 2757897"/>
              <a:gd name="connsiteX2" fmla="*/ 0 w 3668268"/>
              <a:gd name="connsiteY2" fmla="*/ 1809207 h 2757897"/>
              <a:gd name="connsiteX0" fmla="*/ 3219446 w 3763510"/>
              <a:gd name="connsiteY0" fmla="*/ 900242 h 2615022"/>
              <a:gd name="connsiteX1" fmla="*/ 3701407 w 3763510"/>
              <a:gd name="connsiteY1" fmla="*/ 2615022 h 2615022"/>
              <a:gd name="connsiteX0" fmla="*/ 0 w 3763510"/>
              <a:gd name="connsiteY0" fmla="*/ 0 h 2615022"/>
              <a:gd name="connsiteX1" fmla="*/ 1543046 w 3763510"/>
              <a:gd name="connsiteY1" fmla="*/ 862142 h 2615022"/>
              <a:gd name="connsiteX2" fmla="*/ 95242 w 3763510"/>
              <a:gd name="connsiteY2" fmla="*/ 1666332 h 2615022"/>
              <a:gd name="connsiteX0" fmla="*/ 3238504 w 3782568"/>
              <a:gd name="connsiteY0" fmla="*/ 900242 h 2615022"/>
              <a:gd name="connsiteX1" fmla="*/ 3720465 w 3782568"/>
              <a:gd name="connsiteY1" fmla="*/ 2615022 h 2615022"/>
              <a:gd name="connsiteX0" fmla="*/ 19058 w 3782568"/>
              <a:gd name="connsiteY0" fmla="*/ 0 h 2615022"/>
              <a:gd name="connsiteX1" fmla="*/ 1562104 w 3782568"/>
              <a:gd name="connsiteY1" fmla="*/ 862142 h 2615022"/>
              <a:gd name="connsiteX2" fmla="*/ 0 w 3782568"/>
              <a:gd name="connsiteY2" fmla="*/ 1704432 h 2615022"/>
              <a:gd name="connsiteX0" fmla="*/ 3238504 w 3782568"/>
              <a:gd name="connsiteY0" fmla="*/ 900242 h 2615022"/>
              <a:gd name="connsiteX1" fmla="*/ 3720465 w 3782568"/>
              <a:gd name="connsiteY1" fmla="*/ 2615022 h 2615022"/>
              <a:gd name="connsiteX0" fmla="*/ 19058 w 3782568"/>
              <a:gd name="connsiteY0" fmla="*/ 0 h 2615022"/>
              <a:gd name="connsiteX1" fmla="*/ 1009654 w 3782568"/>
              <a:gd name="connsiteY1" fmla="*/ 852617 h 2615022"/>
              <a:gd name="connsiteX2" fmla="*/ 0 w 3782568"/>
              <a:gd name="connsiteY2" fmla="*/ 1704432 h 2615022"/>
              <a:gd name="connsiteX0" fmla="*/ 485779 w 3736421"/>
              <a:gd name="connsiteY0" fmla="*/ 604967 h 2615022"/>
              <a:gd name="connsiteX1" fmla="*/ 3720465 w 3736421"/>
              <a:gd name="connsiteY1" fmla="*/ 2615022 h 2615022"/>
              <a:gd name="connsiteX0" fmla="*/ 19058 w 3736421"/>
              <a:gd name="connsiteY0" fmla="*/ 0 h 2615022"/>
              <a:gd name="connsiteX1" fmla="*/ 1009654 w 3736421"/>
              <a:gd name="connsiteY1" fmla="*/ 852617 h 2615022"/>
              <a:gd name="connsiteX2" fmla="*/ 0 w 3736421"/>
              <a:gd name="connsiteY2" fmla="*/ 1704432 h 2615022"/>
              <a:gd name="connsiteX0" fmla="*/ 485779 w 1009655"/>
              <a:gd name="connsiteY0" fmla="*/ 604967 h 1704432"/>
              <a:gd name="connsiteX1" fmla="*/ 262890 w 1009655"/>
              <a:gd name="connsiteY1" fmla="*/ 1252947 h 1704432"/>
              <a:gd name="connsiteX0" fmla="*/ 19058 w 1009655"/>
              <a:gd name="connsiteY0" fmla="*/ 0 h 1704432"/>
              <a:gd name="connsiteX1" fmla="*/ 1009654 w 1009655"/>
              <a:gd name="connsiteY1" fmla="*/ 852617 h 1704432"/>
              <a:gd name="connsiteX2" fmla="*/ 0 w 1009655"/>
              <a:gd name="connsiteY2" fmla="*/ 1704432 h 1704432"/>
              <a:gd name="connsiteX0" fmla="*/ 485779 w 1010449"/>
              <a:gd name="connsiteY0" fmla="*/ 604967 h 1709560"/>
              <a:gd name="connsiteX1" fmla="*/ 262890 w 1010449"/>
              <a:gd name="connsiteY1" fmla="*/ 1252947 h 1709560"/>
              <a:gd name="connsiteX0" fmla="*/ 19058 w 1010449"/>
              <a:gd name="connsiteY0" fmla="*/ 0 h 1709560"/>
              <a:gd name="connsiteX1" fmla="*/ 1009654 w 1010449"/>
              <a:gd name="connsiteY1" fmla="*/ 852617 h 1709560"/>
              <a:gd name="connsiteX2" fmla="*/ 180986 w 1010449"/>
              <a:gd name="connsiteY2" fmla="*/ 1604962 h 1709560"/>
              <a:gd name="connsiteX3" fmla="*/ 0 w 1010449"/>
              <a:gd name="connsiteY3" fmla="*/ 1704432 h 1709560"/>
              <a:gd name="connsiteX0" fmla="*/ 466721 w 991391"/>
              <a:gd name="connsiteY0" fmla="*/ 604967 h 1956844"/>
              <a:gd name="connsiteX1" fmla="*/ 243832 w 991391"/>
              <a:gd name="connsiteY1" fmla="*/ 1252947 h 1956844"/>
              <a:gd name="connsiteX0" fmla="*/ 0 w 991391"/>
              <a:gd name="connsiteY0" fmla="*/ 0 h 1956844"/>
              <a:gd name="connsiteX1" fmla="*/ 990596 w 991391"/>
              <a:gd name="connsiteY1" fmla="*/ 852617 h 1956844"/>
              <a:gd name="connsiteX2" fmla="*/ 161928 w 991391"/>
              <a:gd name="connsiteY2" fmla="*/ 1604962 h 1956844"/>
              <a:gd name="connsiteX3" fmla="*/ 154774 w 991391"/>
              <a:gd name="connsiteY3" fmla="*/ 1956844 h 1956844"/>
              <a:gd name="connsiteX0" fmla="*/ 466721 w 991391"/>
              <a:gd name="connsiteY0" fmla="*/ 604967 h 1956844"/>
              <a:gd name="connsiteX1" fmla="*/ 243832 w 991391"/>
              <a:gd name="connsiteY1" fmla="*/ 1252947 h 1956844"/>
              <a:gd name="connsiteX0" fmla="*/ 0 w 991391"/>
              <a:gd name="connsiteY0" fmla="*/ 0 h 1956844"/>
              <a:gd name="connsiteX1" fmla="*/ 990596 w 991391"/>
              <a:gd name="connsiteY1" fmla="*/ 852617 h 1956844"/>
              <a:gd name="connsiteX2" fmla="*/ 161928 w 991391"/>
              <a:gd name="connsiteY2" fmla="*/ 1604962 h 1956844"/>
              <a:gd name="connsiteX3" fmla="*/ 154774 w 991391"/>
              <a:gd name="connsiteY3" fmla="*/ 1956844 h 1956844"/>
              <a:gd name="connsiteX0" fmla="*/ 503078 w 1027748"/>
              <a:gd name="connsiteY0" fmla="*/ 604967 h 1668713"/>
              <a:gd name="connsiteX1" fmla="*/ 280189 w 1027748"/>
              <a:gd name="connsiteY1" fmla="*/ 1252947 h 1668713"/>
              <a:gd name="connsiteX0" fmla="*/ 36357 w 1027748"/>
              <a:gd name="connsiteY0" fmla="*/ 0 h 1668713"/>
              <a:gd name="connsiteX1" fmla="*/ 1026953 w 1027748"/>
              <a:gd name="connsiteY1" fmla="*/ 852617 h 1668713"/>
              <a:gd name="connsiteX2" fmla="*/ 198285 w 1027748"/>
              <a:gd name="connsiteY2" fmla="*/ 1604962 h 1668713"/>
              <a:gd name="connsiteX3" fmla="*/ 12537 w 1027748"/>
              <a:gd name="connsiteY3" fmla="*/ 1668713 h 1668713"/>
              <a:gd name="connsiteX0" fmla="*/ 490541 w 1015211"/>
              <a:gd name="connsiteY0" fmla="*/ 604967 h 1708690"/>
              <a:gd name="connsiteX1" fmla="*/ 267652 w 1015211"/>
              <a:gd name="connsiteY1" fmla="*/ 1252947 h 1708690"/>
              <a:gd name="connsiteX0" fmla="*/ 23820 w 1015211"/>
              <a:gd name="connsiteY0" fmla="*/ 0 h 1708690"/>
              <a:gd name="connsiteX1" fmla="*/ 1014416 w 1015211"/>
              <a:gd name="connsiteY1" fmla="*/ 852617 h 1708690"/>
              <a:gd name="connsiteX2" fmla="*/ 185748 w 1015211"/>
              <a:gd name="connsiteY2" fmla="*/ 1604962 h 1708690"/>
              <a:gd name="connsiteX3" fmla="*/ 0 w 1015211"/>
              <a:gd name="connsiteY3" fmla="*/ 1668713 h 1708690"/>
              <a:gd name="connsiteX0" fmla="*/ 490541 w 1015211"/>
              <a:gd name="connsiteY0" fmla="*/ 604967 h 1680814"/>
              <a:gd name="connsiteX1" fmla="*/ 267652 w 1015211"/>
              <a:gd name="connsiteY1" fmla="*/ 1252947 h 1680814"/>
              <a:gd name="connsiteX0" fmla="*/ 23820 w 1015211"/>
              <a:gd name="connsiteY0" fmla="*/ 0 h 1680814"/>
              <a:gd name="connsiteX1" fmla="*/ 1014416 w 1015211"/>
              <a:gd name="connsiteY1" fmla="*/ 852617 h 1680814"/>
              <a:gd name="connsiteX2" fmla="*/ 185748 w 1015211"/>
              <a:gd name="connsiteY2" fmla="*/ 1604962 h 1680814"/>
              <a:gd name="connsiteX3" fmla="*/ 0 w 1015211"/>
              <a:gd name="connsiteY3" fmla="*/ 1668713 h 1680814"/>
              <a:gd name="connsiteX0" fmla="*/ 466721 w 991391"/>
              <a:gd name="connsiteY0" fmla="*/ 604967 h 1709195"/>
              <a:gd name="connsiteX1" fmla="*/ 243832 w 991391"/>
              <a:gd name="connsiteY1" fmla="*/ 1252947 h 1709195"/>
              <a:gd name="connsiteX0" fmla="*/ 0 w 991391"/>
              <a:gd name="connsiteY0" fmla="*/ 0 h 1709195"/>
              <a:gd name="connsiteX1" fmla="*/ 990596 w 991391"/>
              <a:gd name="connsiteY1" fmla="*/ 852617 h 1709195"/>
              <a:gd name="connsiteX2" fmla="*/ 161928 w 991391"/>
              <a:gd name="connsiteY2" fmla="*/ 1604962 h 1709195"/>
              <a:gd name="connsiteX3" fmla="*/ 23805 w 991391"/>
              <a:gd name="connsiteY3" fmla="*/ 1709195 h 1709195"/>
              <a:gd name="connsiteX0" fmla="*/ 466721 w 991683"/>
              <a:gd name="connsiteY0" fmla="*/ 604967 h 1735248"/>
              <a:gd name="connsiteX1" fmla="*/ 243832 w 991683"/>
              <a:gd name="connsiteY1" fmla="*/ 1252947 h 1735248"/>
              <a:gd name="connsiteX0" fmla="*/ 0 w 991683"/>
              <a:gd name="connsiteY0" fmla="*/ 0 h 1735248"/>
              <a:gd name="connsiteX1" fmla="*/ 990596 w 991683"/>
              <a:gd name="connsiteY1" fmla="*/ 852617 h 1735248"/>
              <a:gd name="connsiteX2" fmla="*/ 352428 w 991683"/>
              <a:gd name="connsiteY2" fmla="*/ 1666874 h 1735248"/>
              <a:gd name="connsiteX3" fmla="*/ 23805 w 991683"/>
              <a:gd name="connsiteY3" fmla="*/ 1709195 h 1735248"/>
              <a:gd name="connsiteX0" fmla="*/ 466721 w 991683"/>
              <a:gd name="connsiteY0" fmla="*/ 604967 h 1747817"/>
              <a:gd name="connsiteX1" fmla="*/ 243832 w 991683"/>
              <a:gd name="connsiteY1" fmla="*/ 1252947 h 1747817"/>
              <a:gd name="connsiteX0" fmla="*/ 0 w 991683"/>
              <a:gd name="connsiteY0" fmla="*/ 0 h 1747817"/>
              <a:gd name="connsiteX1" fmla="*/ 990596 w 991683"/>
              <a:gd name="connsiteY1" fmla="*/ 852617 h 1747817"/>
              <a:gd name="connsiteX2" fmla="*/ 352428 w 991683"/>
              <a:gd name="connsiteY2" fmla="*/ 1666874 h 1747817"/>
              <a:gd name="connsiteX3" fmla="*/ 23805 w 991683"/>
              <a:gd name="connsiteY3" fmla="*/ 1709195 h 1747817"/>
              <a:gd name="connsiteX0" fmla="*/ 466721 w 991683"/>
              <a:gd name="connsiteY0" fmla="*/ 604967 h 1741896"/>
              <a:gd name="connsiteX1" fmla="*/ 243832 w 991683"/>
              <a:gd name="connsiteY1" fmla="*/ 1252947 h 1741896"/>
              <a:gd name="connsiteX0" fmla="*/ 0 w 991683"/>
              <a:gd name="connsiteY0" fmla="*/ 0 h 1741896"/>
              <a:gd name="connsiteX1" fmla="*/ 990596 w 991683"/>
              <a:gd name="connsiteY1" fmla="*/ 852617 h 1741896"/>
              <a:gd name="connsiteX2" fmla="*/ 352428 w 991683"/>
              <a:gd name="connsiteY2" fmla="*/ 1666874 h 1741896"/>
              <a:gd name="connsiteX3" fmla="*/ 23805 w 991683"/>
              <a:gd name="connsiteY3" fmla="*/ 1709195 h 1741896"/>
              <a:gd name="connsiteX0" fmla="*/ 466721 w 991683"/>
              <a:gd name="connsiteY0" fmla="*/ 604967 h 1709476"/>
              <a:gd name="connsiteX1" fmla="*/ 243832 w 991683"/>
              <a:gd name="connsiteY1" fmla="*/ 1252947 h 1709476"/>
              <a:gd name="connsiteX0" fmla="*/ 0 w 991683"/>
              <a:gd name="connsiteY0" fmla="*/ 0 h 1709476"/>
              <a:gd name="connsiteX1" fmla="*/ 990596 w 991683"/>
              <a:gd name="connsiteY1" fmla="*/ 852617 h 1709476"/>
              <a:gd name="connsiteX2" fmla="*/ 352428 w 991683"/>
              <a:gd name="connsiteY2" fmla="*/ 1666874 h 1709476"/>
              <a:gd name="connsiteX3" fmla="*/ 28568 w 991683"/>
              <a:gd name="connsiteY3" fmla="*/ 1554414 h 1709476"/>
              <a:gd name="connsiteX0" fmla="*/ 466721 w 991824"/>
              <a:gd name="connsiteY0" fmla="*/ 604967 h 1579820"/>
              <a:gd name="connsiteX1" fmla="*/ 243832 w 991824"/>
              <a:gd name="connsiteY1" fmla="*/ 1252947 h 1579820"/>
              <a:gd name="connsiteX0" fmla="*/ 0 w 991824"/>
              <a:gd name="connsiteY0" fmla="*/ 0 h 1579820"/>
              <a:gd name="connsiteX1" fmla="*/ 990596 w 991824"/>
              <a:gd name="connsiteY1" fmla="*/ 852617 h 1579820"/>
              <a:gd name="connsiteX2" fmla="*/ 411959 w 991824"/>
              <a:gd name="connsiteY2" fmla="*/ 1500186 h 1579820"/>
              <a:gd name="connsiteX3" fmla="*/ 28568 w 991824"/>
              <a:gd name="connsiteY3" fmla="*/ 1554414 h 1579820"/>
              <a:gd name="connsiteX0" fmla="*/ 466721 w 991824"/>
              <a:gd name="connsiteY0" fmla="*/ 604967 h 1579820"/>
              <a:gd name="connsiteX1" fmla="*/ 243832 w 991824"/>
              <a:gd name="connsiteY1" fmla="*/ 1252947 h 1579820"/>
              <a:gd name="connsiteX0" fmla="*/ 0 w 991824"/>
              <a:gd name="connsiteY0" fmla="*/ 0 h 1579820"/>
              <a:gd name="connsiteX1" fmla="*/ 990596 w 991824"/>
              <a:gd name="connsiteY1" fmla="*/ 852617 h 1579820"/>
              <a:gd name="connsiteX2" fmla="*/ 411959 w 991824"/>
              <a:gd name="connsiteY2" fmla="*/ 1500186 h 1579820"/>
              <a:gd name="connsiteX3" fmla="*/ 28568 w 991824"/>
              <a:gd name="connsiteY3" fmla="*/ 1554414 h 1579820"/>
              <a:gd name="connsiteX0" fmla="*/ 466721 w 991824"/>
              <a:gd name="connsiteY0" fmla="*/ 604967 h 1554452"/>
              <a:gd name="connsiteX1" fmla="*/ 243832 w 991824"/>
              <a:gd name="connsiteY1" fmla="*/ 1252947 h 1554452"/>
              <a:gd name="connsiteX0" fmla="*/ 0 w 991824"/>
              <a:gd name="connsiteY0" fmla="*/ 0 h 1554452"/>
              <a:gd name="connsiteX1" fmla="*/ 990596 w 991824"/>
              <a:gd name="connsiteY1" fmla="*/ 852617 h 1554452"/>
              <a:gd name="connsiteX2" fmla="*/ 411959 w 991824"/>
              <a:gd name="connsiteY2" fmla="*/ 1500186 h 1554452"/>
              <a:gd name="connsiteX3" fmla="*/ 400052 w 991824"/>
              <a:gd name="connsiteY3" fmla="*/ 1345404 h 1554452"/>
              <a:gd name="connsiteX4" fmla="*/ 28568 w 991824"/>
              <a:gd name="connsiteY4" fmla="*/ 1554414 h 1554452"/>
              <a:gd name="connsiteX0" fmla="*/ 466721 w 991824"/>
              <a:gd name="connsiteY0" fmla="*/ 604967 h 1554519"/>
              <a:gd name="connsiteX1" fmla="*/ 243832 w 991824"/>
              <a:gd name="connsiteY1" fmla="*/ 1252947 h 1554519"/>
              <a:gd name="connsiteX0" fmla="*/ 0 w 991824"/>
              <a:gd name="connsiteY0" fmla="*/ 0 h 1554519"/>
              <a:gd name="connsiteX1" fmla="*/ 990596 w 991824"/>
              <a:gd name="connsiteY1" fmla="*/ 852617 h 1554519"/>
              <a:gd name="connsiteX2" fmla="*/ 411959 w 991824"/>
              <a:gd name="connsiteY2" fmla="*/ 1500186 h 1554519"/>
              <a:gd name="connsiteX3" fmla="*/ 400052 w 991824"/>
              <a:gd name="connsiteY3" fmla="*/ 1345404 h 1554519"/>
              <a:gd name="connsiteX4" fmla="*/ 28568 w 991824"/>
              <a:gd name="connsiteY4" fmla="*/ 1554414 h 1554519"/>
              <a:gd name="connsiteX0" fmla="*/ 466721 w 991824"/>
              <a:gd name="connsiteY0" fmla="*/ 604967 h 1554519"/>
              <a:gd name="connsiteX1" fmla="*/ 243832 w 991824"/>
              <a:gd name="connsiteY1" fmla="*/ 1252947 h 1554519"/>
              <a:gd name="connsiteX0" fmla="*/ 0 w 991824"/>
              <a:gd name="connsiteY0" fmla="*/ 0 h 1554519"/>
              <a:gd name="connsiteX1" fmla="*/ 990596 w 991824"/>
              <a:gd name="connsiteY1" fmla="*/ 852617 h 1554519"/>
              <a:gd name="connsiteX2" fmla="*/ 411959 w 991824"/>
              <a:gd name="connsiteY2" fmla="*/ 1500186 h 1554519"/>
              <a:gd name="connsiteX3" fmla="*/ 400052 w 991824"/>
              <a:gd name="connsiteY3" fmla="*/ 1345404 h 1554519"/>
              <a:gd name="connsiteX4" fmla="*/ 28568 w 991824"/>
              <a:gd name="connsiteY4" fmla="*/ 1554414 h 1554519"/>
              <a:gd name="connsiteX0" fmla="*/ 466721 w 991824"/>
              <a:gd name="connsiteY0" fmla="*/ 604967 h 1554519"/>
              <a:gd name="connsiteX1" fmla="*/ 243832 w 991824"/>
              <a:gd name="connsiteY1" fmla="*/ 1252947 h 1554519"/>
              <a:gd name="connsiteX0" fmla="*/ 0 w 991824"/>
              <a:gd name="connsiteY0" fmla="*/ 0 h 1554519"/>
              <a:gd name="connsiteX1" fmla="*/ 990596 w 991824"/>
              <a:gd name="connsiteY1" fmla="*/ 852617 h 1554519"/>
              <a:gd name="connsiteX2" fmla="*/ 411959 w 991824"/>
              <a:gd name="connsiteY2" fmla="*/ 1500186 h 1554519"/>
              <a:gd name="connsiteX3" fmla="*/ 400052 w 991824"/>
              <a:gd name="connsiteY3" fmla="*/ 1345404 h 1554519"/>
              <a:gd name="connsiteX4" fmla="*/ 28568 w 991824"/>
              <a:gd name="connsiteY4" fmla="*/ 1554414 h 1554519"/>
              <a:gd name="connsiteX0" fmla="*/ 466721 w 991824"/>
              <a:gd name="connsiteY0" fmla="*/ 604967 h 1554519"/>
              <a:gd name="connsiteX1" fmla="*/ 243832 w 991824"/>
              <a:gd name="connsiteY1" fmla="*/ 1252947 h 1554519"/>
              <a:gd name="connsiteX0" fmla="*/ 0 w 991824"/>
              <a:gd name="connsiteY0" fmla="*/ 0 h 1554519"/>
              <a:gd name="connsiteX1" fmla="*/ 990596 w 991824"/>
              <a:gd name="connsiteY1" fmla="*/ 852617 h 1554519"/>
              <a:gd name="connsiteX2" fmla="*/ 411959 w 991824"/>
              <a:gd name="connsiteY2" fmla="*/ 1500186 h 1554519"/>
              <a:gd name="connsiteX3" fmla="*/ 400052 w 991824"/>
              <a:gd name="connsiteY3" fmla="*/ 1345404 h 1554519"/>
              <a:gd name="connsiteX4" fmla="*/ 28568 w 991824"/>
              <a:gd name="connsiteY4" fmla="*/ 1554414 h 1554519"/>
              <a:gd name="connsiteX0" fmla="*/ 466721 w 991824"/>
              <a:gd name="connsiteY0" fmla="*/ 604967 h 1554510"/>
              <a:gd name="connsiteX1" fmla="*/ 243832 w 991824"/>
              <a:gd name="connsiteY1" fmla="*/ 1252947 h 1554510"/>
              <a:gd name="connsiteX0" fmla="*/ 0 w 991824"/>
              <a:gd name="connsiteY0" fmla="*/ 0 h 1554510"/>
              <a:gd name="connsiteX1" fmla="*/ 990596 w 991824"/>
              <a:gd name="connsiteY1" fmla="*/ 852617 h 1554510"/>
              <a:gd name="connsiteX2" fmla="*/ 411959 w 991824"/>
              <a:gd name="connsiteY2" fmla="*/ 1500186 h 1554510"/>
              <a:gd name="connsiteX3" fmla="*/ 400052 w 991824"/>
              <a:gd name="connsiteY3" fmla="*/ 1345404 h 1554510"/>
              <a:gd name="connsiteX4" fmla="*/ 28568 w 991824"/>
              <a:gd name="connsiteY4" fmla="*/ 1554414 h 1554510"/>
              <a:gd name="connsiteX0" fmla="*/ 466721 w 991824"/>
              <a:gd name="connsiteY0" fmla="*/ 604967 h 1554414"/>
              <a:gd name="connsiteX1" fmla="*/ 243832 w 991824"/>
              <a:gd name="connsiteY1" fmla="*/ 1252947 h 1554414"/>
              <a:gd name="connsiteX0" fmla="*/ 0 w 991824"/>
              <a:gd name="connsiteY0" fmla="*/ 0 h 1554414"/>
              <a:gd name="connsiteX1" fmla="*/ 990596 w 991824"/>
              <a:gd name="connsiteY1" fmla="*/ 852617 h 1554414"/>
              <a:gd name="connsiteX2" fmla="*/ 411959 w 991824"/>
              <a:gd name="connsiteY2" fmla="*/ 1500186 h 1554414"/>
              <a:gd name="connsiteX3" fmla="*/ 400052 w 991824"/>
              <a:gd name="connsiteY3" fmla="*/ 1345404 h 1554414"/>
              <a:gd name="connsiteX4" fmla="*/ 366714 w 991824"/>
              <a:gd name="connsiteY4" fmla="*/ 1528761 h 1554414"/>
              <a:gd name="connsiteX5" fmla="*/ 28568 w 991824"/>
              <a:gd name="connsiteY5" fmla="*/ 1554414 h 1554414"/>
              <a:gd name="connsiteX0" fmla="*/ 466721 w 991824"/>
              <a:gd name="connsiteY0" fmla="*/ 604967 h 1563495"/>
              <a:gd name="connsiteX1" fmla="*/ 243832 w 991824"/>
              <a:gd name="connsiteY1" fmla="*/ 1252947 h 1563495"/>
              <a:gd name="connsiteX0" fmla="*/ 0 w 991824"/>
              <a:gd name="connsiteY0" fmla="*/ 0 h 1563495"/>
              <a:gd name="connsiteX1" fmla="*/ 990596 w 991824"/>
              <a:gd name="connsiteY1" fmla="*/ 852617 h 1563495"/>
              <a:gd name="connsiteX2" fmla="*/ 411959 w 991824"/>
              <a:gd name="connsiteY2" fmla="*/ 1500186 h 1563495"/>
              <a:gd name="connsiteX3" fmla="*/ 400052 w 991824"/>
              <a:gd name="connsiteY3" fmla="*/ 1345404 h 1563495"/>
              <a:gd name="connsiteX4" fmla="*/ 366714 w 991824"/>
              <a:gd name="connsiteY4" fmla="*/ 1528761 h 1563495"/>
              <a:gd name="connsiteX5" fmla="*/ 28568 w 991824"/>
              <a:gd name="connsiteY5" fmla="*/ 1554414 h 1563495"/>
              <a:gd name="connsiteX0" fmla="*/ 466721 w 991824"/>
              <a:gd name="connsiteY0" fmla="*/ 604967 h 1563495"/>
              <a:gd name="connsiteX1" fmla="*/ 243832 w 991824"/>
              <a:gd name="connsiteY1" fmla="*/ 1252947 h 1563495"/>
              <a:gd name="connsiteX0" fmla="*/ 0 w 991824"/>
              <a:gd name="connsiteY0" fmla="*/ 0 h 1563495"/>
              <a:gd name="connsiteX1" fmla="*/ 990596 w 991824"/>
              <a:gd name="connsiteY1" fmla="*/ 852617 h 1563495"/>
              <a:gd name="connsiteX2" fmla="*/ 411959 w 991824"/>
              <a:gd name="connsiteY2" fmla="*/ 1500186 h 1563495"/>
              <a:gd name="connsiteX3" fmla="*/ 400052 w 991824"/>
              <a:gd name="connsiteY3" fmla="*/ 1345404 h 1563495"/>
              <a:gd name="connsiteX4" fmla="*/ 366714 w 991824"/>
              <a:gd name="connsiteY4" fmla="*/ 1528761 h 1563495"/>
              <a:gd name="connsiteX5" fmla="*/ 28568 w 991824"/>
              <a:gd name="connsiteY5" fmla="*/ 1554414 h 1563495"/>
              <a:gd name="connsiteX0" fmla="*/ 466721 w 991824"/>
              <a:gd name="connsiteY0" fmla="*/ 604967 h 1563495"/>
              <a:gd name="connsiteX1" fmla="*/ 243832 w 991824"/>
              <a:gd name="connsiteY1" fmla="*/ 1252947 h 1563495"/>
              <a:gd name="connsiteX0" fmla="*/ 0 w 991824"/>
              <a:gd name="connsiteY0" fmla="*/ 0 h 1563495"/>
              <a:gd name="connsiteX1" fmla="*/ 990596 w 991824"/>
              <a:gd name="connsiteY1" fmla="*/ 852617 h 1563495"/>
              <a:gd name="connsiteX2" fmla="*/ 411959 w 991824"/>
              <a:gd name="connsiteY2" fmla="*/ 1500186 h 1563495"/>
              <a:gd name="connsiteX3" fmla="*/ 400052 w 991824"/>
              <a:gd name="connsiteY3" fmla="*/ 1345404 h 1563495"/>
              <a:gd name="connsiteX4" fmla="*/ 366714 w 991824"/>
              <a:gd name="connsiteY4" fmla="*/ 1528761 h 1563495"/>
              <a:gd name="connsiteX5" fmla="*/ 28568 w 991824"/>
              <a:gd name="connsiteY5" fmla="*/ 1554414 h 1563495"/>
              <a:gd name="connsiteX0" fmla="*/ 466721 w 991824"/>
              <a:gd name="connsiteY0" fmla="*/ 604967 h 1563495"/>
              <a:gd name="connsiteX1" fmla="*/ 243832 w 991824"/>
              <a:gd name="connsiteY1" fmla="*/ 1252947 h 1563495"/>
              <a:gd name="connsiteX0" fmla="*/ 0 w 991824"/>
              <a:gd name="connsiteY0" fmla="*/ 0 h 1563495"/>
              <a:gd name="connsiteX1" fmla="*/ 990596 w 991824"/>
              <a:gd name="connsiteY1" fmla="*/ 852617 h 1563495"/>
              <a:gd name="connsiteX2" fmla="*/ 411959 w 991824"/>
              <a:gd name="connsiteY2" fmla="*/ 1500186 h 1563495"/>
              <a:gd name="connsiteX3" fmla="*/ 400052 w 991824"/>
              <a:gd name="connsiteY3" fmla="*/ 1345404 h 1563495"/>
              <a:gd name="connsiteX4" fmla="*/ 366714 w 991824"/>
              <a:gd name="connsiteY4" fmla="*/ 1528761 h 1563495"/>
              <a:gd name="connsiteX5" fmla="*/ 28568 w 991824"/>
              <a:gd name="connsiteY5" fmla="*/ 1554414 h 1563495"/>
              <a:gd name="connsiteX0" fmla="*/ 466721 w 991824"/>
              <a:gd name="connsiteY0" fmla="*/ 604967 h 1563495"/>
              <a:gd name="connsiteX1" fmla="*/ 243832 w 991824"/>
              <a:gd name="connsiteY1" fmla="*/ 1252947 h 1563495"/>
              <a:gd name="connsiteX0" fmla="*/ 0 w 991824"/>
              <a:gd name="connsiteY0" fmla="*/ 0 h 1563495"/>
              <a:gd name="connsiteX1" fmla="*/ 990596 w 991824"/>
              <a:gd name="connsiteY1" fmla="*/ 852617 h 1563495"/>
              <a:gd name="connsiteX2" fmla="*/ 411959 w 991824"/>
              <a:gd name="connsiteY2" fmla="*/ 1500186 h 1563495"/>
              <a:gd name="connsiteX3" fmla="*/ 400052 w 991824"/>
              <a:gd name="connsiteY3" fmla="*/ 1345404 h 1563495"/>
              <a:gd name="connsiteX4" fmla="*/ 366714 w 991824"/>
              <a:gd name="connsiteY4" fmla="*/ 1528761 h 1563495"/>
              <a:gd name="connsiteX5" fmla="*/ 28568 w 991824"/>
              <a:gd name="connsiteY5" fmla="*/ 1554414 h 1563495"/>
              <a:gd name="connsiteX0" fmla="*/ 466721 w 991824"/>
              <a:gd name="connsiteY0" fmla="*/ 604967 h 1563495"/>
              <a:gd name="connsiteX1" fmla="*/ 243832 w 991824"/>
              <a:gd name="connsiteY1" fmla="*/ 1252947 h 1563495"/>
              <a:gd name="connsiteX0" fmla="*/ 0 w 991824"/>
              <a:gd name="connsiteY0" fmla="*/ 0 h 1563495"/>
              <a:gd name="connsiteX1" fmla="*/ 990596 w 991824"/>
              <a:gd name="connsiteY1" fmla="*/ 852617 h 1563495"/>
              <a:gd name="connsiteX2" fmla="*/ 411959 w 991824"/>
              <a:gd name="connsiteY2" fmla="*/ 1500186 h 1563495"/>
              <a:gd name="connsiteX3" fmla="*/ 400052 w 991824"/>
              <a:gd name="connsiteY3" fmla="*/ 1345404 h 1563495"/>
              <a:gd name="connsiteX4" fmla="*/ 366714 w 991824"/>
              <a:gd name="connsiteY4" fmla="*/ 1528761 h 1563495"/>
              <a:gd name="connsiteX5" fmla="*/ 28568 w 991824"/>
              <a:gd name="connsiteY5" fmla="*/ 1554414 h 1563495"/>
              <a:gd name="connsiteX0" fmla="*/ 466721 w 991824"/>
              <a:gd name="connsiteY0" fmla="*/ 604967 h 1563495"/>
              <a:gd name="connsiteX1" fmla="*/ 243832 w 991824"/>
              <a:gd name="connsiteY1" fmla="*/ 1252947 h 1563495"/>
              <a:gd name="connsiteX0" fmla="*/ 0 w 991824"/>
              <a:gd name="connsiteY0" fmla="*/ 0 h 1563495"/>
              <a:gd name="connsiteX1" fmla="*/ 990596 w 991824"/>
              <a:gd name="connsiteY1" fmla="*/ 852617 h 1563495"/>
              <a:gd name="connsiteX2" fmla="*/ 411959 w 991824"/>
              <a:gd name="connsiteY2" fmla="*/ 1500186 h 1563495"/>
              <a:gd name="connsiteX3" fmla="*/ 400052 w 991824"/>
              <a:gd name="connsiteY3" fmla="*/ 1345404 h 1563495"/>
              <a:gd name="connsiteX4" fmla="*/ 366714 w 991824"/>
              <a:gd name="connsiteY4" fmla="*/ 1528761 h 1563495"/>
              <a:gd name="connsiteX5" fmla="*/ 28568 w 991824"/>
              <a:gd name="connsiteY5" fmla="*/ 1554414 h 1563495"/>
              <a:gd name="connsiteX0" fmla="*/ 466721 w 991824"/>
              <a:gd name="connsiteY0" fmla="*/ 604967 h 1563495"/>
              <a:gd name="connsiteX1" fmla="*/ 243832 w 991824"/>
              <a:gd name="connsiteY1" fmla="*/ 1252947 h 1563495"/>
              <a:gd name="connsiteX0" fmla="*/ 0 w 991824"/>
              <a:gd name="connsiteY0" fmla="*/ 0 h 1563495"/>
              <a:gd name="connsiteX1" fmla="*/ 990596 w 991824"/>
              <a:gd name="connsiteY1" fmla="*/ 852617 h 1563495"/>
              <a:gd name="connsiteX2" fmla="*/ 411959 w 991824"/>
              <a:gd name="connsiteY2" fmla="*/ 1500186 h 1563495"/>
              <a:gd name="connsiteX3" fmla="*/ 400052 w 991824"/>
              <a:gd name="connsiteY3" fmla="*/ 1345404 h 1563495"/>
              <a:gd name="connsiteX4" fmla="*/ 366714 w 991824"/>
              <a:gd name="connsiteY4" fmla="*/ 1528761 h 1563495"/>
              <a:gd name="connsiteX5" fmla="*/ 28568 w 991824"/>
              <a:gd name="connsiteY5" fmla="*/ 1554414 h 1563495"/>
              <a:gd name="connsiteX0" fmla="*/ 466721 w 991824"/>
              <a:gd name="connsiteY0" fmla="*/ 604967 h 1563495"/>
              <a:gd name="connsiteX1" fmla="*/ 243832 w 991824"/>
              <a:gd name="connsiteY1" fmla="*/ 1252947 h 1563495"/>
              <a:gd name="connsiteX0" fmla="*/ 0 w 991824"/>
              <a:gd name="connsiteY0" fmla="*/ 0 h 1563495"/>
              <a:gd name="connsiteX1" fmla="*/ 990596 w 991824"/>
              <a:gd name="connsiteY1" fmla="*/ 852617 h 1563495"/>
              <a:gd name="connsiteX2" fmla="*/ 411959 w 991824"/>
              <a:gd name="connsiteY2" fmla="*/ 1500186 h 1563495"/>
              <a:gd name="connsiteX3" fmla="*/ 400052 w 991824"/>
              <a:gd name="connsiteY3" fmla="*/ 1345404 h 1563495"/>
              <a:gd name="connsiteX4" fmla="*/ 366714 w 991824"/>
              <a:gd name="connsiteY4" fmla="*/ 1528761 h 1563495"/>
              <a:gd name="connsiteX5" fmla="*/ 28568 w 991824"/>
              <a:gd name="connsiteY5" fmla="*/ 1554414 h 1563495"/>
              <a:gd name="connsiteX0" fmla="*/ 466721 w 991824"/>
              <a:gd name="connsiteY0" fmla="*/ 604967 h 1563495"/>
              <a:gd name="connsiteX1" fmla="*/ 243832 w 991824"/>
              <a:gd name="connsiteY1" fmla="*/ 1252947 h 1563495"/>
              <a:gd name="connsiteX0" fmla="*/ 0 w 991824"/>
              <a:gd name="connsiteY0" fmla="*/ 0 h 1563495"/>
              <a:gd name="connsiteX1" fmla="*/ 990596 w 991824"/>
              <a:gd name="connsiteY1" fmla="*/ 852617 h 1563495"/>
              <a:gd name="connsiteX2" fmla="*/ 411959 w 991824"/>
              <a:gd name="connsiteY2" fmla="*/ 1500186 h 1563495"/>
              <a:gd name="connsiteX3" fmla="*/ 400052 w 991824"/>
              <a:gd name="connsiteY3" fmla="*/ 1345404 h 1563495"/>
              <a:gd name="connsiteX4" fmla="*/ 366714 w 991824"/>
              <a:gd name="connsiteY4" fmla="*/ 1528761 h 1563495"/>
              <a:gd name="connsiteX5" fmla="*/ 28568 w 991824"/>
              <a:gd name="connsiteY5" fmla="*/ 1554414 h 1563495"/>
              <a:gd name="connsiteX0" fmla="*/ 466721 w 991824"/>
              <a:gd name="connsiteY0" fmla="*/ 604967 h 1563495"/>
              <a:gd name="connsiteX1" fmla="*/ 243832 w 991824"/>
              <a:gd name="connsiteY1" fmla="*/ 1252947 h 1563495"/>
              <a:gd name="connsiteX0" fmla="*/ 0 w 991824"/>
              <a:gd name="connsiteY0" fmla="*/ 0 h 1563495"/>
              <a:gd name="connsiteX1" fmla="*/ 990596 w 991824"/>
              <a:gd name="connsiteY1" fmla="*/ 852617 h 1563495"/>
              <a:gd name="connsiteX2" fmla="*/ 411959 w 991824"/>
              <a:gd name="connsiteY2" fmla="*/ 1500186 h 1563495"/>
              <a:gd name="connsiteX3" fmla="*/ 400052 w 991824"/>
              <a:gd name="connsiteY3" fmla="*/ 1345404 h 1563495"/>
              <a:gd name="connsiteX4" fmla="*/ 366714 w 991824"/>
              <a:gd name="connsiteY4" fmla="*/ 1528761 h 1563495"/>
              <a:gd name="connsiteX5" fmla="*/ 28568 w 991824"/>
              <a:gd name="connsiteY5" fmla="*/ 1554414 h 1563495"/>
              <a:gd name="connsiteX0" fmla="*/ 466721 w 991542"/>
              <a:gd name="connsiteY0" fmla="*/ 604967 h 1563495"/>
              <a:gd name="connsiteX1" fmla="*/ 243832 w 991542"/>
              <a:gd name="connsiteY1" fmla="*/ 1252947 h 1563495"/>
              <a:gd name="connsiteX0" fmla="*/ 0 w 991542"/>
              <a:gd name="connsiteY0" fmla="*/ 0 h 1563495"/>
              <a:gd name="connsiteX1" fmla="*/ 990596 w 991542"/>
              <a:gd name="connsiteY1" fmla="*/ 852617 h 1563495"/>
              <a:gd name="connsiteX2" fmla="*/ 411959 w 991542"/>
              <a:gd name="connsiteY2" fmla="*/ 1500186 h 1563495"/>
              <a:gd name="connsiteX3" fmla="*/ 400052 w 991542"/>
              <a:gd name="connsiteY3" fmla="*/ 1345404 h 1563495"/>
              <a:gd name="connsiteX4" fmla="*/ 366714 w 991542"/>
              <a:gd name="connsiteY4" fmla="*/ 1528761 h 1563495"/>
              <a:gd name="connsiteX5" fmla="*/ 28568 w 991542"/>
              <a:gd name="connsiteY5" fmla="*/ 1554414 h 1563495"/>
              <a:gd name="connsiteX0" fmla="*/ 466721 w 991542"/>
              <a:gd name="connsiteY0" fmla="*/ 604967 h 1563495"/>
              <a:gd name="connsiteX1" fmla="*/ 243832 w 991542"/>
              <a:gd name="connsiteY1" fmla="*/ 1252947 h 1563495"/>
              <a:gd name="connsiteX0" fmla="*/ 0 w 991542"/>
              <a:gd name="connsiteY0" fmla="*/ 0 h 1563495"/>
              <a:gd name="connsiteX1" fmla="*/ 990596 w 991542"/>
              <a:gd name="connsiteY1" fmla="*/ 852617 h 1563495"/>
              <a:gd name="connsiteX2" fmla="*/ 411959 w 991542"/>
              <a:gd name="connsiteY2" fmla="*/ 1500186 h 1563495"/>
              <a:gd name="connsiteX3" fmla="*/ 400052 w 991542"/>
              <a:gd name="connsiteY3" fmla="*/ 1345404 h 1563495"/>
              <a:gd name="connsiteX4" fmla="*/ 366714 w 991542"/>
              <a:gd name="connsiteY4" fmla="*/ 1528761 h 1563495"/>
              <a:gd name="connsiteX5" fmla="*/ 28568 w 991542"/>
              <a:gd name="connsiteY5" fmla="*/ 1554414 h 1563495"/>
              <a:gd name="connsiteX0" fmla="*/ 466721 w 991475"/>
              <a:gd name="connsiteY0" fmla="*/ 604967 h 1563495"/>
              <a:gd name="connsiteX1" fmla="*/ 243832 w 991475"/>
              <a:gd name="connsiteY1" fmla="*/ 1252947 h 1563495"/>
              <a:gd name="connsiteX0" fmla="*/ 0 w 991475"/>
              <a:gd name="connsiteY0" fmla="*/ 0 h 1563495"/>
              <a:gd name="connsiteX1" fmla="*/ 990596 w 991475"/>
              <a:gd name="connsiteY1" fmla="*/ 852617 h 1563495"/>
              <a:gd name="connsiteX2" fmla="*/ 366715 w 991475"/>
              <a:gd name="connsiteY2" fmla="*/ 1533523 h 1563495"/>
              <a:gd name="connsiteX3" fmla="*/ 400052 w 991475"/>
              <a:gd name="connsiteY3" fmla="*/ 1345404 h 1563495"/>
              <a:gd name="connsiteX4" fmla="*/ 366714 w 991475"/>
              <a:gd name="connsiteY4" fmla="*/ 1528761 h 1563495"/>
              <a:gd name="connsiteX5" fmla="*/ 28568 w 991475"/>
              <a:gd name="connsiteY5" fmla="*/ 1554414 h 1563495"/>
              <a:gd name="connsiteX0" fmla="*/ 466721 w 991475"/>
              <a:gd name="connsiteY0" fmla="*/ 604967 h 1563495"/>
              <a:gd name="connsiteX1" fmla="*/ 243832 w 991475"/>
              <a:gd name="connsiteY1" fmla="*/ 1252947 h 1563495"/>
              <a:gd name="connsiteX0" fmla="*/ 0 w 991475"/>
              <a:gd name="connsiteY0" fmla="*/ 0 h 1563495"/>
              <a:gd name="connsiteX1" fmla="*/ 990596 w 991475"/>
              <a:gd name="connsiteY1" fmla="*/ 852617 h 1563495"/>
              <a:gd name="connsiteX2" fmla="*/ 366715 w 991475"/>
              <a:gd name="connsiteY2" fmla="*/ 1533523 h 1563495"/>
              <a:gd name="connsiteX3" fmla="*/ 400052 w 991475"/>
              <a:gd name="connsiteY3" fmla="*/ 1345404 h 1563495"/>
              <a:gd name="connsiteX4" fmla="*/ 366714 w 991475"/>
              <a:gd name="connsiteY4" fmla="*/ 1528761 h 1563495"/>
              <a:gd name="connsiteX5" fmla="*/ 28568 w 991475"/>
              <a:gd name="connsiteY5" fmla="*/ 1554414 h 1563495"/>
              <a:gd name="connsiteX0" fmla="*/ 466721 w 991475"/>
              <a:gd name="connsiteY0" fmla="*/ 604967 h 1563495"/>
              <a:gd name="connsiteX1" fmla="*/ 243832 w 991475"/>
              <a:gd name="connsiteY1" fmla="*/ 1252947 h 1563495"/>
              <a:gd name="connsiteX0" fmla="*/ 0 w 991475"/>
              <a:gd name="connsiteY0" fmla="*/ 0 h 1563495"/>
              <a:gd name="connsiteX1" fmla="*/ 990596 w 991475"/>
              <a:gd name="connsiteY1" fmla="*/ 852617 h 1563495"/>
              <a:gd name="connsiteX2" fmla="*/ 366715 w 991475"/>
              <a:gd name="connsiteY2" fmla="*/ 1533523 h 1563495"/>
              <a:gd name="connsiteX3" fmla="*/ 400052 w 991475"/>
              <a:gd name="connsiteY3" fmla="*/ 1345404 h 1563495"/>
              <a:gd name="connsiteX4" fmla="*/ 366714 w 991475"/>
              <a:gd name="connsiteY4" fmla="*/ 1528761 h 1563495"/>
              <a:gd name="connsiteX5" fmla="*/ 28568 w 991475"/>
              <a:gd name="connsiteY5" fmla="*/ 1554414 h 1563495"/>
              <a:gd name="connsiteX0" fmla="*/ 466721 w 991475"/>
              <a:gd name="connsiteY0" fmla="*/ 604967 h 1604961"/>
              <a:gd name="connsiteX1" fmla="*/ 243832 w 991475"/>
              <a:gd name="connsiteY1" fmla="*/ 1252947 h 1604961"/>
              <a:gd name="connsiteX0" fmla="*/ 0 w 991475"/>
              <a:gd name="connsiteY0" fmla="*/ 0 h 1604961"/>
              <a:gd name="connsiteX1" fmla="*/ 990596 w 991475"/>
              <a:gd name="connsiteY1" fmla="*/ 852617 h 1604961"/>
              <a:gd name="connsiteX2" fmla="*/ 366715 w 991475"/>
              <a:gd name="connsiteY2" fmla="*/ 1533523 h 1604961"/>
              <a:gd name="connsiteX3" fmla="*/ 400052 w 991475"/>
              <a:gd name="connsiteY3" fmla="*/ 1345404 h 1604961"/>
              <a:gd name="connsiteX4" fmla="*/ 366714 w 991475"/>
              <a:gd name="connsiteY4" fmla="*/ 1528761 h 1604961"/>
              <a:gd name="connsiteX5" fmla="*/ 645322 w 991475"/>
              <a:gd name="connsiteY5" fmla="*/ 1604961 h 1604961"/>
              <a:gd name="connsiteX6" fmla="*/ 28568 w 991475"/>
              <a:gd name="connsiteY6" fmla="*/ 1554414 h 1604961"/>
              <a:gd name="connsiteX0" fmla="*/ 466721 w 991475"/>
              <a:gd name="connsiteY0" fmla="*/ 604967 h 1604961"/>
              <a:gd name="connsiteX1" fmla="*/ 243832 w 991475"/>
              <a:gd name="connsiteY1" fmla="*/ 1252947 h 1604961"/>
              <a:gd name="connsiteX0" fmla="*/ 0 w 991475"/>
              <a:gd name="connsiteY0" fmla="*/ 0 h 1604961"/>
              <a:gd name="connsiteX1" fmla="*/ 990596 w 991475"/>
              <a:gd name="connsiteY1" fmla="*/ 852617 h 1604961"/>
              <a:gd name="connsiteX2" fmla="*/ 366715 w 991475"/>
              <a:gd name="connsiteY2" fmla="*/ 1533523 h 1604961"/>
              <a:gd name="connsiteX3" fmla="*/ 400052 w 991475"/>
              <a:gd name="connsiteY3" fmla="*/ 1345404 h 1604961"/>
              <a:gd name="connsiteX4" fmla="*/ 366714 w 991475"/>
              <a:gd name="connsiteY4" fmla="*/ 1528761 h 1604961"/>
              <a:gd name="connsiteX5" fmla="*/ 645322 w 991475"/>
              <a:gd name="connsiteY5" fmla="*/ 1604961 h 1604961"/>
              <a:gd name="connsiteX6" fmla="*/ 409568 w 991475"/>
              <a:gd name="connsiteY6" fmla="*/ 1556795 h 1604961"/>
              <a:gd name="connsiteX0" fmla="*/ 466721 w 991475"/>
              <a:gd name="connsiteY0" fmla="*/ 604967 h 1604961"/>
              <a:gd name="connsiteX1" fmla="*/ 243832 w 991475"/>
              <a:gd name="connsiteY1" fmla="*/ 1252947 h 1604961"/>
              <a:gd name="connsiteX0" fmla="*/ 0 w 991475"/>
              <a:gd name="connsiteY0" fmla="*/ 0 h 1604961"/>
              <a:gd name="connsiteX1" fmla="*/ 990596 w 991475"/>
              <a:gd name="connsiteY1" fmla="*/ 852617 h 1604961"/>
              <a:gd name="connsiteX2" fmla="*/ 366715 w 991475"/>
              <a:gd name="connsiteY2" fmla="*/ 1533523 h 1604961"/>
              <a:gd name="connsiteX3" fmla="*/ 400052 w 991475"/>
              <a:gd name="connsiteY3" fmla="*/ 1345404 h 1604961"/>
              <a:gd name="connsiteX4" fmla="*/ 366714 w 991475"/>
              <a:gd name="connsiteY4" fmla="*/ 1528761 h 1604961"/>
              <a:gd name="connsiteX5" fmla="*/ 645322 w 991475"/>
              <a:gd name="connsiteY5" fmla="*/ 1604961 h 1604961"/>
              <a:gd name="connsiteX6" fmla="*/ 411949 w 991475"/>
              <a:gd name="connsiteY6" fmla="*/ 1554414 h 1604961"/>
              <a:gd name="connsiteX0" fmla="*/ 466721 w 991475"/>
              <a:gd name="connsiteY0" fmla="*/ 604967 h 1559717"/>
              <a:gd name="connsiteX1" fmla="*/ 243832 w 991475"/>
              <a:gd name="connsiteY1" fmla="*/ 1252947 h 1559717"/>
              <a:gd name="connsiteX0" fmla="*/ 0 w 991475"/>
              <a:gd name="connsiteY0" fmla="*/ 0 h 1559717"/>
              <a:gd name="connsiteX1" fmla="*/ 990596 w 991475"/>
              <a:gd name="connsiteY1" fmla="*/ 852617 h 1559717"/>
              <a:gd name="connsiteX2" fmla="*/ 366715 w 991475"/>
              <a:gd name="connsiteY2" fmla="*/ 1533523 h 1559717"/>
              <a:gd name="connsiteX3" fmla="*/ 400052 w 991475"/>
              <a:gd name="connsiteY3" fmla="*/ 1345404 h 1559717"/>
              <a:gd name="connsiteX4" fmla="*/ 366714 w 991475"/>
              <a:gd name="connsiteY4" fmla="*/ 1528761 h 1559717"/>
              <a:gd name="connsiteX5" fmla="*/ 566740 w 991475"/>
              <a:gd name="connsiteY5" fmla="*/ 1559717 h 1559717"/>
              <a:gd name="connsiteX6" fmla="*/ 411949 w 991475"/>
              <a:gd name="connsiteY6" fmla="*/ 1554414 h 1559717"/>
              <a:gd name="connsiteX0" fmla="*/ 466721 w 991475"/>
              <a:gd name="connsiteY0" fmla="*/ 604967 h 1559717"/>
              <a:gd name="connsiteX1" fmla="*/ 243832 w 991475"/>
              <a:gd name="connsiteY1" fmla="*/ 1252947 h 1559717"/>
              <a:gd name="connsiteX0" fmla="*/ 0 w 991475"/>
              <a:gd name="connsiteY0" fmla="*/ 0 h 1559717"/>
              <a:gd name="connsiteX1" fmla="*/ 990596 w 991475"/>
              <a:gd name="connsiteY1" fmla="*/ 852617 h 1559717"/>
              <a:gd name="connsiteX2" fmla="*/ 366715 w 991475"/>
              <a:gd name="connsiteY2" fmla="*/ 1533523 h 1559717"/>
              <a:gd name="connsiteX3" fmla="*/ 400052 w 991475"/>
              <a:gd name="connsiteY3" fmla="*/ 1345404 h 1559717"/>
              <a:gd name="connsiteX4" fmla="*/ 366714 w 991475"/>
              <a:gd name="connsiteY4" fmla="*/ 1528761 h 1559717"/>
              <a:gd name="connsiteX5" fmla="*/ 566740 w 991475"/>
              <a:gd name="connsiteY5" fmla="*/ 1559717 h 1559717"/>
              <a:gd name="connsiteX6" fmla="*/ 411949 w 991475"/>
              <a:gd name="connsiteY6" fmla="*/ 1554414 h 1559717"/>
              <a:gd name="connsiteX0" fmla="*/ 466721 w 991475"/>
              <a:gd name="connsiteY0" fmla="*/ 604967 h 1569527"/>
              <a:gd name="connsiteX1" fmla="*/ 243832 w 991475"/>
              <a:gd name="connsiteY1" fmla="*/ 1252947 h 1569527"/>
              <a:gd name="connsiteX0" fmla="*/ 0 w 991475"/>
              <a:gd name="connsiteY0" fmla="*/ 0 h 1569527"/>
              <a:gd name="connsiteX1" fmla="*/ 990596 w 991475"/>
              <a:gd name="connsiteY1" fmla="*/ 852617 h 1569527"/>
              <a:gd name="connsiteX2" fmla="*/ 366715 w 991475"/>
              <a:gd name="connsiteY2" fmla="*/ 1533523 h 1569527"/>
              <a:gd name="connsiteX3" fmla="*/ 400052 w 991475"/>
              <a:gd name="connsiteY3" fmla="*/ 1345404 h 1569527"/>
              <a:gd name="connsiteX4" fmla="*/ 366714 w 991475"/>
              <a:gd name="connsiteY4" fmla="*/ 1528761 h 1569527"/>
              <a:gd name="connsiteX5" fmla="*/ 566740 w 991475"/>
              <a:gd name="connsiteY5" fmla="*/ 1559717 h 1569527"/>
              <a:gd name="connsiteX6" fmla="*/ 411949 w 991475"/>
              <a:gd name="connsiteY6" fmla="*/ 1554414 h 1569527"/>
              <a:gd name="connsiteX0" fmla="*/ 466721 w 991475"/>
              <a:gd name="connsiteY0" fmla="*/ 604967 h 1588413"/>
              <a:gd name="connsiteX1" fmla="*/ 243832 w 991475"/>
              <a:gd name="connsiteY1" fmla="*/ 1252947 h 1588413"/>
              <a:gd name="connsiteX0" fmla="*/ 0 w 991475"/>
              <a:gd name="connsiteY0" fmla="*/ 0 h 1588413"/>
              <a:gd name="connsiteX1" fmla="*/ 990596 w 991475"/>
              <a:gd name="connsiteY1" fmla="*/ 852617 h 1588413"/>
              <a:gd name="connsiteX2" fmla="*/ 366715 w 991475"/>
              <a:gd name="connsiteY2" fmla="*/ 1533523 h 1588413"/>
              <a:gd name="connsiteX3" fmla="*/ 400052 w 991475"/>
              <a:gd name="connsiteY3" fmla="*/ 1345404 h 1588413"/>
              <a:gd name="connsiteX4" fmla="*/ 366714 w 991475"/>
              <a:gd name="connsiteY4" fmla="*/ 1528761 h 1588413"/>
              <a:gd name="connsiteX5" fmla="*/ 566740 w 991475"/>
              <a:gd name="connsiteY5" fmla="*/ 1559717 h 1588413"/>
              <a:gd name="connsiteX6" fmla="*/ 504828 w 991475"/>
              <a:gd name="connsiteY6" fmla="*/ 1588292 h 1588413"/>
              <a:gd name="connsiteX7" fmla="*/ 411949 w 991475"/>
              <a:gd name="connsiteY7" fmla="*/ 1554414 h 1588413"/>
              <a:gd name="connsiteX0" fmla="*/ 466721 w 991475"/>
              <a:gd name="connsiteY0" fmla="*/ 604967 h 1569527"/>
              <a:gd name="connsiteX1" fmla="*/ 243832 w 991475"/>
              <a:gd name="connsiteY1" fmla="*/ 1252947 h 1569527"/>
              <a:gd name="connsiteX0" fmla="*/ 0 w 991475"/>
              <a:gd name="connsiteY0" fmla="*/ 0 h 1569527"/>
              <a:gd name="connsiteX1" fmla="*/ 990596 w 991475"/>
              <a:gd name="connsiteY1" fmla="*/ 852617 h 1569527"/>
              <a:gd name="connsiteX2" fmla="*/ 366715 w 991475"/>
              <a:gd name="connsiteY2" fmla="*/ 1533523 h 1569527"/>
              <a:gd name="connsiteX3" fmla="*/ 400052 w 991475"/>
              <a:gd name="connsiteY3" fmla="*/ 1345404 h 1569527"/>
              <a:gd name="connsiteX4" fmla="*/ 366714 w 991475"/>
              <a:gd name="connsiteY4" fmla="*/ 1528761 h 1569527"/>
              <a:gd name="connsiteX5" fmla="*/ 566740 w 991475"/>
              <a:gd name="connsiteY5" fmla="*/ 1559717 h 1569527"/>
              <a:gd name="connsiteX6" fmla="*/ 502447 w 991475"/>
              <a:gd name="connsiteY6" fmla="*/ 1538286 h 1569527"/>
              <a:gd name="connsiteX7" fmla="*/ 411949 w 991475"/>
              <a:gd name="connsiteY7" fmla="*/ 1554414 h 1569527"/>
              <a:gd name="connsiteX0" fmla="*/ 466721 w 991475"/>
              <a:gd name="connsiteY0" fmla="*/ 604967 h 1569527"/>
              <a:gd name="connsiteX1" fmla="*/ 243832 w 991475"/>
              <a:gd name="connsiteY1" fmla="*/ 1252947 h 1569527"/>
              <a:gd name="connsiteX0" fmla="*/ 0 w 991475"/>
              <a:gd name="connsiteY0" fmla="*/ 0 h 1569527"/>
              <a:gd name="connsiteX1" fmla="*/ 990596 w 991475"/>
              <a:gd name="connsiteY1" fmla="*/ 852617 h 1569527"/>
              <a:gd name="connsiteX2" fmla="*/ 366715 w 991475"/>
              <a:gd name="connsiteY2" fmla="*/ 1533523 h 1569527"/>
              <a:gd name="connsiteX3" fmla="*/ 400052 w 991475"/>
              <a:gd name="connsiteY3" fmla="*/ 1345404 h 1569527"/>
              <a:gd name="connsiteX4" fmla="*/ 366714 w 991475"/>
              <a:gd name="connsiteY4" fmla="*/ 1528761 h 1569527"/>
              <a:gd name="connsiteX5" fmla="*/ 566740 w 991475"/>
              <a:gd name="connsiteY5" fmla="*/ 1559717 h 1569527"/>
              <a:gd name="connsiteX6" fmla="*/ 411949 w 991475"/>
              <a:gd name="connsiteY6" fmla="*/ 1554414 h 1569527"/>
              <a:gd name="connsiteX0" fmla="*/ 466721 w 991475"/>
              <a:gd name="connsiteY0" fmla="*/ 604967 h 1569527"/>
              <a:gd name="connsiteX1" fmla="*/ 243832 w 991475"/>
              <a:gd name="connsiteY1" fmla="*/ 1252947 h 1569527"/>
              <a:gd name="connsiteX0" fmla="*/ 0 w 991475"/>
              <a:gd name="connsiteY0" fmla="*/ 0 h 1569527"/>
              <a:gd name="connsiteX1" fmla="*/ 990596 w 991475"/>
              <a:gd name="connsiteY1" fmla="*/ 852617 h 1569527"/>
              <a:gd name="connsiteX2" fmla="*/ 366715 w 991475"/>
              <a:gd name="connsiteY2" fmla="*/ 1533523 h 1569527"/>
              <a:gd name="connsiteX3" fmla="*/ 400052 w 991475"/>
              <a:gd name="connsiteY3" fmla="*/ 1345404 h 1569527"/>
              <a:gd name="connsiteX4" fmla="*/ 366714 w 991475"/>
              <a:gd name="connsiteY4" fmla="*/ 1528761 h 1569527"/>
              <a:gd name="connsiteX5" fmla="*/ 566740 w 991475"/>
              <a:gd name="connsiteY5" fmla="*/ 1559717 h 1569527"/>
              <a:gd name="connsiteX6" fmla="*/ 411949 w 991475"/>
              <a:gd name="connsiteY6" fmla="*/ 1554414 h 1569527"/>
              <a:gd name="connsiteX0" fmla="*/ 466721 w 991475"/>
              <a:gd name="connsiteY0" fmla="*/ 604967 h 1568020"/>
              <a:gd name="connsiteX1" fmla="*/ 243832 w 991475"/>
              <a:gd name="connsiteY1" fmla="*/ 1252947 h 1568020"/>
              <a:gd name="connsiteX0" fmla="*/ 0 w 991475"/>
              <a:gd name="connsiteY0" fmla="*/ 0 h 1568020"/>
              <a:gd name="connsiteX1" fmla="*/ 990596 w 991475"/>
              <a:gd name="connsiteY1" fmla="*/ 852617 h 1568020"/>
              <a:gd name="connsiteX2" fmla="*/ 366715 w 991475"/>
              <a:gd name="connsiteY2" fmla="*/ 1533523 h 1568020"/>
              <a:gd name="connsiteX3" fmla="*/ 400052 w 991475"/>
              <a:gd name="connsiteY3" fmla="*/ 1345404 h 1568020"/>
              <a:gd name="connsiteX4" fmla="*/ 366714 w 991475"/>
              <a:gd name="connsiteY4" fmla="*/ 1528761 h 1568020"/>
              <a:gd name="connsiteX5" fmla="*/ 566740 w 991475"/>
              <a:gd name="connsiteY5" fmla="*/ 1559717 h 1568020"/>
              <a:gd name="connsiteX6" fmla="*/ 411949 w 991475"/>
              <a:gd name="connsiteY6" fmla="*/ 1554414 h 1568020"/>
              <a:gd name="connsiteX0" fmla="*/ 466721 w 991475"/>
              <a:gd name="connsiteY0" fmla="*/ 604967 h 1566427"/>
              <a:gd name="connsiteX1" fmla="*/ 243832 w 991475"/>
              <a:gd name="connsiteY1" fmla="*/ 1252947 h 1566427"/>
              <a:gd name="connsiteX0" fmla="*/ 0 w 991475"/>
              <a:gd name="connsiteY0" fmla="*/ 0 h 1566427"/>
              <a:gd name="connsiteX1" fmla="*/ 990596 w 991475"/>
              <a:gd name="connsiteY1" fmla="*/ 852617 h 1566427"/>
              <a:gd name="connsiteX2" fmla="*/ 366715 w 991475"/>
              <a:gd name="connsiteY2" fmla="*/ 1533523 h 1566427"/>
              <a:gd name="connsiteX3" fmla="*/ 400052 w 991475"/>
              <a:gd name="connsiteY3" fmla="*/ 1345404 h 1566427"/>
              <a:gd name="connsiteX4" fmla="*/ 366714 w 991475"/>
              <a:gd name="connsiteY4" fmla="*/ 1528761 h 1566427"/>
              <a:gd name="connsiteX5" fmla="*/ 566740 w 991475"/>
              <a:gd name="connsiteY5" fmla="*/ 1559717 h 1566427"/>
              <a:gd name="connsiteX6" fmla="*/ 376230 w 991475"/>
              <a:gd name="connsiteY6" fmla="*/ 1544889 h 1566427"/>
              <a:gd name="connsiteX0" fmla="*/ 466721 w 991475"/>
              <a:gd name="connsiteY0" fmla="*/ 604967 h 1568215"/>
              <a:gd name="connsiteX1" fmla="*/ 243832 w 991475"/>
              <a:gd name="connsiteY1" fmla="*/ 1252947 h 1568215"/>
              <a:gd name="connsiteX0" fmla="*/ 0 w 991475"/>
              <a:gd name="connsiteY0" fmla="*/ 0 h 1568215"/>
              <a:gd name="connsiteX1" fmla="*/ 990596 w 991475"/>
              <a:gd name="connsiteY1" fmla="*/ 852617 h 1568215"/>
              <a:gd name="connsiteX2" fmla="*/ 366715 w 991475"/>
              <a:gd name="connsiteY2" fmla="*/ 1533523 h 1568215"/>
              <a:gd name="connsiteX3" fmla="*/ 400052 w 991475"/>
              <a:gd name="connsiteY3" fmla="*/ 1345404 h 1568215"/>
              <a:gd name="connsiteX4" fmla="*/ 366714 w 991475"/>
              <a:gd name="connsiteY4" fmla="*/ 1528761 h 1568215"/>
              <a:gd name="connsiteX5" fmla="*/ 566740 w 991475"/>
              <a:gd name="connsiteY5" fmla="*/ 1559717 h 1568215"/>
              <a:gd name="connsiteX6" fmla="*/ 376230 w 991475"/>
              <a:gd name="connsiteY6" fmla="*/ 1544889 h 1568215"/>
              <a:gd name="connsiteX0" fmla="*/ 466721 w 991475"/>
              <a:gd name="connsiteY0" fmla="*/ 604967 h 1567061"/>
              <a:gd name="connsiteX1" fmla="*/ 243832 w 991475"/>
              <a:gd name="connsiteY1" fmla="*/ 1252947 h 1567061"/>
              <a:gd name="connsiteX0" fmla="*/ 0 w 991475"/>
              <a:gd name="connsiteY0" fmla="*/ 0 h 1567061"/>
              <a:gd name="connsiteX1" fmla="*/ 990596 w 991475"/>
              <a:gd name="connsiteY1" fmla="*/ 852617 h 1567061"/>
              <a:gd name="connsiteX2" fmla="*/ 366715 w 991475"/>
              <a:gd name="connsiteY2" fmla="*/ 1533523 h 1567061"/>
              <a:gd name="connsiteX3" fmla="*/ 400052 w 991475"/>
              <a:gd name="connsiteY3" fmla="*/ 1345404 h 1567061"/>
              <a:gd name="connsiteX4" fmla="*/ 366714 w 991475"/>
              <a:gd name="connsiteY4" fmla="*/ 1528761 h 1567061"/>
              <a:gd name="connsiteX5" fmla="*/ 566740 w 991475"/>
              <a:gd name="connsiteY5" fmla="*/ 1559717 h 1567061"/>
              <a:gd name="connsiteX6" fmla="*/ 376230 w 991475"/>
              <a:gd name="connsiteY6" fmla="*/ 1544889 h 1567061"/>
              <a:gd name="connsiteX0" fmla="*/ 222889 w 747643"/>
              <a:gd name="connsiteY0" fmla="*/ 573217 h 1535311"/>
              <a:gd name="connsiteX1" fmla="*/ 0 w 747643"/>
              <a:gd name="connsiteY1" fmla="*/ 1221197 h 1535311"/>
              <a:gd name="connsiteX0" fmla="*/ 41918 w 747643"/>
              <a:gd name="connsiteY0" fmla="*/ 0 h 1535311"/>
              <a:gd name="connsiteX1" fmla="*/ 746764 w 747643"/>
              <a:gd name="connsiteY1" fmla="*/ 820867 h 1535311"/>
              <a:gd name="connsiteX2" fmla="*/ 122883 w 747643"/>
              <a:gd name="connsiteY2" fmla="*/ 1501773 h 1535311"/>
              <a:gd name="connsiteX3" fmla="*/ 156220 w 747643"/>
              <a:gd name="connsiteY3" fmla="*/ 1313654 h 1535311"/>
              <a:gd name="connsiteX4" fmla="*/ 122882 w 747643"/>
              <a:gd name="connsiteY4" fmla="*/ 1497011 h 1535311"/>
              <a:gd name="connsiteX5" fmla="*/ 322908 w 747643"/>
              <a:gd name="connsiteY5" fmla="*/ 1527967 h 1535311"/>
              <a:gd name="connsiteX6" fmla="*/ 132398 w 747643"/>
              <a:gd name="connsiteY6" fmla="*/ 1513139 h 1535311"/>
              <a:gd name="connsiteX0" fmla="*/ 222889 w 747643"/>
              <a:gd name="connsiteY0" fmla="*/ 535117 h 1497211"/>
              <a:gd name="connsiteX1" fmla="*/ 0 w 747643"/>
              <a:gd name="connsiteY1" fmla="*/ 1183097 h 1497211"/>
              <a:gd name="connsiteX0" fmla="*/ 41918 w 747643"/>
              <a:gd name="connsiteY0" fmla="*/ 0 h 1497211"/>
              <a:gd name="connsiteX1" fmla="*/ 746764 w 747643"/>
              <a:gd name="connsiteY1" fmla="*/ 782767 h 1497211"/>
              <a:gd name="connsiteX2" fmla="*/ 122883 w 747643"/>
              <a:gd name="connsiteY2" fmla="*/ 1463673 h 1497211"/>
              <a:gd name="connsiteX3" fmla="*/ 156220 w 747643"/>
              <a:gd name="connsiteY3" fmla="*/ 1275554 h 1497211"/>
              <a:gd name="connsiteX4" fmla="*/ 122882 w 747643"/>
              <a:gd name="connsiteY4" fmla="*/ 1458911 h 1497211"/>
              <a:gd name="connsiteX5" fmla="*/ 322908 w 747643"/>
              <a:gd name="connsiteY5" fmla="*/ 1489867 h 1497211"/>
              <a:gd name="connsiteX6" fmla="*/ 132398 w 747643"/>
              <a:gd name="connsiteY6" fmla="*/ 1475039 h 1497211"/>
              <a:gd name="connsiteX0" fmla="*/ 180971 w 705725"/>
              <a:gd name="connsiteY0" fmla="*/ 535117 h 1497211"/>
              <a:gd name="connsiteX1" fmla="*/ 320032 w 705725"/>
              <a:gd name="connsiteY1" fmla="*/ 897347 h 1497211"/>
              <a:gd name="connsiteX0" fmla="*/ 0 w 705725"/>
              <a:gd name="connsiteY0" fmla="*/ 0 h 1497211"/>
              <a:gd name="connsiteX1" fmla="*/ 704846 w 705725"/>
              <a:gd name="connsiteY1" fmla="*/ 782767 h 1497211"/>
              <a:gd name="connsiteX2" fmla="*/ 80965 w 705725"/>
              <a:gd name="connsiteY2" fmla="*/ 1463673 h 1497211"/>
              <a:gd name="connsiteX3" fmla="*/ 114302 w 705725"/>
              <a:gd name="connsiteY3" fmla="*/ 1275554 h 1497211"/>
              <a:gd name="connsiteX4" fmla="*/ 80964 w 705725"/>
              <a:gd name="connsiteY4" fmla="*/ 1458911 h 1497211"/>
              <a:gd name="connsiteX5" fmla="*/ 280990 w 705725"/>
              <a:gd name="connsiteY5" fmla="*/ 1489867 h 1497211"/>
              <a:gd name="connsiteX6" fmla="*/ 90480 w 705725"/>
              <a:gd name="connsiteY6" fmla="*/ 1475039 h 1497211"/>
              <a:gd name="connsiteX0" fmla="*/ 263521 w 705725"/>
              <a:gd name="connsiteY0" fmla="*/ 465267 h 1497211"/>
              <a:gd name="connsiteX1" fmla="*/ 320032 w 705725"/>
              <a:gd name="connsiteY1" fmla="*/ 897347 h 1497211"/>
              <a:gd name="connsiteX0" fmla="*/ 0 w 705725"/>
              <a:gd name="connsiteY0" fmla="*/ 0 h 1497211"/>
              <a:gd name="connsiteX1" fmla="*/ 704846 w 705725"/>
              <a:gd name="connsiteY1" fmla="*/ 782767 h 1497211"/>
              <a:gd name="connsiteX2" fmla="*/ 80965 w 705725"/>
              <a:gd name="connsiteY2" fmla="*/ 1463673 h 1497211"/>
              <a:gd name="connsiteX3" fmla="*/ 114302 w 705725"/>
              <a:gd name="connsiteY3" fmla="*/ 1275554 h 1497211"/>
              <a:gd name="connsiteX4" fmla="*/ 80964 w 705725"/>
              <a:gd name="connsiteY4" fmla="*/ 1458911 h 1497211"/>
              <a:gd name="connsiteX5" fmla="*/ 280990 w 705725"/>
              <a:gd name="connsiteY5" fmla="*/ 1489867 h 1497211"/>
              <a:gd name="connsiteX6" fmla="*/ 90480 w 705725"/>
              <a:gd name="connsiteY6" fmla="*/ 1475039 h 1497211"/>
              <a:gd name="connsiteX0" fmla="*/ 212721 w 654925"/>
              <a:gd name="connsiteY0" fmla="*/ 655767 h 1687711"/>
              <a:gd name="connsiteX1" fmla="*/ 269232 w 654925"/>
              <a:gd name="connsiteY1" fmla="*/ 1087847 h 1687711"/>
              <a:gd name="connsiteX0" fmla="*/ 0 w 654925"/>
              <a:gd name="connsiteY0" fmla="*/ 0 h 1687711"/>
              <a:gd name="connsiteX1" fmla="*/ 654046 w 654925"/>
              <a:gd name="connsiteY1" fmla="*/ 973267 h 1687711"/>
              <a:gd name="connsiteX2" fmla="*/ 30165 w 654925"/>
              <a:gd name="connsiteY2" fmla="*/ 1654173 h 1687711"/>
              <a:gd name="connsiteX3" fmla="*/ 63502 w 654925"/>
              <a:gd name="connsiteY3" fmla="*/ 1466054 h 1687711"/>
              <a:gd name="connsiteX4" fmla="*/ 30164 w 654925"/>
              <a:gd name="connsiteY4" fmla="*/ 1649411 h 1687711"/>
              <a:gd name="connsiteX5" fmla="*/ 230190 w 654925"/>
              <a:gd name="connsiteY5" fmla="*/ 1680367 h 1687711"/>
              <a:gd name="connsiteX6" fmla="*/ 39680 w 654925"/>
              <a:gd name="connsiteY6" fmla="*/ 1665539 h 1687711"/>
              <a:gd name="connsiteX0" fmla="*/ 212721 w 623221"/>
              <a:gd name="connsiteY0" fmla="*/ 656245 h 1688189"/>
              <a:gd name="connsiteX1" fmla="*/ 269232 w 623221"/>
              <a:gd name="connsiteY1" fmla="*/ 1088325 h 1688189"/>
              <a:gd name="connsiteX0" fmla="*/ 0 w 623221"/>
              <a:gd name="connsiteY0" fmla="*/ 478 h 1688189"/>
              <a:gd name="connsiteX1" fmla="*/ 622296 w 623221"/>
              <a:gd name="connsiteY1" fmla="*/ 732445 h 1688189"/>
              <a:gd name="connsiteX2" fmla="*/ 30165 w 623221"/>
              <a:gd name="connsiteY2" fmla="*/ 1654651 h 1688189"/>
              <a:gd name="connsiteX3" fmla="*/ 63502 w 623221"/>
              <a:gd name="connsiteY3" fmla="*/ 1466532 h 1688189"/>
              <a:gd name="connsiteX4" fmla="*/ 30164 w 623221"/>
              <a:gd name="connsiteY4" fmla="*/ 1649889 h 1688189"/>
              <a:gd name="connsiteX5" fmla="*/ 230190 w 623221"/>
              <a:gd name="connsiteY5" fmla="*/ 1680845 h 1688189"/>
              <a:gd name="connsiteX6" fmla="*/ 39680 w 623221"/>
              <a:gd name="connsiteY6" fmla="*/ 1666017 h 1688189"/>
              <a:gd name="connsiteX0" fmla="*/ 212721 w 673949"/>
              <a:gd name="connsiteY0" fmla="*/ 655767 h 1687711"/>
              <a:gd name="connsiteX1" fmla="*/ 269232 w 673949"/>
              <a:gd name="connsiteY1" fmla="*/ 1087847 h 1687711"/>
              <a:gd name="connsiteX0" fmla="*/ 0 w 673949"/>
              <a:gd name="connsiteY0" fmla="*/ 0 h 1687711"/>
              <a:gd name="connsiteX1" fmla="*/ 673096 w 673949"/>
              <a:gd name="connsiteY1" fmla="*/ 897067 h 1687711"/>
              <a:gd name="connsiteX2" fmla="*/ 30165 w 673949"/>
              <a:gd name="connsiteY2" fmla="*/ 1654173 h 1687711"/>
              <a:gd name="connsiteX3" fmla="*/ 63502 w 673949"/>
              <a:gd name="connsiteY3" fmla="*/ 1466054 h 1687711"/>
              <a:gd name="connsiteX4" fmla="*/ 30164 w 673949"/>
              <a:gd name="connsiteY4" fmla="*/ 1649411 h 1687711"/>
              <a:gd name="connsiteX5" fmla="*/ 230190 w 673949"/>
              <a:gd name="connsiteY5" fmla="*/ 1680367 h 1687711"/>
              <a:gd name="connsiteX6" fmla="*/ 39680 w 673949"/>
              <a:gd name="connsiteY6" fmla="*/ 1665539 h 1687711"/>
              <a:gd name="connsiteX0" fmla="*/ 212721 w 680291"/>
              <a:gd name="connsiteY0" fmla="*/ 655767 h 1687711"/>
              <a:gd name="connsiteX1" fmla="*/ 269232 w 680291"/>
              <a:gd name="connsiteY1" fmla="*/ 1087847 h 1687711"/>
              <a:gd name="connsiteX0" fmla="*/ 0 w 680291"/>
              <a:gd name="connsiteY0" fmla="*/ 0 h 1687711"/>
              <a:gd name="connsiteX1" fmla="*/ 679446 w 680291"/>
              <a:gd name="connsiteY1" fmla="*/ 928817 h 1687711"/>
              <a:gd name="connsiteX2" fmla="*/ 30165 w 680291"/>
              <a:gd name="connsiteY2" fmla="*/ 1654173 h 1687711"/>
              <a:gd name="connsiteX3" fmla="*/ 63502 w 680291"/>
              <a:gd name="connsiteY3" fmla="*/ 1466054 h 1687711"/>
              <a:gd name="connsiteX4" fmla="*/ 30164 w 680291"/>
              <a:gd name="connsiteY4" fmla="*/ 1649411 h 1687711"/>
              <a:gd name="connsiteX5" fmla="*/ 230190 w 680291"/>
              <a:gd name="connsiteY5" fmla="*/ 1680367 h 1687711"/>
              <a:gd name="connsiteX6" fmla="*/ 39680 w 680291"/>
              <a:gd name="connsiteY6" fmla="*/ 1665539 h 1687711"/>
              <a:gd name="connsiteX0" fmla="*/ 212721 w 679446"/>
              <a:gd name="connsiteY0" fmla="*/ 655767 h 1687711"/>
              <a:gd name="connsiteX1" fmla="*/ 269232 w 679446"/>
              <a:gd name="connsiteY1" fmla="*/ 1087847 h 1687711"/>
              <a:gd name="connsiteX0" fmla="*/ 0 w 679446"/>
              <a:gd name="connsiteY0" fmla="*/ 0 h 1687711"/>
              <a:gd name="connsiteX1" fmla="*/ 679446 w 679446"/>
              <a:gd name="connsiteY1" fmla="*/ 928817 h 1687711"/>
              <a:gd name="connsiteX2" fmla="*/ 30165 w 679446"/>
              <a:gd name="connsiteY2" fmla="*/ 1654173 h 1687711"/>
              <a:gd name="connsiteX3" fmla="*/ 63502 w 679446"/>
              <a:gd name="connsiteY3" fmla="*/ 1466054 h 1687711"/>
              <a:gd name="connsiteX4" fmla="*/ 30164 w 679446"/>
              <a:gd name="connsiteY4" fmla="*/ 1649411 h 1687711"/>
              <a:gd name="connsiteX5" fmla="*/ 230190 w 679446"/>
              <a:gd name="connsiteY5" fmla="*/ 1680367 h 1687711"/>
              <a:gd name="connsiteX6" fmla="*/ 39680 w 679446"/>
              <a:gd name="connsiteY6" fmla="*/ 1665539 h 1687711"/>
              <a:gd name="connsiteX0" fmla="*/ 212721 w 698496"/>
              <a:gd name="connsiteY0" fmla="*/ 657410 h 1689354"/>
              <a:gd name="connsiteX1" fmla="*/ 269232 w 698496"/>
              <a:gd name="connsiteY1" fmla="*/ 1089490 h 1689354"/>
              <a:gd name="connsiteX0" fmla="*/ 0 w 698496"/>
              <a:gd name="connsiteY0" fmla="*/ 1643 h 1689354"/>
              <a:gd name="connsiteX1" fmla="*/ 698496 w 698496"/>
              <a:gd name="connsiteY1" fmla="*/ 708210 h 1689354"/>
              <a:gd name="connsiteX2" fmla="*/ 30165 w 698496"/>
              <a:gd name="connsiteY2" fmla="*/ 1655816 h 1689354"/>
              <a:gd name="connsiteX3" fmla="*/ 63502 w 698496"/>
              <a:gd name="connsiteY3" fmla="*/ 1467697 h 1689354"/>
              <a:gd name="connsiteX4" fmla="*/ 30164 w 698496"/>
              <a:gd name="connsiteY4" fmla="*/ 1651054 h 1689354"/>
              <a:gd name="connsiteX5" fmla="*/ 230190 w 698496"/>
              <a:gd name="connsiteY5" fmla="*/ 1682010 h 1689354"/>
              <a:gd name="connsiteX6" fmla="*/ 39680 w 698496"/>
              <a:gd name="connsiteY6" fmla="*/ 1667182 h 1689354"/>
              <a:gd name="connsiteX0" fmla="*/ 212721 w 698496"/>
              <a:gd name="connsiteY0" fmla="*/ 655767 h 1687711"/>
              <a:gd name="connsiteX1" fmla="*/ 269232 w 698496"/>
              <a:gd name="connsiteY1" fmla="*/ 1087847 h 1687711"/>
              <a:gd name="connsiteX0" fmla="*/ 0 w 698496"/>
              <a:gd name="connsiteY0" fmla="*/ 0 h 1687711"/>
              <a:gd name="connsiteX1" fmla="*/ 698496 w 698496"/>
              <a:gd name="connsiteY1" fmla="*/ 706567 h 1687711"/>
              <a:gd name="connsiteX2" fmla="*/ 30165 w 698496"/>
              <a:gd name="connsiteY2" fmla="*/ 1654173 h 1687711"/>
              <a:gd name="connsiteX3" fmla="*/ 63502 w 698496"/>
              <a:gd name="connsiteY3" fmla="*/ 1466054 h 1687711"/>
              <a:gd name="connsiteX4" fmla="*/ 30164 w 698496"/>
              <a:gd name="connsiteY4" fmla="*/ 1649411 h 1687711"/>
              <a:gd name="connsiteX5" fmla="*/ 230190 w 698496"/>
              <a:gd name="connsiteY5" fmla="*/ 1680367 h 1687711"/>
              <a:gd name="connsiteX6" fmla="*/ 39680 w 698496"/>
              <a:gd name="connsiteY6" fmla="*/ 1665539 h 1687711"/>
              <a:gd name="connsiteX0" fmla="*/ 212721 w 710667"/>
              <a:gd name="connsiteY0" fmla="*/ 655767 h 1687711"/>
              <a:gd name="connsiteX1" fmla="*/ 269232 w 710667"/>
              <a:gd name="connsiteY1" fmla="*/ 1087847 h 1687711"/>
              <a:gd name="connsiteX0" fmla="*/ 0 w 710667"/>
              <a:gd name="connsiteY0" fmla="*/ 0 h 1687711"/>
              <a:gd name="connsiteX1" fmla="*/ 698496 w 710667"/>
              <a:gd name="connsiteY1" fmla="*/ 706567 h 1687711"/>
              <a:gd name="connsiteX2" fmla="*/ 30165 w 710667"/>
              <a:gd name="connsiteY2" fmla="*/ 1654173 h 1687711"/>
              <a:gd name="connsiteX3" fmla="*/ 63502 w 710667"/>
              <a:gd name="connsiteY3" fmla="*/ 1466054 h 1687711"/>
              <a:gd name="connsiteX4" fmla="*/ 30164 w 710667"/>
              <a:gd name="connsiteY4" fmla="*/ 1649411 h 1687711"/>
              <a:gd name="connsiteX5" fmla="*/ 230190 w 710667"/>
              <a:gd name="connsiteY5" fmla="*/ 1680367 h 1687711"/>
              <a:gd name="connsiteX6" fmla="*/ 39680 w 710667"/>
              <a:gd name="connsiteY6" fmla="*/ 1665539 h 1687711"/>
              <a:gd name="connsiteX0" fmla="*/ 212721 w 703597"/>
              <a:gd name="connsiteY0" fmla="*/ 655767 h 1687711"/>
              <a:gd name="connsiteX1" fmla="*/ 269232 w 703597"/>
              <a:gd name="connsiteY1" fmla="*/ 1087847 h 1687711"/>
              <a:gd name="connsiteX0" fmla="*/ 0 w 703597"/>
              <a:gd name="connsiteY0" fmla="*/ 0 h 1687711"/>
              <a:gd name="connsiteX1" fmla="*/ 698496 w 703597"/>
              <a:gd name="connsiteY1" fmla="*/ 706567 h 1687711"/>
              <a:gd name="connsiteX2" fmla="*/ 30165 w 703597"/>
              <a:gd name="connsiteY2" fmla="*/ 1654173 h 1687711"/>
              <a:gd name="connsiteX3" fmla="*/ 63502 w 703597"/>
              <a:gd name="connsiteY3" fmla="*/ 1466054 h 1687711"/>
              <a:gd name="connsiteX4" fmla="*/ 30164 w 703597"/>
              <a:gd name="connsiteY4" fmla="*/ 1649411 h 1687711"/>
              <a:gd name="connsiteX5" fmla="*/ 230190 w 703597"/>
              <a:gd name="connsiteY5" fmla="*/ 1680367 h 1687711"/>
              <a:gd name="connsiteX6" fmla="*/ 39680 w 703597"/>
              <a:gd name="connsiteY6" fmla="*/ 1665539 h 1687711"/>
              <a:gd name="connsiteX0" fmla="*/ 212721 w 703597"/>
              <a:gd name="connsiteY0" fmla="*/ 655767 h 1687711"/>
              <a:gd name="connsiteX1" fmla="*/ 269232 w 703597"/>
              <a:gd name="connsiteY1" fmla="*/ 1087847 h 1687711"/>
              <a:gd name="connsiteX0" fmla="*/ 0 w 703597"/>
              <a:gd name="connsiteY0" fmla="*/ 0 h 1687711"/>
              <a:gd name="connsiteX1" fmla="*/ 698496 w 703597"/>
              <a:gd name="connsiteY1" fmla="*/ 706567 h 1687711"/>
              <a:gd name="connsiteX2" fmla="*/ 30165 w 703597"/>
              <a:gd name="connsiteY2" fmla="*/ 1654173 h 1687711"/>
              <a:gd name="connsiteX3" fmla="*/ 63502 w 703597"/>
              <a:gd name="connsiteY3" fmla="*/ 1466054 h 1687711"/>
              <a:gd name="connsiteX4" fmla="*/ 30164 w 703597"/>
              <a:gd name="connsiteY4" fmla="*/ 1649411 h 1687711"/>
              <a:gd name="connsiteX5" fmla="*/ 230190 w 703597"/>
              <a:gd name="connsiteY5" fmla="*/ 1680367 h 1687711"/>
              <a:gd name="connsiteX6" fmla="*/ 39680 w 703597"/>
              <a:gd name="connsiteY6" fmla="*/ 1665539 h 1687711"/>
              <a:gd name="connsiteX0" fmla="*/ 212721 w 703597"/>
              <a:gd name="connsiteY0" fmla="*/ 655767 h 1687711"/>
              <a:gd name="connsiteX1" fmla="*/ 269232 w 703597"/>
              <a:gd name="connsiteY1" fmla="*/ 1087847 h 1687711"/>
              <a:gd name="connsiteX0" fmla="*/ 0 w 703597"/>
              <a:gd name="connsiteY0" fmla="*/ 0 h 1687711"/>
              <a:gd name="connsiteX1" fmla="*/ 698496 w 703597"/>
              <a:gd name="connsiteY1" fmla="*/ 706567 h 1687711"/>
              <a:gd name="connsiteX2" fmla="*/ 30165 w 703597"/>
              <a:gd name="connsiteY2" fmla="*/ 1654173 h 1687711"/>
              <a:gd name="connsiteX3" fmla="*/ 63502 w 703597"/>
              <a:gd name="connsiteY3" fmla="*/ 1466054 h 1687711"/>
              <a:gd name="connsiteX4" fmla="*/ 30164 w 703597"/>
              <a:gd name="connsiteY4" fmla="*/ 1649411 h 1687711"/>
              <a:gd name="connsiteX5" fmla="*/ 230190 w 703597"/>
              <a:gd name="connsiteY5" fmla="*/ 1680367 h 1687711"/>
              <a:gd name="connsiteX6" fmla="*/ 39680 w 703597"/>
              <a:gd name="connsiteY6" fmla="*/ 1665539 h 1687711"/>
              <a:gd name="connsiteX0" fmla="*/ 194603 w 685479"/>
              <a:gd name="connsiteY0" fmla="*/ 1177061 h 2209005"/>
              <a:gd name="connsiteX1" fmla="*/ 251114 w 685479"/>
              <a:gd name="connsiteY1" fmla="*/ 1609141 h 2209005"/>
              <a:gd name="connsiteX0" fmla="*/ 24611 w 685479"/>
              <a:gd name="connsiteY0" fmla="*/ 0 h 2209005"/>
              <a:gd name="connsiteX1" fmla="*/ 680378 w 685479"/>
              <a:gd name="connsiteY1" fmla="*/ 1227861 h 2209005"/>
              <a:gd name="connsiteX2" fmla="*/ 12047 w 685479"/>
              <a:gd name="connsiteY2" fmla="*/ 2175467 h 2209005"/>
              <a:gd name="connsiteX3" fmla="*/ 45384 w 685479"/>
              <a:gd name="connsiteY3" fmla="*/ 1987348 h 2209005"/>
              <a:gd name="connsiteX4" fmla="*/ 12046 w 685479"/>
              <a:gd name="connsiteY4" fmla="*/ 2170705 h 2209005"/>
              <a:gd name="connsiteX5" fmla="*/ 212072 w 685479"/>
              <a:gd name="connsiteY5" fmla="*/ 2201661 h 2209005"/>
              <a:gd name="connsiteX6" fmla="*/ 21562 w 685479"/>
              <a:gd name="connsiteY6" fmla="*/ 2186833 h 2209005"/>
              <a:gd name="connsiteX0" fmla="*/ 194603 w 558328"/>
              <a:gd name="connsiteY0" fmla="*/ 1177061 h 2209005"/>
              <a:gd name="connsiteX1" fmla="*/ 251114 w 558328"/>
              <a:gd name="connsiteY1" fmla="*/ 1609141 h 2209005"/>
              <a:gd name="connsiteX0" fmla="*/ 24611 w 558328"/>
              <a:gd name="connsiteY0" fmla="*/ 0 h 2209005"/>
              <a:gd name="connsiteX1" fmla="*/ 552191 w 558328"/>
              <a:gd name="connsiteY1" fmla="*/ 860392 h 2209005"/>
              <a:gd name="connsiteX2" fmla="*/ 12047 w 558328"/>
              <a:gd name="connsiteY2" fmla="*/ 2175467 h 2209005"/>
              <a:gd name="connsiteX3" fmla="*/ 45384 w 558328"/>
              <a:gd name="connsiteY3" fmla="*/ 1987348 h 2209005"/>
              <a:gd name="connsiteX4" fmla="*/ 12046 w 558328"/>
              <a:gd name="connsiteY4" fmla="*/ 2170705 h 2209005"/>
              <a:gd name="connsiteX5" fmla="*/ 212072 w 558328"/>
              <a:gd name="connsiteY5" fmla="*/ 2201661 h 2209005"/>
              <a:gd name="connsiteX6" fmla="*/ 21562 w 558328"/>
              <a:gd name="connsiteY6" fmla="*/ 2186833 h 2209005"/>
              <a:gd name="connsiteX0" fmla="*/ 194603 w 643055"/>
              <a:gd name="connsiteY0" fmla="*/ 1177061 h 2209005"/>
              <a:gd name="connsiteX1" fmla="*/ 251114 w 643055"/>
              <a:gd name="connsiteY1" fmla="*/ 1609141 h 2209005"/>
              <a:gd name="connsiteX0" fmla="*/ 24611 w 643055"/>
              <a:gd name="connsiteY0" fmla="*/ 0 h 2209005"/>
              <a:gd name="connsiteX1" fmla="*/ 637649 w 643055"/>
              <a:gd name="connsiteY1" fmla="*/ 988579 h 2209005"/>
              <a:gd name="connsiteX2" fmla="*/ 12047 w 643055"/>
              <a:gd name="connsiteY2" fmla="*/ 2175467 h 2209005"/>
              <a:gd name="connsiteX3" fmla="*/ 45384 w 643055"/>
              <a:gd name="connsiteY3" fmla="*/ 1987348 h 2209005"/>
              <a:gd name="connsiteX4" fmla="*/ 12046 w 643055"/>
              <a:gd name="connsiteY4" fmla="*/ 2170705 h 2209005"/>
              <a:gd name="connsiteX5" fmla="*/ 212072 w 643055"/>
              <a:gd name="connsiteY5" fmla="*/ 2201661 h 2209005"/>
              <a:gd name="connsiteX6" fmla="*/ 21562 w 643055"/>
              <a:gd name="connsiteY6" fmla="*/ 2186833 h 2209005"/>
              <a:gd name="connsiteX0" fmla="*/ 194603 w 600668"/>
              <a:gd name="connsiteY0" fmla="*/ 1177061 h 2209005"/>
              <a:gd name="connsiteX1" fmla="*/ 251114 w 600668"/>
              <a:gd name="connsiteY1" fmla="*/ 1609141 h 2209005"/>
              <a:gd name="connsiteX0" fmla="*/ 24611 w 600668"/>
              <a:gd name="connsiteY0" fmla="*/ 0 h 2209005"/>
              <a:gd name="connsiteX1" fmla="*/ 594920 w 600668"/>
              <a:gd name="connsiteY1" fmla="*/ 1022762 h 2209005"/>
              <a:gd name="connsiteX2" fmla="*/ 12047 w 600668"/>
              <a:gd name="connsiteY2" fmla="*/ 2175467 h 2209005"/>
              <a:gd name="connsiteX3" fmla="*/ 45384 w 600668"/>
              <a:gd name="connsiteY3" fmla="*/ 1987348 h 2209005"/>
              <a:gd name="connsiteX4" fmla="*/ 12046 w 600668"/>
              <a:gd name="connsiteY4" fmla="*/ 2170705 h 2209005"/>
              <a:gd name="connsiteX5" fmla="*/ 212072 w 600668"/>
              <a:gd name="connsiteY5" fmla="*/ 2201661 h 2209005"/>
              <a:gd name="connsiteX6" fmla="*/ 21562 w 600668"/>
              <a:gd name="connsiteY6" fmla="*/ 2186833 h 2209005"/>
              <a:gd name="connsiteX0" fmla="*/ 212721 w 618786"/>
              <a:gd name="connsiteY0" fmla="*/ 1177061 h 2209005"/>
              <a:gd name="connsiteX1" fmla="*/ 269232 w 618786"/>
              <a:gd name="connsiteY1" fmla="*/ 1609141 h 2209005"/>
              <a:gd name="connsiteX0" fmla="*/ 0 w 618786"/>
              <a:gd name="connsiteY0" fmla="*/ 0 h 2209005"/>
              <a:gd name="connsiteX1" fmla="*/ 613038 w 618786"/>
              <a:gd name="connsiteY1" fmla="*/ 1022762 h 2209005"/>
              <a:gd name="connsiteX2" fmla="*/ 30165 w 618786"/>
              <a:gd name="connsiteY2" fmla="*/ 2175467 h 2209005"/>
              <a:gd name="connsiteX3" fmla="*/ 63502 w 618786"/>
              <a:gd name="connsiteY3" fmla="*/ 1987348 h 2209005"/>
              <a:gd name="connsiteX4" fmla="*/ 30164 w 618786"/>
              <a:gd name="connsiteY4" fmla="*/ 2170705 h 2209005"/>
              <a:gd name="connsiteX5" fmla="*/ 230190 w 618786"/>
              <a:gd name="connsiteY5" fmla="*/ 2201661 h 2209005"/>
              <a:gd name="connsiteX6" fmla="*/ 39680 w 618786"/>
              <a:gd name="connsiteY6" fmla="*/ 2186833 h 2209005"/>
              <a:gd name="connsiteX0" fmla="*/ 212721 w 551069"/>
              <a:gd name="connsiteY0" fmla="*/ 1177061 h 2209005"/>
              <a:gd name="connsiteX1" fmla="*/ 269232 w 551069"/>
              <a:gd name="connsiteY1" fmla="*/ 1609141 h 2209005"/>
              <a:gd name="connsiteX0" fmla="*/ 0 w 551069"/>
              <a:gd name="connsiteY0" fmla="*/ 0 h 2209005"/>
              <a:gd name="connsiteX1" fmla="*/ 544672 w 551069"/>
              <a:gd name="connsiteY1" fmla="*/ 834755 h 2209005"/>
              <a:gd name="connsiteX2" fmla="*/ 30165 w 551069"/>
              <a:gd name="connsiteY2" fmla="*/ 2175467 h 2209005"/>
              <a:gd name="connsiteX3" fmla="*/ 63502 w 551069"/>
              <a:gd name="connsiteY3" fmla="*/ 1987348 h 2209005"/>
              <a:gd name="connsiteX4" fmla="*/ 30164 w 551069"/>
              <a:gd name="connsiteY4" fmla="*/ 2170705 h 2209005"/>
              <a:gd name="connsiteX5" fmla="*/ 230190 w 551069"/>
              <a:gd name="connsiteY5" fmla="*/ 2201661 h 2209005"/>
              <a:gd name="connsiteX6" fmla="*/ 39680 w 551069"/>
              <a:gd name="connsiteY6" fmla="*/ 2186833 h 2209005"/>
              <a:gd name="connsiteX0" fmla="*/ 212721 w 559526"/>
              <a:gd name="connsiteY0" fmla="*/ 1177061 h 2209005"/>
              <a:gd name="connsiteX1" fmla="*/ 269232 w 559526"/>
              <a:gd name="connsiteY1" fmla="*/ 1609141 h 2209005"/>
              <a:gd name="connsiteX0" fmla="*/ 0 w 559526"/>
              <a:gd name="connsiteY0" fmla="*/ 0 h 2209005"/>
              <a:gd name="connsiteX1" fmla="*/ 553218 w 559526"/>
              <a:gd name="connsiteY1" fmla="*/ 928758 h 2209005"/>
              <a:gd name="connsiteX2" fmla="*/ 30165 w 559526"/>
              <a:gd name="connsiteY2" fmla="*/ 2175467 h 2209005"/>
              <a:gd name="connsiteX3" fmla="*/ 63502 w 559526"/>
              <a:gd name="connsiteY3" fmla="*/ 1987348 h 2209005"/>
              <a:gd name="connsiteX4" fmla="*/ 30164 w 559526"/>
              <a:gd name="connsiteY4" fmla="*/ 2170705 h 2209005"/>
              <a:gd name="connsiteX5" fmla="*/ 230190 w 559526"/>
              <a:gd name="connsiteY5" fmla="*/ 2201661 h 2209005"/>
              <a:gd name="connsiteX6" fmla="*/ 39680 w 559526"/>
              <a:gd name="connsiteY6" fmla="*/ 2186833 h 2209005"/>
              <a:gd name="connsiteX0" fmla="*/ 212721 w 559526"/>
              <a:gd name="connsiteY0" fmla="*/ 1177061 h 2209005"/>
              <a:gd name="connsiteX1" fmla="*/ 269232 w 559526"/>
              <a:gd name="connsiteY1" fmla="*/ 1609141 h 2209005"/>
              <a:gd name="connsiteX0" fmla="*/ 0 w 559526"/>
              <a:gd name="connsiteY0" fmla="*/ 0 h 2209005"/>
              <a:gd name="connsiteX1" fmla="*/ 553218 w 559526"/>
              <a:gd name="connsiteY1" fmla="*/ 997125 h 2209005"/>
              <a:gd name="connsiteX2" fmla="*/ 30165 w 559526"/>
              <a:gd name="connsiteY2" fmla="*/ 2175467 h 2209005"/>
              <a:gd name="connsiteX3" fmla="*/ 63502 w 559526"/>
              <a:gd name="connsiteY3" fmla="*/ 1987348 h 2209005"/>
              <a:gd name="connsiteX4" fmla="*/ 30164 w 559526"/>
              <a:gd name="connsiteY4" fmla="*/ 2170705 h 2209005"/>
              <a:gd name="connsiteX5" fmla="*/ 230190 w 559526"/>
              <a:gd name="connsiteY5" fmla="*/ 2201661 h 2209005"/>
              <a:gd name="connsiteX6" fmla="*/ 39680 w 559526"/>
              <a:gd name="connsiteY6" fmla="*/ 2186833 h 2209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9526" h="2209005" stroke="0" extrusionOk="0">
                <a:moveTo>
                  <a:pt x="212721" y="1177061"/>
                </a:moveTo>
                <a:cubicBezTo>
                  <a:pt x="213944" y="1942168"/>
                  <a:pt x="549865" y="1496457"/>
                  <a:pt x="269232" y="1609141"/>
                </a:cubicBezTo>
              </a:path>
              <a:path w="559526" h="2209005" fill="none">
                <a:moveTo>
                  <a:pt x="0" y="0"/>
                </a:moveTo>
                <a:cubicBezTo>
                  <a:pt x="377877" y="0"/>
                  <a:pt x="488476" y="506132"/>
                  <a:pt x="553218" y="997125"/>
                </a:cubicBezTo>
                <a:cubicBezTo>
                  <a:pt x="625053" y="1730153"/>
                  <a:pt x="60328" y="2150179"/>
                  <a:pt x="30165" y="2175467"/>
                </a:cubicBezTo>
                <a:cubicBezTo>
                  <a:pt x="-12299" y="2117105"/>
                  <a:pt x="89300" y="1933067"/>
                  <a:pt x="63502" y="1987348"/>
                </a:cubicBezTo>
                <a:cubicBezTo>
                  <a:pt x="40880" y="2047672"/>
                  <a:pt x="-3172" y="2123964"/>
                  <a:pt x="30164" y="2170705"/>
                </a:cubicBezTo>
                <a:cubicBezTo>
                  <a:pt x="10320" y="2206820"/>
                  <a:pt x="148435" y="2209293"/>
                  <a:pt x="230190" y="2201661"/>
                </a:cubicBezTo>
                <a:cubicBezTo>
                  <a:pt x="140098" y="2222604"/>
                  <a:pt x="57641" y="2192700"/>
                  <a:pt x="39680" y="2186833"/>
                </a:cubicBez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Arc 20"/>
          <p:cNvSpPr/>
          <p:nvPr/>
        </p:nvSpPr>
        <p:spPr>
          <a:xfrm>
            <a:off x="5521540" y="2997452"/>
            <a:ext cx="516046" cy="2790119"/>
          </a:xfrm>
          <a:custGeom>
            <a:avLst/>
            <a:gdLst>
              <a:gd name="connsiteX0" fmla="*/ 685800 w 1371600"/>
              <a:gd name="connsiteY0" fmla="*/ 0 h 2819400"/>
              <a:gd name="connsiteX1" fmla="*/ 1371596 w 1371600"/>
              <a:gd name="connsiteY1" fmla="*/ 1405067 h 2819400"/>
              <a:gd name="connsiteX2" fmla="*/ 704842 w 1371600"/>
              <a:gd name="connsiteY2" fmla="*/ 2818857 h 2819400"/>
              <a:gd name="connsiteX3" fmla="*/ 685800 w 1371600"/>
              <a:gd name="connsiteY3" fmla="*/ 1409700 h 2819400"/>
              <a:gd name="connsiteX4" fmla="*/ 685800 w 1371600"/>
              <a:gd name="connsiteY4" fmla="*/ 0 h 2819400"/>
              <a:gd name="connsiteX0" fmla="*/ 685800 w 1371600"/>
              <a:gd name="connsiteY0" fmla="*/ 0 h 2819400"/>
              <a:gd name="connsiteX1" fmla="*/ 1371596 w 1371600"/>
              <a:gd name="connsiteY1" fmla="*/ 1405067 h 2819400"/>
              <a:gd name="connsiteX2" fmla="*/ 704842 w 1371600"/>
              <a:gd name="connsiteY2" fmla="*/ 2818857 h 2819400"/>
              <a:gd name="connsiteX0" fmla="*/ 0 w 981074"/>
              <a:gd name="connsiteY0" fmla="*/ 0 h 2837907"/>
              <a:gd name="connsiteX1" fmla="*/ 981071 w 981074"/>
              <a:gd name="connsiteY1" fmla="*/ 1424117 h 2837907"/>
              <a:gd name="connsiteX2" fmla="*/ 314317 w 981074"/>
              <a:gd name="connsiteY2" fmla="*/ 2837907 h 2837907"/>
              <a:gd name="connsiteX3" fmla="*/ 295275 w 981074"/>
              <a:gd name="connsiteY3" fmla="*/ 1428750 h 2837907"/>
              <a:gd name="connsiteX4" fmla="*/ 295275 w 981074"/>
              <a:gd name="connsiteY4" fmla="*/ 19050 h 2837907"/>
              <a:gd name="connsiteX0" fmla="*/ 295275 w 981074"/>
              <a:gd name="connsiteY0" fmla="*/ 19050 h 2837907"/>
              <a:gd name="connsiteX1" fmla="*/ 981071 w 981074"/>
              <a:gd name="connsiteY1" fmla="*/ 1424117 h 2837907"/>
              <a:gd name="connsiteX2" fmla="*/ 314317 w 981074"/>
              <a:gd name="connsiteY2" fmla="*/ 2837907 h 2837907"/>
              <a:gd name="connsiteX0" fmla="*/ 0 w 981074"/>
              <a:gd name="connsiteY0" fmla="*/ 226540 h 3064447"/>
              <a:gd name="connsiteX1" fmla="*/ 981071 w 981074"/>
              <a:gd name="connsiteY1" fmla="*/ 1650657 h 3064447"/>
              <a:gd name="connsiteX2" fmla="*/ 314317 w 981074"/>
              <a:gd name="connsiteY2" fmla="*/ 3064447 h 3064447"/>
              <a:gd name="connsiteX3" fmla="*/ 295275 w 981074"/>
              <a:gd name="connsiteY3" fmla="*/ 1655290 h 3064447"/>
              <a:gd name="connsiteX4" fmla="*/ 295275 w 981074"/>
              <a:gd name="connsiteY4" fmla="*/ 245590 h 3064447"/>
              <a:gd name="connsiteX5" fmla="*/ 0 w 981074"/>
              <a:gd name="connsiteY5" fmla="*/ 226540 h 3064447"/>
              <a:gd name="connsiteX0" fmla="*/ 295275 w 981074"/>
              <a:gd name="connsiteY0" fmla="*/ 245590 h 3064447"/>
              <a:gd name="connsiteX1" fmla="*/ 981071 w 981074"/>
              <a:gd name="connsiteY1" fmla="*/ 1650657 h 3064447"/>
              <a:gd name="connsiteX2" fmla="*/ 314317 w 981074"/>
              <a:gd name="connsiteY2" fmla="*/ 3064447 h 3064447"/>
              <a:gd name="connsiteX0" fmla="*/ 0 w 1261265"/>
              <a:gd name="connsiteY0" fmla="*/ 542925 h 3380832"/>
              <a:gd name="connsiteX1" fmla="*/ 981071 w 1261265"/>
              <a:gd name="connsiteY1" fmla="*/ 1967042 h 3380832"/>
              <a:gd name="connsiteX2" fmla="*/ 314317 w 1261265"/>
              <a:gd name="connsiteY2" fmla="*/ 3380832 h 3380832"/>
              <a:gd name="connsiteX3" fmla="*/ 295275 w 1261265"/>
              <a:gd name="connsiteY3" fmla="*/ 1971675 h 3380832"/>
              <a:gd name="connsiteX4" fmla="*/ 295275 w 1261265"/>
              <a:gd name="connsiteY4" fmla="*/ 561975 h 3380832"/>
              <a:gd name="connsiteX5" fmla="*/ 0 w 1261265"/>
              <a:gd name="connsiteY5" fmla="*/ 542925 h 3380832"/>
              <a:gd name="connsiteX0" fmla="*/ 1123950 w 1261265"/>
              <a:gd name="connsiteY0" fmla="*/ 0 h 3380832"/>
              <a:gd name="connsiteX1" fmla="*/ 981071 w 1261265"/>
              <a:gd name="connsiteY1" fmla="*/ 1967042 h 3380832"/>
              <a:gd name="connsiteX2" fmla="*/ 314317 w 1261265"/>
              <a:gd name="connsiteY2" fmla="*/ 3380832 h 3380832"/>
              <a:gd name="connsiteX0" fmla="*/ 0 w 1107761"/>
              <a:gd name="connsiteY0" fmla="*/ 226541 h 3064448"/>
              <a:gd name="connsiteX1" fmla="*/ 981071 w 1107761"/>
              <a:gd name="connsiteY1" fmla="*/ 1650658 h 3064448"/>
              <a:gd name="connsiteX2" fmla="*/ 314317 w 1107761"/>
              <a:gd name="connsiteY2" fmla="*/ 3064448 h 3064448"/>
              <a:gd name="connsiteX3" fmla="*/ 295275 w 1107761"/>
              <a:gd name="connsiteY3" fmla="*/ 1655291 h 3064448"/>
              <a:gd name="connsiteX4" fmla="*/ 295275 w 1107761"/>
              <a:gd name="connsiteY4" fmla="*/ 245591 h 3064448"/>
              <a:gd name="connsiteX5" fmla="*/ 0 w 1107761"/>
              <a:gd name="connsiteY5" fmla="*/ 226541 h 3064448"/>
              <a:gd name="connsiteX0" fmla="*/ 923925 w 1107761"/>
              <a:gd name="connsiteY0" fmla="*/ 388466 h 3064448"/>
              <a:gd name="connsiteX1" fmla="*/ 981071 w 1107761"/>
              <a:gd name="connsiteY1" fmla="*/ 1650658 h 3064448"/>
              <a:gd name="connsiteX2" fmla="*/ 314317 w 1107761"/>
              <a:gd name="connsiteY2" fmla="*/ 3064448 h 3064448"/>
              <a:gd name="connsiteX0" fmla="*/ 0 w 1107761"/>
              <a:gd name="connsiteY0" fmla="*/ 244598 h 3082505"/>
              <a:gd name="connsiteX1" fmla="*/ 981071 w 1107761"/>
              <a:gd name="connsiteY1" fmla="*/ 1668715 h 3082505"/>
              <a:gd name="connsiteX2" fmla="*/ 314317 w 1107761"/>
              <a:gd name="connsiteY2" fmla="*/ 3082505 h 3082505"/>
              <a:gd name="connsiteX3" fmla="*/ 295275 w 1107761"/>
              <a:gd name="connsiteY3" fmla="*/ 1673348 h 3082505"/>
              <a:gd name="connsiteX4" fmla="*/ 752475 w 1107761"/>
              <a:gd name="connsiteY4" fmla="*/ 196973 h 3082505"/>
              <a:gd name="connsiteX5" fmla="*/ 0 w 1107761"/>
              <a:gd name="connsiteY5" fmla="*/ 244598 h 3082505"/>
              <a:gd name="connsiteX0" fmla="*/ 923925 w 1107761"/>
              <a:gd name="connsiteY0" fmla="*/ 406523 h 3082505"/>
              <a:gd name="connsiteX1" fmla="*/ 981071 w 1107761"/>
              <a:gd name="connsiteY1" fmla="*/ 1668715 h 3082505"/>
              <a:gd name="connsiteX2" fmla="*/ 314317 w 1107761"/>
              <a:gd name="connsiteY2" fmla="*/ 3082505 h 3082505"/>
              <a:gd name="connsiteX0" fmla="*/ 730408 w 1838169"/>
              <a:gd name="connsiteY0" fmla="*/ 139152 h 2977059"/>
              <a:gd name="connsiteX1" fmla="*/ 1711479 w 1838169"/>
              <a:gd name="connsiteY1" fmla="*/ 1563269 h 2977059"/>
              <a:gd name="connsiteX2" fmla="*/ 1044725 w 1838169"/>
              <a:gd name="connsiteY2" fmla="*/ 2977059 h 2977059"/>
              <a:gd name="connsiteX3" fmla="*/ 1025683 w 1838169"/>
              <a:gd name="connsiteY3" fmla="*/ 1567902 h 2977059"/>
              <a:gd name="connsiteX4" fmla="*/ 6508 w 1838169"/>
              <a:gd name="connsiteY4" fmla="*/ 720177 h 2977059"/>
              <a:gd name="connsiteX5" fmla="*/ 730408 w 1838169"/>
              <a:gd name="connsiteY5" fmla="*/ 139152 h 2977059"/>
              <a:gd name="connsiteX0" fmla="*/ 1654333 w 1838169"/>
              <a:gd name="connsiteY0" fmla="*/ 301077 h 2977059"/>
              <a:gd name="connsiteX1" fmla="*/ 1711479 w 1838169"/>
              <a:gd name="connsiteY1" fmla="*/ 1563269 h 2977059"/>
              <a:gd name="connsiteX2" fmla="*/ 1044725 w 1838169"/>
              <a:gd name="connsiteY2" fmla="*/ 2977059 h 2977059"/>
              <a:gd name="connsiteX0" fmla="*/ 1071776 w 2179537"/>
              <a:gd name="connsiteY0" fmla="*/ 66699 h 2904606"/>
              <a:gd name="connsiteX1" fmla="*/ 2052847 w 2179537"/>
              <a:gd name="connsiteY1" fmla="*/ 1490816 h 2904606"/>
              <a:gd name="connsiteX2" fmla="*/ 1386093 w 2179537"/>
              <a:gd name="connsiteY2" fmla="*/ 2904606 h 2904606"/>
              <a:gd name="connsiteX3" fmla="*/ 1367051 w 2179537"/>
              <a:gd name="connsiteY3" fmla="*/ 1495449 h 2904606"/>
              <a:gd name="connsiteX4" fmla="*/ 4976 w 2179537"/>
              <a:gd name="connsiteY4" fmla="*/ 2219349 h 2904606"/>
              <a:gd name="connsiteX5" fmla="*/ 1071776 w 2179537"/>
              <a:gd name="connsiteY5" fmla="*/ 66699 h 2904606"/>
              <a:gd name="connsiteX0" fmla="*/ 1995701 w 2179537"/>
              <a:gd name="connsiteY0" fmla="*/ 228624 h 2904606"/>
              <a:gd name="connsiteX1" fmla="*/ 2052847 w 2179537"/>
              <a:gd name="connsiteY1" fmla="*/ 1490816 h 2904606"/>
              <a:gd name="connsiteX2" fmla="*/ 1386093 w 2179537"/>
              <a:gd name="connsiteY2" fmla="*/ 2904606 h 2904606"/>
              <a:gd name="connsiteX0" fmla="*/ 1071776 w 2179537"/>
              <a:gd name="connsiteY0" fmla="*/ 66699 h 2904606"/>
              <a:gd name="connsiteX1" fmla="*/ 2052847 w 2179537"/>
              <a:gd name="connsiteY1" fmla="*/ 1490816 h 2904606"/>
              <a:gd name="connsiteX2" fmla="*/ 1386093 w 2179537"/>
              <a:gd name="connsiteY2" fmla="*/ 2904606 h 2904606"/>
              <a:gd name="connsiteX3" fmla="*/ 4976 w 2179537"/>
              <a:gd name="connsiteY3" fmla="*/ 2219349 h 2904606"/>
              <a:gd name="connsiteX4" fmla="*/ 1071776 w 2179537"/>
              <a:gd name="connsiteY4" fmla="*/ 66699 h 2904606"/>
              <a:gd name="connsiteX0" fmla="*/ 1995701 w 2179537"/>
              <a:gd name="connsiteY0" fmla="*/ 228624 h 2904606"/>
              <a:gd name="connsiteX1" fmla="*/ 2052847 w 2179537"/>
              <a:gd name="connsiteY1" fmla="*/ 1490816 h 2904606"/>
              <a:gd name="connsiteX2" fmla="*/ 1386093 w 2179537"/>
              <a:gd name="connsiteY2" fmla="*/ 2904606 h 2904606"/>
              <a:gd name="connsiteX0" fmla="*/ 0 w 1107761"/>
              <a:gd name="connsiteY0" fmla="*/ 0 h 2837907"/>
              <a:gd name="connsiteX1" fmla="*/ 981071 w 1107761"/>
              <a:gd name="connsiteY1" fmla="*/ 1424117 h 2837907"/>
              <a:gd name="connsiteX2" fmla="*/ 314317 w 1107761"/>
              <a:gd name="connsiteY2" fmla="*/ 2837907 h 2837907"/>
              <a:gd name="connsiteX3" fmla="*/ 0 w 1107761"/>
              <a:gd name="connsiteY3" fmla="*/ 0 h 2837907"/>
              <a:gd name="connsiteX0" fmla="*/ 923925 w 1107761"/>
              <a:gd name="connsiteY0" fmla="*/ 161925 h 2837907"/>
              <a:gd name="connsiteX1" fmla="*/ 981071 w 1107761"/>
              <a:gd name="connsiteY1" fmla="*/ 1424117 h 2837907"/>
              <a:gd name="connsiteX2" fmla="*/ 314317 w 1107761"/>
              <a:gd name="connsiteY2" fmla="*/ 2837907 h 2837907"/>
              <a:gd name="connsiteX0" fmla="*/ 889631 w 1016321"/>
              <a:gd name="connsiteY0" fmla="*/ 1332677 h 2746467"/>
              <a:gd name="connsiteX1" fmla="*/ 222877 w 1016321"/>
              <a:gd name="connsiteY1" fmla="*/ 2746467 h 2746467"/>
              <a:gd name="connsiteX2" fmla="*/ 0 w 1016321"/>
              <a:gd name="connsiteY2" fmla="*/ 0 h 2746467"/>
              <a:gd name="connsiteX0" fmla="*/ 832485 w 1016321"/>
              <a:gd name="connsiteY0" fmla="*/ 70485 h 2746467"/>
              <a:gd name="connsiteX1" fmla="*/ 889631 w 1016321"/>
              <a:gd name="connsiteY1" fmla="*/ 1332677 h 2746467"/>
              <a:gd name="connsiteX2" fmla="*/ 222877 w 1016321"/>
              <a:gd name="connsiteY2" fmla="*/ 2746467 h 2746467"/>
              <a:gd name="connsiteX0" fmla="*/ 666754 w 793444"/>
              <a:gd name="connsiteY0" fmla="*/ 1262192 h 2675982"/>
              <a:gd name="connsiteX1" fmla="*/ 0 w 793444"/>
              <a:gd name="connsiteY1" fmla="*/ 2675982 h 2675982"/>
              <a:gd name="connsiteX0" fmla="*/ 609608 w 793444"/>
              <a:gd name="connsiteY0" fmla="*/ 0 h 2675982"/>
              <a:gd name="connsiteX1" fmla="*/ 666754 w 793444"/>
              <a:gd name="connsiteY1" fmla="*/ 1262192 h 2675982"/>
              <a:gd name="connsiteX2" fmla="*/ 0 w 793444"/>
              <a:gd name="connsiteY2" fmla="*/ 2675982 h 2675982"/>
              <a:gd name="connsiteX0" fmla="*/ 809621 w 809624"/>
              <a:gd name="connsiteY0" fmla="*/ 1357442 h 2771232"/>
              <a:gd name="connsiteX1" fmla="*/ 142867 w 809624"/>
              <a:gd name="connsiteY1" fmla="*/ 2771232 h 2771232"/>
              <a:gd name="connsiteX0" fmla="*/ 0 w 809624"/>
              <a:gd name="connsiteY0" fmla="*/ 0 h 2771232"/>
              <a:gd name="connsiteX1" fmla="*/ 809621 w 809624"/>
              <a:gd name="connsiteY1" fmla="*/ 1357442 h 2771232"/>
              <a:gd name="connsiteX2" fmla="*/ 142867 w 809624"/>
              <a:gd name="connsiteY2" fmla="*/ 2771232 h 2771232"/>
              <a:gd name="connsiteX0" fmla="*/ 809621 w 809624"/>
              <a:gd name="connsiteY0" fmla="*/ 1252667 h 2666457"/>
              <a:gd name="connsiteX1" fmla="*/ 142867 w 809624"/>
              <a:gd name="connsiteY1" fmla="*/ 2666457 h 2666457"/>
              <a:gd name="connsiteX0" fmla="*/ 0 w 809624"/>
              <a:gd name="connsiteY0" fmla="*/ 0 h 2666457"/>
              <a:gd name="connsiteX1" fmla="*/ 809621 w 809624"/>
              <a:gd name="connsiteY1" fmla="*/ 1252667 h 2666457"/>
              <a:gd name="connsiteX2" fmla="*/ 142867 w 809624"/>
              <a:gd name="connsiteY2" fmla="*/ 2666457 h 2666457"/>
              <a:gd name="connsiteX0" fmla="*/ 2733675 w 2733678"/>
              <a:gd name="connsiteY0" fmla="*/ 1252667 h 2666457"/>
              <a:gd name="connsiteX1" fmla="*/ 2066921 w 2733678"/>
              <a:gd name="connsiteY1" fmla="*/ 2666457 h 2666457"/>
              <a:gd name="connsiteX0" fmla="*/ 1924054 w 2733678"/>
              <a:gd name="connsiteY0" fmla="*/ 0 h 2666457"/>
              <a:gd name="connsiteX1" fmla="*/ 0 w 2733678"/>
              <a:gd name="connsiteY1" fmla="*/ 1005017 h 2666457"/>
              <a:gd name="connsiteX2" fmla="*/ 2066921 w 2733678"/>
              <a:gd name="connsiteY2" fmla="*/ 2666457 h 2666457"/>
              <a:gd name="connsiteX0" fmla="*/ 2781304 w 2781307"/>
              <a:gd name="connsiteY0" fmla="*/ 1252667 h 2666457"/>
              <a:gd name="connsiteX1" fmla="*/ 2114550 w 2781307"/>
              <a:gd name="connsiteY1" fmla="*/ 2666457 h 2666457"/>
              <a:gd name="connsiteX0" fmla="*/ 1971683 w 2781307"/>
              <a:gd name="connsiteY0" fmla="*/ 0 h 2666457"/>
              <a:gd name="connsiteX1" fmla="*/ 47629 w 2781307"/>
              <a:gd name="connsiteY1" fmla="*/ 1005017 h 2666457"/>
              <a:gd name="connsiteX2" fmla="*/ 0 w 2781307"/>
              <a:gd name="connsiteY2" fmla="*/ 2123532 h 2666457"/>
              <a:gd name="connsiteX0" fmla="*/ 1857379 w 2232364"/>
              <a:gd name="connsiteY0" fmla="*/ 1547942 h 2666457"/>
              <a:gd name="connsiteX1" fmla="*/ 2114550 w 2232364"/>
              <a:gd name="connsiteY1" fmla="*/ 2666457 h 2666457"/>
              <a:gd name="connsiteX0" fmla="*/ 1971683 w 2232364"/>
              <a:gd name="connsiteY0" fmla="*/ 0 h 2666457"/>
              <a:gd name="connsiteX1" fmla="*/ 47629 w 2232364"/>
              <a:gd name="connsiteY1" fmla="*/ 1005017 h 2666457"/>
              <a:gd name="connsiteX2" fmla="*/ 0 w 2232364"/>
              <a:gd name="connsiteY2" fmla="*/ 2123532 h 2666457"/>
              <a:gd name="connsiteX0" fmla="*/ 1028704 w 2175367"/>
              <a:gd name="connsiteY0" fmla="*/ 1443167 h 2666457"/>
              <a:gd name="connsiteX1" fmla="*/ 2114550 w 2175367"/>
              <a:gd name="connsiteY1" fmla="*/ 2666457 h 2666457"/>
              <a:gd name="connsiteX0" fmla="*/ 1971683 w 2175367"/>
              <a:gd name="connsiteY0" fmla="*/ 0 h 2666457"/>
              <a:gd name="connsiteX1" fmla="*/ 47629 w 2175367"/>
              <a:gd name="connsiteY1" fmla="*/ 1005017 h 2666457"/>
              <a:gd name="connsiteX2" fmla="*/ 0 w 2175367"/>
              <a:gd name="connsiteY2" fmla="*/ 2123532 h 2666457"/>
              <a:gd name="connsiteX0" fmla="*/ 3133729 w 3133730"/>
              <a:gd name="connsiteY0" fmla="*/ 1376492 h 2666457"/>
              <a:gd name="connsiteX1" fmla="*/ 2114550 w 3133730"/>
              <a:gd name="connsiteY1" fmla="*/ 2666457 h 2666457"/>
              <a:gd name="connsiteX0" fmla="*/ 1971683 w 3133730"/>
              <a:gd name="connsiteY0" fmla="*/ 0 h 2666457"/>
              <a:gd name="connsiteX1" fmla="*/ 47629 w 3133730"/>
              <a:gd name="connsiteY1" fmla="*/ 1005017 h 2666457"/>
              <a:gd name="connsiteX2" fmla="*/ 0 w 3133730"/>
              <a:gd name="connsiteY2" fmla="*/ 2123532 h 2666457"/>
              <a:gd name="connsiteX0" fmla="*/ 1724029 w 2216959"/>
              <a:gd name="connsiteY0" fmla="*/ 1043117 h 2666457"/>
              <a:gd name="connsiteX1" fmla="*/ 2114550 w 2216959"/>
              <a:gd name="connsiteY1" fmla="*/ 2666457 h 2666457"/>
              <a:gd name="connsiteX0" fmla="*/ 1971683 w 2216959"/>
              <a:gd name="connsiteY0" fmla="*/ 0 h 2666457"/>
              <a:gd name="connsiteX1" fmla="*/ 47629 w 2216959"/>
              <a:gd name="connsiteY1" fmla="*/ 1005017 h 2666457"/>
              <a:gd name="connsiteX2" fmla="*/ 0 w 2216959"/>
              <a:gd name="connsiteY2" fmla="*/ 2123532 h 2666457"/>
              <a:gd name="connsiteX0" fmla="*/ 1724029 w 2216959"/>
              <a:gd name="connsiteY0" fmla="*/ 1043117 h 2666457"/>
              <a:gd name="connsiteX1" fmla="*/ 2114550 w 2216959"/>
              <a:gd name="connsiteY1" fmla="*/ 2666457 h 2666457"/>
              <a:gd name="connsiteX2" fmla="*/ 1724029 w 2216959"/>
              <a:gd name="connsiteY2" fmla="*/ 1043117 h 2666457"/>
              <a:gd name="connsiteX0" fmla="*/ 1971683 w 2216959"/>
              <a:gd name="connsiteY0" fmla="*/ 0 h 2666457"/>
              <a:gd name="connsiteX1" fmla="*/ 47629 w 2216959"/>
              <a:gd name="connsiteY1" fmla="*/ 1005017 h 2666457"/>
              <a:gd name="connsiteX2" fmla="*/ 0 w 2216959"/>
              <a:gd name="connsiteY2" fmla="*/ 2123532 h 2666457"/>
              <a:gd name="connsiteX0" fmla="*/ 1724029 w 2268093"/>
              <a:gd name="connsiteY0" fmla="*/ 1043117 h 2757897"/>
              <a:gd name="connsiteX1" fmla="*/ 2205990 w 2268093"/>
              <a:gd name="connsiteY1" fmla="*/ 2757897 h 2757897"/>
              <a:gd name="connsiteX0" fmla="*/ 1971683 w 2268093"/>
              <a:gd name="connsiteY0" fmla="*/ 0 h 2757897"/>
              <a:gd name="connsiteX1" fmla="*/ 47629 w 2268093"/>
              <a:gd name="connsiteY1" fmla="*/ 1005017 h 2757897"/>
              <a:gd name="connsiteX2" fmla="*/ 0 w 2268093"/>
              <a:gd name="connsiteY2" fmla="*/ 2123532 h 2757897"/>
              <a:gd name="connsiteX0" fmla="*/ 3124204 w 3668268"/>
              <a:gd name="connsiteY0" fmla="*/ 1043117 h 2757897"/>
              <a:gd name="connsiteX1" fmla="*/ 3606165 w 3668268"/>
              <a:gd name="connsiteY1" fmla="*/ 2757897 h 2757897"/>
              <a:gd name="connsiteX0" fmla="*/ 3371858 w 3668268"/>
              <a:gd name="connsiteY0" fmla="*/ 0 h 2757897"/>
              <a:gd name="connsiteX1" fmla="*/ 1447804 w 3668268"/>
              <a:gd name="connsiteY1" fmla="*/ 1005017 h 2757897"/>
              <a:gd name="connsiteX2" fmla="*/ 0 w 3668268"/>
              <a:gd name="connsiteY2" fmla="*/ 1809207 h 2757897"/>
              <a:gd name="connsiteX0" fmla="*/ 3219446 w 3763510"/>
              <a:gd name="connsiteY0" fmla="*/ 900242 h 2615022"/>
              <a:gd name="connsiteX1" fmla="*/ 3701407 w 3763510"/>
              <a:gd name="connsiteY1" fmla="*/ 2615022 h 2615022"/>
              <a:gd name="connsiteX0" fmla="*/ 0 w 3763510"/>
              <a:gd name="connsiteY0" fmla="*/ 0 h 2615022"/>
              <a:gd name="connsiteX1" fmla="*/ 1543046 w 3763510"/>
              <a:gd name="connsiteY1" fmla="*/ 862142 h 2615022"/>
              <a:gd name="connsiteX2" fmla="*/ 95242 w 3763510"/>
              <a:gd name="connsiteY2" fmla="*/ 1666332 h 2615022"/>
              <a:gd name="connsiteX0" fmla="*/ 3238504 w 3782568"/>
              <a:gd name="connsiteY0" fmla="*/ 900242 h 2615022"/>
              <a:gd name="connsiteX1" fmla="*/ 3720465 w 3782568"/>
              <a:gd name="connsiteY1" fmla="*/ 2615022 h 2615022"/>
              <a:gd name="connsiteX0" fmla="*/ 19058 w 3782568"/>
              <a:gd name="connsiteY0" fmla="*/ 0 h 2615022"/>
              <a:gd name="connsiteX1" fmla="*/ 1562104 w 3782568"/>
              <a:gd name="connsiteY1" fmla="*/ 862142 h 2615022"/>
              <a:gd name="connsiteX2" fmla="*/ 0 w 3782568"/>
              <a:gd name="connsiteY2" fmla="*/ 1704432 h 2615022"/>
              <a:gd name="connsiteX0" fmla="*/ 3238504 w 3782568"/>
              <a:gd name="connsiteY0" fmla="*/ 900242 h 2615022"/>
              <a:gd name="connsiteX1" fmla="*/ 3720465 w 3782568"/>
              <a:gd name="connsiteY1" fmla="*/ 2615022 h 2615022"/>
              <a:gd name="connsiteX0" fmla="*/ 19058 w 3782568"/>
              <a:gd name="connsiteY0" fmla="*/ 0 h 2615022"/>
              <a:gd name="connsiteX1" fmla="*/ 1009654 w 3782568"/>
              <a:gd name="connsiteY1" fmla="*/ 852617 h 2615022"/>
              <a:gd name="connsiteX2" fmla="*/ 0 w 3782568"/>
              <a:gd name="connsiteY2" fmla="*/ 1704432 h 2615022"/>
              <a:gd name="connsiteX0" fmla="*/ 485779 w 3736421"/>
              <a:gd name="connsiteY0" fmla="*/ 604967 h 2615022"/>
              <a:gd name="connsiteX1" fmla="*/ 3720465 w 3736421"/>
              <a:gd name="connsiteY1" fmla="*/ 2615022 h 2615022"/>
              <a:gd name="connsiteX0" fmla="*/ 19058 w 3736421"/>
              <a:gd name="connsiteY0" fmla="*/ 0 h 2615022"/>
              <a:gd name="connsiteX1" fmla="*/ 1009654 w 3736421"/>
              <a:gd name="connsiteY1" fmla="*/ 852617 h 2615022"/>
              <a:gd name="connsiteX2" fmla="*/ 0 w 3736421"/>
              <a:gd name="connsiteY2" fmla="*/ 1704432 h 2615022"/>
              <a:gd name="connsiteX0" fmla="*/ 485779 w 1009655"/>
              <a:gd name="connsiteY0" fmla="*/ 604967 h 1704432"/>
              <a:gd name="connsiteX1" fmla="*/ 262890 w 1009655"/>
              <a:gd name="connsiteY1" fmla="*/ 1252947 h 1704432"/>
              <a:gd name="connsiteX0" fmla="*/ 19058 w 1009655"/>
              <a:gd name="connsiteY0" fmla="*/ 0 h 1704432"/>
              <a:gd name="connsiteX1" fmla="*/ 1009654 w 1009655"/>
              <a:gd name="connsiteY1" fmla="*/ 852617 h 1704432"/>
              <a:gd name="connsiteX2" fmla="*/ 0 w 1009655"/>
              <a:gd name="connsiteY2" fmla="*/ 1704432 h 1704432"/>
              <a:gd name="connsiteX0" fmla="*/ 485779 w 1010449"/>
              <a:gd name="connsiteY0" fmla="*/ 604967 h 1709560"/>
              <a:gd name="connsiteX1" fmla="*/ 262890 w 1010449"/>
              <a:gd name="connsiteY1" fmla="*/ 1252947 h 1709560"/>
              <a:gd name="connsiteX0" fmla="*/ 19058 w 1010449"/>
              <a:gd name="connsiteY0" fmla="*/ 0 h 1709560"/>
              <a:gd name="connsiteX1" fmla="*/ 1009654 w 1010449"/>
              <a:gd name="connsiteY1" fmla="*/ 852617 h 1709560"/>
              <a:gd name="connsiteX2" fmla="*/ 180986 w 1010449"/>
              <a:gd name="connsiteY2" fmla="*/ 1604962 h 1709560"/>
              <a:gd name="connsiteX3" fmla="*/ 0 w 1010449"/>
              <a:gd name="connsiteY3" fmla="*/ 1704432 h 1709560"/>
              <a:gd name="connsiteX0" fmla="*/ 466721 w 991391"/>
              <a:gd name="connsiteY0" fmla="*/ 604967 h 1956844"/>
              <a:gd name="connsiteX1" fmla="*/ 243832 w 991391"/>
              <a:gd name="connsiteY1" fmla="*/ 1252947 h 1956844"/>
              <a:gd name="connsiteX0" fmla="*/ 0 w 991391"/>
              <a:gd name="connsiteY0" fmla="*/ 0 h 1956844"/>
              <a:gd name="connsiteX1" fmla="*/ 990596 w 991391"/>
              <a:gd name="connsiteY1" fmla="*/ 852617 h 1956844"/>
              <a:gd name="connsiteX2" fmla="*/ 161928 w 991391"/>
              <a:gd name="connsiteY2" fmla="*/ 1604962 h 1956844"/>
              <a:gd name="connsiteX3" fmla="*/ 154774 w 991391"/>
              <a:gd name="connsiteY3" fmla="*/ 1956844 h 1956844"/>
              <a:gd name="connsiteX0" fmla="*/ 466721 w 991391"/>
              <a:gd name="connsiteY0" fmla="*/ 604967 h 1956844"/>
              <a:gd name="connsiteX1" fmla="*/ 243832 w 991391"/>
              <a:gd name="connsiteY1" fmla="*/ 1252947 h 1956844"/>
              <a:gd name="connsiteX0" fmla="*/ 0 w 991391"/>
              <a:gd name="connsiteY0" fmla="*/ 0 h 1956844"/>
              <a:gd name="connsiteX1" fmla="*/ 990596 w 991391"/>
              <a:gd name="connsiteY1" fmla="*/ 852617 h 1956844"/>
              <a:gd name="connsiteX2" fmla="*/ 161928 w 991391"/>
              <a:gd name="connsiteY2" fmla="*/ 1604962 h 1956844"/>
              <a:gd name="connsiteX3" fmla="*/ 154774 w 991391"/>
              <a:gd name="connsiteY3" fmla="*/ 1956844 h 1956844"/>
              <a:gd name="connsiteX0" fmla="*/ 503078 w 1027748"/>
              <a:gd name="connsiteY0" fmla="*/ 604967 h 1668713"/>
              <a:gd name="connsiteX1" fmla="*/ 280189 w 1027748"/>
              <a:gd name="connsiteY1" fmla="*/ 1252947 h 1668713"/>
              <a:gd name="connsiteX0" fmla="*/ 36357 w 1027748"/>
              <a:gd name="connsiteY0" fmla="*/ 0 h 1668713"/>
              <a:gd name="connsiteX1" fmla="*/ 1026953 w 1027748"/>
              <a:gd name="connsiteY1" fmla="*/ 852617 h 1668713"/>
              <a:gd name="connsiteX2" fmla="*/ 198285 w 1027748"/>
              <a:gd name="connsiteY2" fmla="*/ 1604962 h 1668713"/>
              <a:gd name="connsiteX3" fmla="*/ 12537 w 1027748"/>
              <a:gd name="connsiteY3" fmla="*/ 1668713 h 1668713"/>
              <a:gd name="connsiteX0" fmla="*/ 490541 w 1015211"/>
              <a:gd name="connsiteY0" fmla="*/ 604967 h 1708690"/>
              <a:gd name="connsiteX1" fmla="*/ 267652 w 1015211"/>
              <a:gd name="connsiteY1" fmla="*/ 1252947 h 1708690"/>
              <a:gd name="connsiteX0" fmla="*/ 23820 w 1015211"/>
              <a:gd name="connsiteY0" fmla="*/ 0 h 1708690"/>
              <a:gd name="connsiteX1" fmla="*/ 1014416 w 1015211"/>
              <a:gd name="connsiteY1" fmla="*/ 852617 h 1708690"/>
              <a:gd name="connsiteX2" fmla="*/ 185748 w 1015211"/>
              <a:gd name="connsiteY2" fmla="*/ 1604962 h 1708690"/>
              <a:gd name="connsiteX3" fmla="*/ 0 w 1015211"/>
              <a:gd name="connsiteY3" fmla="*/ 1668713 h 1708690"/>
              <a:gd name="connsiteX0" fmla="*/ 490541 w 1015211"/>
              <a:gd name="connsiteY0" fmla="*/ 604967 h 1680814"/>
              <a:gd name="connsiteX1" fmla="*/ 267652 w 1015211"/>
              <a:gd name="connsiteY1" fmla="*/ 1252947 h 1680814"/>
              <a:gd name="connsiteX0" fmla="*/ 23820 w 1015211"/>
              <a:gd name="connsiteY0" fmla="*/ 0 h 1680814"/>
              <a:gd name="connsiteX1" fmla="*/ 1014416 w 1015211"/>
              <a:gd name="connsiteY1" fmla="*/ 852617 h 1680814"/>
              <a:gd name="connsiteX2" fmla="*/ 185748 w 1015211"/>
              <a:gd name="connsiteY2" fmla="*/ 1604962 h 1680814"/>
              <a:gd name="connsiteX3" fmla="*/ 0 w 1015211"/>
              <a:gd name="connsiteY3" fmla="*/ 1668713 h 1680814"/>
              <a:gd name="connsiteX0" fmla="*/ 466721 w 991391"/>
              <a:gd name="connsiteY0" fmla="*/ 604967 h 1709195"/>
              <a:gd name="connsiteX1" fmla="*/ 243832 w 991391"/>
              <a:gd name="connsiteY1" fmla="*/ 1252947 h 1709195"/>
              <a:gd name="connsiteX0" fmla="*/ 0 w 991391"/>
              <a:gd name="connsiteY0" fmla="*/ 0 h 1709195"/>
              <a:gd name="connsiteX1" fmla="*/ 990596 w 991391"/>
              <a:gd name="connsiteY1" fmla="*/ 852617 h 1709195"/>
              <a:gd name="connsiteX2" fmla="*/ 161928 w 991391"/>
              <a:gd name="connsiteY2" fmla="*/ 1604962 h 1709195"/>
              <a:gd name="connsiteX3" fmla="*/ 23805 w 991391"/>
              <a:gd name="connsiteY3" fmla="*/ 1709195 h 1709195"/>
              <a:gd name="connsiteX0" fmla="*/ 466721 w 991683"/>
              <a:gd name="connsiteY0" fmla="*/ 604967 h 1735248"/>
              <a:gd name="connsiteX1" fmla="*/ 243832 w 991683"/>
              <a:gd name="connsiteY1" fmla="*/ 1252947 h 1735248"/>
              <a:gd name="connsiteX0" fmla="*/ 0 w 991683"/>
              <a:gd name="connsiteY0" fmla="*/ 0 h 1735248"/>
              <a:gd name="connsiteX1" fmla="*/ 990596 w 991683"/>
              <a:gd name="connsiteY1" fmla="*/ 852617 h 1735248"/>
              <a:gd name="connsiteX2" fmla="*/ 352428 w 991683"/>
              <a:gd name="connsiteY2" fmla="*/ 1666874 h 1735248"/>
              <a:gd name="connsiteX3" fmla="*/ 23805 w 991683"/>
              <a:gd name="connsiteY3" fmla="*/ 1709195 h 1735248"/>
              <a:gd name="connsiteX0" fmla="*/ 466721 w 991683"/>
              <a:gd name="connsiteY0" fmla="*/ 604967 h 1747817"/>
              <a:gd name="connsiteX1" fmla="*/ 243832 w 991683"/>
              <a:gd name="connsiteY1" fmla="*/ 1252947 h 1747817"/>
              <a:gd name="connsiteX0" fmla="*/ 0 w 991683"/>
              <a:gd name="connsiteY0" fmla="*/ 0 h 1747817"/>
              <a:gd name="connsiteX1" fmla="*/ 990596 w 991683"/>
              <a:gd name="connsiteY1" fmla="*/ 852617 h 1747817"/>
              <a:gd name="connsiteX2" fmla="*/ 352428 w 991683"/>
              <a:gd name="connsiteY2" fmla="*/ 1666874 h 1747817"/>
              <a:gd name="connsiteX3" fmla="*/ 23805 w 991683"/>
              <a:gd name="connsiteY3" fmla="*/ 1709195 h 1747817"/>
              <a:gd name="connsiteX0" fmla="*/ 466721 w 991683"/>
              <a:gd name="connsiteY0" fmla="*/ 604967 h 1741896"/>
              <a:gd name="connsiteX1" fmla="*/ 243832 w 991683"/>
              <a:gd name="connsiteY1" fmla="*/ 1252947 h 1741896"/>
              <a:gd name="connsiteX0" fmla="*/ 0 w 991683"/>
              <a:gd name="connsiteY0" fmla="*/ 0 h 1741896"/>
              <a:gd name="connsiteX1" fmla="*/ 990596 w 991683"/>
              <a:gd name="connsiteY1" fmla="*/ 852617 h 1741896"/>
              <a:gd name="connsiteX2" fmla="*/ 352428 w 991683"/>
              <a:gd name="connsiteY2" fmla="*/ 1666874 h 1741896"/>
              <a:gd name="connsiteX3" fmla="*/ 23805 w 991683"/>
              <a:gd name="connsiteY3" fmla="*/ 1709195 h 1741896"/>
              <a:gd name="connsiteX0" fmla="*/ 466721 w 991683"/>
              <a:gd name="connsiteY0" fmla="*/ 604967 h 1709476"/>
              <a:gd name="connsiteX1" fmla="*/ 243832 w 991683"/>
              <a:gd name="connsiteY1" fmla="*/ 1252947 h 1709476"/>
              <a:gd name="connsiteX0" fmla="*/ 0 w 991683"/>
              <a:gd name="connsiteY0" fmla="*/ 0 h 1709476"/>
              <a:gd name="connsiteX1" fmla="*/ 990596 w 991683"/>
              <a:gd name="connsiteY1" fmla="*/ 852617 h 1709476"/>
              <a:gd name="connsiteX2" fmla="*/ 352428 w 991683"/>
              <a:gd name="connsiteY2" fmla="*/ 1666874 h 1709476"/>
              <a:gd name="connsiteX3" fmla="*/ 28568 w 991683"/>
              <a:gd name="connsiteY3" fmla="*/ 1554414 h 1709476"/>
              <a:gd name="connsiteX0" fmla="*/ 466721 w 991824"/>
              <a:gd name="connsiteY0" fmla="*/ 604967 h 1579820"/>
              <a:gd name="connsiteX1" fmla="*/ 243832 w 991824"/>
              <a:gd name="connsiteY1" fmla="*/ 1252947 h 1579820"/>
              <a:gd name="connsiteX0" fmla="*/ 0 w 991824"/>
              <a:gd name="connsiteY0" fmla="*/ 0 h 1579820"/>
              <a:gd name="connsiteX1" fmla="*/ 990596 w 991824"/>
              <a:gd name="connsiteY1" fmla="*/ 852617 h 1579820"/>
              <a:gd name="connsiteX2" fmla="*/ 411959 w 991824"/>
              <a:gd name="connsiteY2" fmla="*/ 1500186 h 1579820"/>
              <a:gd name="connsiteX3" fmla="*/ 28568 w 991824"/>
              <a:gd name="connsiteY3" fmla="*/ 1554414 h 1579820"/>
              <a:gd name="connsiteX0" fmla="*/ 466721 w 991824"/>
              <a:gd name="connsiteY0" fmla="*/ 604967 h 1579820"/>
              <a:gd name="connsiteX1" fmla="*/ 243832 w 991824"/>
              <a:gd name="connsiteY1" fmla="*/ 1252947 h 1579820"/>
              <a:gd name="connsiteX0" fmla="*/ 0 w 991824"/>
              <a:gd name="connsiteY0" fmla="*/ 0 h 1579820"/>
              <a:gd name="connsiteX1" fmla="*/ 990596 w 991824"/>
              <a:gd name="connsiteY1" fmla="*/ 852617 h 1579820"/>
              <a:gd name="connsiteX2" fmla="*/ 411959 w 991824"/>
              <a:gd name="connsiteY2" fmla="*/ 1500186 h 1579820"/>
              <a:gd name="connsiteX3" fmla="*/ 28568 w 991824"/>
              <a:gd name="connsiteY3" fmla="*/ 1554414 h 1579820"/>
              <a:gd name="connsiteX0" fmla="*/ 466721 w 991824"/>
              <a:gd name="connsiteY0" fmla="*/ 604967 h 1554452"/>
              <a:gd name="connsiteX1" fmla="*/ 243832 w 991824"/>
              <a:gd name="connsiteY1" fmla="*/ 1252947 h 1554452"/>
              <a:gd name="connsiteX0" fmla="*/ 0 w 991824"/>
              <a:gd name="connsiteY0" fmla="*/ 0 h 1554452"/>
              <a:gd name="connsiteX1" fmla="*/ 990596 w 991824"/>
              <a:gd name="connsiteY1" fmla="*/ 852617 h 1554452"/>
              <a:gd name="connsiteX2" fmla="*/ 411959 w 991824"/>
              <a:gd name="connsiteY2" fmla="*/ 1500186 h 1554452"/>
              <a:gd name="connsiteX3" fmla="*/ 400052 w 991824"/>
              <a:gd name="connsiteY3" fmla="*/ 1345404 h 1554452"/>
              <a:gd name="connsiteX4" fmla="*/ 28568 w 991824"/>
              <a:gd name="connsiteY4" fmla="*/ 1554414 h 1554452"/>
              <a:gd name="connsiteX0" fmla="*/ 466721 w 991824"/>
              <a:gd name="connsiteY0" fmla="*/ 604967 h 1554519"/>
              <a:gd name="connsiteX1" fmla="*/ 243832 w 991824"/>
              <a:gd name="connsiteY1" fmla="*/ 1252947 h 1554519"/>
              <a:gd name="connsiteX0" fmla="*/ 0 w 991824"/>
              <a:gd name="connsiteY0" fmla="*/ 0 h 1554519"/>
              <a:gd name="connsiteX1" fmla="*/ 990596 w 991824"/>
              <a:gd name="connsiteY1" fmla="*/ 852617 h 1554519"/>
              <a:gd name="connsiteX2" fmla="*/ 411959 w 991824"/>
              <a:gd name="connsiteY2" fmla="*/ 1500186 h 1554519"/>
              <a:gd name="connsiteX3" fmla="*/ 400052 w 991824"/>
              <a:gd name="connsiteY3" fmla="*/ 1345404 h 1554519"/>
              <a:gd name="connsiteX4" fmla="*/ 28568 w 991824"/>
              <a:gd name="connsiteY4" fmla="*/ 1554414 h 1554519"/>
              <a:gd name="connsiteX0" fmla="*/ 466721 w 991824"/>
              <a:gd name="connsiteY0" fmla="*/ 604967 h 1554519"/>
              <a:gd name="connsiteX1" fmla="*/ 243832 w 991824"/>
              <a:gd name="connsiteY1" fmla="*/ 1252947 h 1554519"/>
              <a:gd name="connsiteX0" fmla="*/ 0 w 991824"/>
              <a:gd name="connsiteY0" fmla="*/ 0 h 1554519"/>
              <a:gd name="connsiteX1" fmla="*/ 990596 w 991824"/>
              <a:gd name="connsiteY1" fmla="*/ 852617 h 1554519"/>
              <a:gd name="connsiteX2" fmla="*/ 411959 w 991824"/>
              <a:gd name="connsiteY2" fmla="*/ 1500186 h 1554519"/>
              <a:gd name="connsiteX3" fmla="*/ 400052 w 991824"/>
              <a:gd name="connsiteY3" fmla="*/ 1345404 h 1554519"/>
              <a:gd name="connsiteX4" fmla="*/ 28568 w 991824"/>
              <a:gd name="connsiteY4" fmla="*/ 1554414 h 1554519"/>
              <a:gd name="connsiteX0" fmla="*/ 466721 w 991824"/>
              <a:gd name="connsiteY0" fmla="*/ 604967 h 1554519"/>
              <a:gd name="connsiteX1" fmla="*/ 243832 w 991824"/>
              <a:gd name="connsiteY1" fmla="*/ 1252947 h 1554519"/>
              <a:gd name="connsiteX0" fmla="*/ 0 w 991824"/>
              <a:gd name="connsiteY0" fmla="*/ 0 h 1554519"/>
              <a:gd name="connsiteX1" fmla="*/ 990596 w 991824"/>
              <a:gd name="connsiteY1" fmla="*/ 852617 h 1554519"/>
              <a:gd name="connsiteX2" fmla="*/ 411959 w 991824"/>
              <a:gd name="connsiteY2" fmla="*/ 1500186 h 1554519"/>
              <a:gd name="connsiteX3" fmla="*/ 400052 w 991824"/>
              <a:gd name="connsiteY3" fmla="*/ 1345404 h 1554519"/>
              <a:gd name="connsiteX4" fmla="*/ 28568 w 991824"/>
              <a:gd name="connsiteY4" fmla="*/ 1554414 h 1554519"/>
              <a:gd name="connsiteX0" fmla="*/ 466721 w 991824"/>
              <a:gd name="connsiteY0" fmla="*/ 604967 h 1554519"/>
              <a:gd name="connsiteX1" fmla="*/ 243832 w 991824"/>
              <a:gd name="connsiteY1" fmla="*/ 1252947 h 1554519"/>
              <a:gd name="connsiteX0" fmla="*/ 0 w 991824"/>
              <a:gd name="connsiteY0" fmla="*/ 0 h 1554519"/>
              <a:gd name="connsiteX1" fmla="*/ 990596 w 991824"/>
              <a:gd name="connsiteY1" fmla="*/ 852617 h 1554519"/>
              <a:gd name="connsiteX2" fmla="*/ 411959 w 991824"/>
              <a:gd name="connsiteY2" fmla="*/ 1500186 h 1554519"/>
              <a:gd name="connsiteX3" fmla="*/ 400052 w 991824"/>
              <a:gd name="connsiteY3" fmla="*/ 1345404 h 1554519"/>
              <a:gd name="connsiteX4" fmla="*/ 28568 w 991824"/>
              <a:gd name="connsiteY4" fmla="*/ 1554414 h 1554519"/>
              <a:gd name="connsiteX0" fmla="*/ 466721 w 991824"/>
              <a:gd name="connsiteY0" fmla="*/ 604967 h 1554510"/>
              <a:gd name="connsiteX1" fmla="*/ 243832 w 991824"/>
              <a:gd name="connsiteY1" fmla="*/ 1252947 h 1554510"/>
              <a:gd name="connsiteX0" fmla="*/ 0 w 991824"/>
              <a:gd name="connsiteY0" fmla="*/ 0 h 1554510"/>
              <a:gd name="connsiteX1" fmla="*/ 990596 w 991824"/>
              <a:gd name="connsiteY1" fmla="*/ 852617 h 1554510"/>
              <a:gd name="connsiteX2" fmla="*/ 411959 w 991824"/>
              <a:gd name="connsiteY2" fmla="*/ 1500186 h 1554510"/>
              <a:gd name="connsiteX3" fmla="*/ 400052 w 991824"/>
              <a:gd name="connsiteY3" fmla="*/ 1345404 h 1554510"/>
              <a:gd name="connsiteX4" fmla="*/ 28568 w 991824"/>
              <a:gd name="connsiteY4" fmla="*/ 1554414 h 1554510"/>
              <a:gd name="connsiteX0" fmla="*/ 466721 w 991824"/>
              <a:gd name="connsiteY0" fmla="*/ 604967 h 1554414"/>
              <a:gd name="connsiteX1" fmla="*/ 243832 w 991824"/>
              <a:gd name="connsiteY1" fmla="*/ 1252947 h 1554414"/>
              <a:gd name="connsiteX0" fmla="*/ 0 w 991824"/>
              <a:gd name="connsiteY0" fmla="*/ 0 h 1554414"/>
              <a:gd name="connsiteX1" fmla="*/ 990596 w 991824"/>
              <a:gd name="connsiteY1" fmla="*/ 852617 h 1554414"/>
              <a:gd name="connsiteX2" fmla="*/ 411959 w 991824"/>
              <a:gd name="connsiteY2" fmla="*/ 1500186 h 1554414"/>
              <a:gd name="connsiteX3" fmla="*/ 400052 w 991824"/>
              <a:gd name="connsiteY3" fmla="*/ 1345404 h 1554414"/>
              <a:gd name="connsiteX4" fmla="*/ 366714 w 991824"/>
              <a:gd name="connsiteY4" fmla="*/ 1528761 h 1554414"/>
              <a:gd name="connsiteX5" fmla="*/ 28568 w 991824"/>
              <a:gd name="connsiteY5" fmla="*/ 1554414 h 1554414"/>
              <a:gd name="connsiteX0" fmla="*/ 466721 w 991824"/>
              <a:gd name="connsiteY0" fmla="*/ 604967 h 1563495"/>
              <a:gd name="connsiteX1" fmla="*/ 243832 w 991824"/>
              <a:gd name="connsiteY1" fmla="*/ 1252947 h 1563495"/>
              <a:gd name="connsiteX0" fmla="*/ 0 w 991824"/>
              <a:gd name="connsiteY0" fmla="*/ 0 h 1563495"/>
              <a:gd name="connsiteX1" fmla="*/ 990596 w 991824"/>
              <a:gd name="connsiteY1" fmla="*/ 852617 h 1563495"/>
              <a:gd name="connsiteX2" fmla="*/ 411959 w 991824"/>
              <a:gd name="connsiteY2" fmla="*/ 1500186 h 1563495"/>
              <a:gd name="connsiteX3" fmla="*/ 400052 w 991824"/>
              <a:gd name="connsiteY3" fmla="*/ 1345404 h 1563495"/>
              <a:gd name="connsiteX4" fmla="*/ 366714 w 991824"/>
              <a:gd name="connsiteY4" fmla="*/ 1528761 h 1563495"/>
              <a:gd name="connsiteX5" fmla="*/ 28568 w 991824"/>
              <a:gd name="connsiteY5" fmla="*/ 1554414 h 1563495"/>
              <a:gd name="connsiteX0" fmla="*/ 466721 w 991824"/>
              <a:gd name="connsiteY0" fmla="*/ 604967 h 1563495"/>
              <a:gd name="connsiteX1" fmla="*/ 243832 w 991824"/>
              <a:gd name="connsiteY1" fmla="*/ 1252947 h 1563495"/>
              <a:gd name="connsiteX0" fmla="*/ 0 w 991824"/>
              <a:gd name="connsiteY0" fmla="*/ 0 h 1563495"/>
              <a:gd name="connsiteX1" fmla="*/ 990596 w 991824"/>
              <a:gd name="connsiteY1" fmla="*/ 852617 h 1563495"/>
              <a:gd name="connsiteX2" fmla="*/ 411959 w 991824"/>
              <a:gd name="connsiteY2" fmla="*/ 1500186 h 1563495"/>
              <a:gd name="connsiteX3" fmla="*/ 400052 w 991824"/>
              <a:gd name="connsiteY3" fmla="*/ 1345404 h 1563495"/>
              <a:gd name="connsiteX4" fmla="*/ 366714 w 991824"/>
              <a:gd name="connsiteY4" fmla="*/ 1528761 h 1563495"/>
              <a:gd name="connsiteX5" fmla="*/ 28568 w 991824"/>
              <a:gd name="connsiteY5" fmla="*/ 1554414 h 1563495"/>
              <a:gd name="connsiteX0" fmla="*/ 466721 w 991824"/>
              <a:gd name="connsiteY0" fmla="*/ 604967 h 1563495"/>
              <a:gd name="connsiteX1" fmla="*/ 243832 w 991824"/>
              <a:gd name="connsiteY1" fmla="*/ 1252947 h 1563495"/>
              <a:gd name="connsiteX0" fmla="*/ 0 w 991824"/>
              <a:gd name="connsiteY0" fmla="*/ 0 h 1563495"/>
              <a:gd name="connsiteX1" fmla="*/ 990596 w 991824"/>
              <a:gd name="connsiteY1" fmla="*/ 852617 h 1563495"/>
              <a:gd name="connsiteX2" fmla="*/ 411959 w 991824"/>
              <a:gd name="connsiteY2" fmla="*/ 1500186 h 1563495"/>
              <a:gd name="connsiteX3" fmla="*/ 400052 w 991824"/>
              <a:gd name="connsiteY3" fmla="*/ 1345404 h 1563495"/>
              <a:gd name="connsiteX4" fmla="*/ 366714 w 991824"/>
              <a:gd name="connsiteY4" fmla="*/ 1528761 h 1563495"/>
              <a:gd name="connsiteX5" fmla="*/ 28568 w 991824"/>
              <a:gd name="connsiteY5" fmla="*/ 1554414 h 1563495"/>
              <a:gd name="connsiteX0" fmla="*/ 466721 w 991824"/>
              <a:gd name="connsiteY0" fmla="*/ 604967 h 1563495"/>
              <a:gd name="connsiteX1" fmla="*/ 243832 w 991824"/>
              <a:gd name="connsiteY1" fmla="*/ 1252947 h 1563495"/>
              <a:gd name="connsiteX0" fmla="*/ 0 w 991824"/>
              <a:gd name="connsiteY0" fmla="*/ 0 h 1563495"/>
              <a:gd name="connsiteX1" fmla="*/ 990596 w 991824"/>
              <a:gd name="connsiteY1" fmla="*/ 852617 h 1563495"/>
              <a:gd name="connsiteX2" fmla="*/ 411959 w 991824"/>
              <a:gd name="connsiteY2" fmla="*/ 1500186 h 1563495"/>
              <a:gd name="connsiteX3" fmla="*/ 400052 w 991824"/>
              <a:gd name="connsiteY3" fmla="*/ 1345404 h 1563495"/>
              <a:gd name="connsiteX4" fmla="*/ 366714 w 991824"/>
              <a:gd name="connsiteY4" fmla="*/ 1528761 h 1563495"/>
              <a:gd name="connsiteX5" fmla="*/ 28568 w 991824"/>
              <a:gd name="connsiteY5" fmla="*/ 1554414 h 1563495"/>
              <a:gd name="connsiteX0" fmla="*/ 466721 w 991824"/>
              <a:gd name="connsiteY0" fmla="*/ 604967 h 1563495"/>
              <a:gd name="connsiteX1" fmla="*/ 243832 w 991824"/>
              <a:gd name="connsiteY1" fmla="*/ 1252947 h 1563495"/>
              <a:gd name="connsiteX0" fmla="*/ 0 w 991824"/>
              <a:gd name="connsiteY0" fmla="*/ 0 h 1563495"/>
              <a:gd name="connsiteX1" fmla="*/ 990596 w 991824"/>
              <a:gd name="connsiteY1" fmla="*/ 852617 h 1563495"/>
              <a:gd name="connsiteX2" fmla="*/ 411959 w 991824"/>
              <a:gd name="connsiteY2" fmla="*/ 1500186 h 1563495"/>
              <a:gd name="connsiteX3" fmla="*/ 400052 w 991824"/>
              <a:gd name="connsiteY3" fmla="*/ 1345404 h 1563495"/>
              <a:gd name="connsiteX4" fmla="*/ 366714 w 991824"/>
              <a:gd name="connsiteY4" fmla="*/ 1528761 h 1563495"/>
              <a:gd name="connsiteX5" fmla="*/ 28568 w 991824"/>
              <a:gd name="connsiteY5" fmla="*/ 1554414 h 1563495"/>
              <a:gd name="connsiteX0" fmla="*/ 466721 w 991824"/>
              <a:gd name="connsiteY0" fmla="*/ 604967 h 1563495"/>
              <a:gd name="connsiteX1" fmla="*/ 243832 w 991824"/>
              <a:gd name="connsiteY1" fmla="*/ 1252947 h 1563495"/>
              <a:gd name="connsiteX0" fmla="*/ 0 w 991824"/>
              <a:gd name="connsiteY0" fmla="*/ 0 h 1563495"/>
              <a:gd name="connsiteX1" fmla="*/ 990596 w 991824"/>
              <a:gd name="connsiteY1" fmla="*/ 852617 h 1563495"/>
              <a:gd name="connsiteX2" fmla="*/ 411959 w 991824"/>
              <a:gd name="connsiteY2" fmla="*/ 1500186 h 1563495"/>
              <a:gd name="connsiteX3" fmla="*/ 400052 w 991824"/>
              <a:gd name="connsiteY3" fmla="*/ 1345404 h 1563495"/>
              <a:gd name="connsiteX4" fmla="*/ 366714 w 991824"/>
              <a:gd name="connsiteY4" fmla="*/ 1528761 h 1563495"/>
              <a:gd name="connsiteX5" fmla="*/ 28568 w 991824"/>
              <a:gd name="connsiteY5" fmla="*/ 1554414 h 1563495"/>
              <a:gd name="connsiteX0" fmla="*/ 466721 w 991824"/>
              <a:gd name="connsiteY0" fmla="*/ 604967 h 1563495"/>
              <a:gd name="connsiteX1" fmla="*/ 243832 w 991824"/>
              <a:gd name="connsiteY1" fmla="*/ 1252947 h 1563495"/>
              <a:gd name="connsiteX0" fmla="*/ 0 w 991824"/>
              <a:gd name="connsiteY0" fmla="*/ 0 h 1563495"/>
              <a:gd name="connsiteX1" fmla="*/ 990596 w 991824"/>
              <a:gd name="connsiteY1" fmla="*/ 852617 h 1563495"/>
              <a:gd name="connsiteX2" fmla="*/ 411959 w 991824"/>
              <a:gd name="connsiteY2" fmla="*/ 1500186 h 1563495"/>
              <a:gd name="connsiteX3" fmla="*/ 400052 w 991824"/>
              <a:gd name="connsiteY3" fmla="*/ 1345404 h 1563495"/>
              <a:gd name="connsiteX4" fmla="*/ 366714 w 991824"/>
              <a:gd name="connsiteY4" fmla="*/ 1528761 h 1563495"/>
              <a:gd name="connsiteX5" fmla="*/ 28568 w 991824"/>
              <a:gd name="connsiteY5" fmla="*/ 1554414 h 1563495"/>
              <a:gd name="connsiteX0" fmla="*/ 466721 w 991824"/>
              <a:gd name="connsiteY0" fmla="*/ 604967 h 1563495"/>
              <a:gd name="connsiteX1" fmla="*/ 243832 w 991824"/>
              <a:gd name="connsiteY1" fmla="*/ 1252947 h 1563495"/>
              <a:gd name="connsiteX0" fmla="*/ 0 w 991824"/>
              <a:gd name="connsiteY0" fmla="*/ 0 h 1563495"/>
              <a:gd name="connsiteX1" fmla="*/ 990596 w 991824"/>
              <a:gd name="connsiteY1" fmla="*/ 852617 h 1563495"/>
              <a:gd name="connsiteX2" fmla="*/ 411959 w 991824"/>
              <a:gd name="connsiteY2" fmla="*/ 1500186 h 1563495"/>
              <a:gd name="connsiteX3" fmla="*/ 400052 w 991824"/>
              <a:gd name="connsiteY3" fmla="*/ 1345404 h 1563495"/>
              <a:gd name="connsiteX4" fmla="*/ 366714 w 991824"/>
              <a:gd name="connsiteY4" fmla="*/ 1528761 h 1563495"/>
              <a:gd name="connsiteX5" fmla="*/ 28568 w 991824"/>
              <a:gd name="connsiteY5" fmla="*/ 1554414 h 1563495"/>
              <a:gd name="connsiteX0" fmla="*/ 466721 w 991824"/>
              <a:gd name="connsiteY0" fmla="*/ 604967 h 1563495"/>
              <a:gd name="connsiteX1" fmla="*/ 243832 w 991824"/>
              <a:gd name="connsiteY1" fmla="*/ 1252947 h 1563495"/>
              <a:gd name="connsiteX0" fmla="*/ 0 w 991824"/>
              <a:gd name="connsiteY0" fmla="*/ 0 h 1563495"/>
              <a:gd name="connsiteX1" fmla="*/ 990596 w 991824"/>
              <a:gd name="connsiteY1" fmla="*/ 852617 h 1563495"/>
              <a:gd name="connsiteX2" fmla="*/ 411959 w 991824"/>
              <a:gd name="connsiteY2" fmla="*/ 1500186 h 1563495"/>
              <a:gd name="connsiteX3" fmla="*/ 400052 w 991824"/>
              <a:gd name="connsiteY3" fmla="*/ 1345404 h 1563495"/>
              <a:gd name="connsiteX4" fmla="*/ 366714 w 991824"/>
              <a:gd name="connsiteY4" fmla="*/ 1528761 h 1563495"/>
              <a:gd name="connsiteX5" fmla="*/ 28568 w 991824"/>
              <a:gd name="connsiteY5" fmla="*/ 1554414 h 1563495"/>
              <a:gd name="connsiteX0" fmla="*/ 466721 w 991824"/>
              <a:gd name="connsiteY0" fmla="*/ 604967 h 1563495"/>
              <a:gd name="connsiteX1" fmla="*/ 243832 w 991824"/>
              <a:gd name="connsiteY1" fmla="*/ 1252947 h 1563495"/>
              <a:gd name="connsiteX0" fmla="*/ 0 w 991824"/>
              <a:gd name="connsiteY0" fmla="*/ 0 h 1563495"/>
              <a:gd name="connsiteX1" fmla="*/ 990596 w 991824"/>
              <a:gd name="connsiteY1" fmla="*/ 852617 h 1563495"/>
              <a:gd name="connsiteX2" fmla="*/ 411959 w 991824"/>
              <a:gd name="connsiteY2" fmla="*/ 1500186 h 1563495"/>
              <a:gd name="connsiteX3" fmla="*/ 400052 w 991824"/>
              <a:gd name="connsiteY3" fmla="*/ 1345404 h 1563495"/>
              <a:gd name="connsiteX4" fmla="*/ 366714 w 991824"/>
              <a:gd name="connsiteY4" fmla="*/ 1528761 h 1563495"/>
              <a:gd name="connsiteX5" fmla="*/ 28568 w 991824"/>
              <a:gd name="connsiteY5" fmla="*/ 1554414 h 1563495"/>
              <a:gd name="connsiteX0" fmla="*/ 466721 w 991824"/>
              <a:gd name="connsiteY0" fmla="*/ 604967 h 1563495"/>
              <a:gd name="connsiteX1" fmla="*/ 243832 w 991824"/>
              <a:gd name="connsiteY1" fmla="*/ 1252947 h 1563495"/>
              <a:gd name="connsiteX0" fmla="*/ 0 w 991824"/>
              <a:gd name="connsiteY0" fmla="*/ 0 h 1563495"/>
              <a:gd name="connsiteX1" fmla="*/ 990596 w 991824"/>
              <a:gd name="connsiteY1" fmla="*/ 852617 h 1563495"/>
              <a:gd name="connsiteX2" fmla="*/ 411959 w 991824"/>
              <a:gd name="connsiteY2" fmla="*/ 1500186 h 1563495"/>
              <a:gd name="connsiteX3" fmla="*/ 400052 w 991824"/>
              <a:gd name="connsiteY3" fmla="*/ 1345404 h 1563495"/>
              <a:gd name="connsiteX4" fmla="*/ 366714 w 991824"/>
              <a:gd name="connsiteY4" fmla="*/ 1528761 h 1563495"/>
              <a:gd name="connsiteX5" fmla="*/ 28568 w 991824"/>
              <a:gd name="connsiteY5" fmla="*/ 1554414 h 1563495"/>
              <a:gd name="connsiteX0" fmla="*/ 466721 w 991542"/>
              <a:gd name="connsiteY0" fmla="*/ 604967 h 1563495"/>
              <a:gd name="connsiteX1" fmla="*/ 243832 w 991542"/>
              <a:gd name="connsiteY1" fmla="*/ 1252947 h 1563495"/>
              <a:gd name="connsiteX0" fmla="*/ 0 w 991542"/>
              <a:gd name="connsiteY0" fmla="*/ 0 h 1563495"/>
              <a:gd name="connsiteX1" fmla="*/ 990596 w 991542"/>
              <a:gd name="connsiteY1" fmla="*/ 852617 h 1563495"/>
              <a:gd name="connsiteX2" fmla="*/ 411959 w 991542"/>
              <a:gd name="connsiteY2" fmla="*/ 1500186 h 1563495"/>
              <a:gd name="connsiteX3" fmla="*/ 400052 w 991542"/>
              <a:gd name="connsiteY3" fmla="*/ 1345404 h 1563495"/>
              <a:gd name="connsiteX4" fmla="*/ 366714 w 991542"/>
              <a:gd name="connsiteY4" fmla="*/ 1528761 h 1563495"/>
              <a:gd name="connsiteX5" fmla="*/ 28568 w 991542"/>
              <a:gd name="connsiteY5" fmla="*/ 1554414 h 1563495"/>
              <a:gd name="connsiteX0" fmla="*/ 466721 w 991542"/>
              <a:gd name="connsiteY0" fmla="*/ 604967 h 1563495"/>
              <a:gd name="connsiteX1" fmla="*/ 243832 w 991542"/>
              <a:gd name="connsiteY1" fmla="*/ 1252947 h 1563495"/>
              <a:gd name="connsiteX0" fmla="*/ 0 w 991542"/>
              <a:gd name="connsiteY0" fmla="*/ 0 h 1563495"/>
              <a:gd name="connsiteX1" fmla="*/ 990596 w 991542"/>
              <a:gd name="connsiteY1" fmla="*/ 852617 h 1563495"/>
              <a:gd name="connsiteX2" fmla="*/ 411959 w 991542"/>
              <a:gd name="connsiteY2" fmla="*/ 1500186 h 1563495"/>
              <a:gd name="connsiteX3" fmla="*/ 400052 w 991542"/>
              <a:gd name="connsiteY3" fmla="*/ 1345404 h 1563495"/>
              <a:gd name="connsiteX4" fmla="*/ 366714 w 991542"/>
              <a:gd name="connsiteY4" fmla="*/ 1528761 h 1563495"/>
              <a:gd name="connsiteX5" fmla="*/ 28568 w 991542"/>
              <a:gd name="connsiteY5" fmla="*/ 1554414 h 1563495"/>
              <a:gd name="connsiteX0" fmla="*/ 466721 w 991475"/>
              <a:gd name="connsiteY0" fmla="*/ 604967 h 1563495"/>
              <a:gd name="connsiteX1" fmla="*/ 243832 w 991475"/>
              <a:gd name="connsiteY1" fmla="*/ 1252947 h 1563495"/>
              <a:gd name="connsiteX0" fmla="*/ 0 w 991475"/>
              <a:gd name="connsiteY0" fmla="*/ 0 h 1563495"/>
              <a:gd name="connsiteX1" fmla="*/ 990596 w 991475"/>
              <a:gd name="connsiteY1" fmla="*/ 852617 h 1563495"/>
              <a:gd name="connsiteX2" fmla="*/ 366715 w 991475"/>
              <a:gd name="connsiteY2" fmla="*/ 1533523 h 1563495"/>
              <a:gd name="connsiteX3" fmla="*/ 400052 w 991475"/>
              <a:gd name="connsiteY3" fmla="*/ 1345404 h 1563495"/>
              <a:gd name="connsiteX4" fmla="*/ 366714 w 991475"/>
              <a:gd name="connsiteY4" fmla="*/ 1528761 h 1563495"/>
              <a:gd name="connsiteX5" fmla="*/ 28568 w 991475"/>
              <a:gd name="connsiteY5" fmla="*/ 1554414 h 1563495"/>
              <a:gd name="connsiteX0" fmla="*/ 466721 w 991475"/>
              <a:gd name="connsiteY0" fmla="*/ 604967 h 1563495"/>
              <a:gd name="connsiteX1" fmla="*/ 243832 w 991475"/>
              <a:gd name="connsiteY1" fmla="*/ 1252947 h 1563495"/>
              <a:gd name="connsiteX0" fmla="*/ 0 w 991475"/>
              <a:gd name="connsiteY0" fmla="*/ 0 h 1563495"/>
              <a:gd name="connsiteX1" fmla="*/ 990596 w 991475"/>
              <a:gd name="connsiteY1" fmla="*/ 852617 h 1563495"/>
              <a:gd name="connsiteX2" fmla="*/ 366715 w 991475"/>
              <a:gd name="connsiteY2" fmla="*/ 1533523 h 1563495"/>
              <a:gd name="connsiteX3" fmla="*/ 400052 w 991475"/>
              <a:gd name="connsiteY3" fmla="*/ 1345404 h 1563495"/>
              <a:gd name="connsiteX4" fmla="*/ 366714 w 991475"/>
              <a:gd name="connsiteY4" fmla="*/ 1528761 h 1563495"/>
              <a:gd name="connsiteX5" fmla="*/ 28568 w 991475"/>
              <a:gd name="connsiteY5" fmla="*/ 1554414 h 1563495"/>
              <a:gd name="connsiteX0" fmla="*/ 466721 w 991475"/>
              <a:gd name="connsiteY0" fmla="*/ 604967 h 1563495"/>
              <a:gd name="connsiteX1" fmla="*/ 243832 w 991475"/>
              <a:gd name="connsiteY1" fmla="*/ 1252947 h 1563495"/>
              <a:gd name="connsiteX0" fmla="*/ 0 w 991475"/>
              <a:gd name="connsiteY0" fmla="*/ 0 h 1563495"/>
              <a:gd name="connsiteX1" fmla="*/ 990596 w 991475"/>
              <a:gd name="connsiteY1" fmla="*/ 852617 h 1563495"/>
              <a:gd name="connsiteX2" fmla="*/ 366715 w 991475"/>
              <a:gd name="connsiteY2" fmla="*/ 1533523 h 1563495"/>
              <a:gd name="connsiteX3" fmla="*/ 400052 w 991475"/>
              <a:gd name="connsiteY3" fmla="*/ 1345404 h 1563495"/>
              <a:gd name="connsiteX4" fmla="*/ 366714 w 991475"/>
              <a:gd name="connsiteY4" fmla="*/ 1528761 h 1563495"/>
              <a:gd name="connsiteX5" fmla="*/ 28568 w 991475"/>
              <a:gd name="connsiteY5" fmla="*/ 1554414 h 1563495"/>
              <a:gd name="connsiteX0" fmla="*/ 466721 w 991475"/>
              <a:gd name="connsiteY0" fmla="*/ 604967 h 1604961"/>
              <a:gd name="connsiteX1" fmla="*/ 243832 w 991475"/>
              <a:gd name="connsiteY1" fmla="*/ 1252947 h 1604961"/>
              <a:gd name="connsiteX0" fmla="*/ 0 w 991475"/>
              <a:gd name="connsiteY0" fmla="*/ 0 h 1604961"/>
              <a:gd name="connsiteX1" fmla="*/ 990596 w 991475"/>
              <a:gd name="connsiteY1" fmla="*/ 852617 h 1604961"/>
              <a:gd name="connsiteX2" fmla="*/ 366715 w 991475"/>
              <a:gd name="connsiteY2" fmla="*/ 1533523 h 1604961"/>
              <a:gd name="connsiteX3" fmla="*/ 400052 w 991475"/>
              <a:gd name="connsiteY3" fmla="*/ 1345404 h 1604961"/>
              <a:gd name="connsiteX4" fmla="*/ 366714 w 991475"/>
              <a:gd name="connsiteY4" fmla="*/ 1528761 h 1604961"/>
              <a:gd name="connsiteX5" fmla="*/ 645322 w 991475"/>
              <a:gd name="connsiteY5" fmla="*/ 1604961 h 1604961"/>
              <a:gd name="connsiteX6" fmla="*/ 28568 w 991475"/>
              <a:gd name="connsiteY6" fmla="*/ 1554414 h 1604961"/>
              <a:gd name="connsiteX0" fmla="*/ 466721 w 991475"/>
              <a:gd name="connsiteY0" fmla="*/ 604967 h 1604961"/>
              <a:gd name="connsiteX1" fmla="*/ 243832 w 991475"/>
              <a:gd name="connsiteY1" fmla="*/ 1252947 h 1604961"/>
              <a:gd name="connsiteX0" fmla="*/ 0 w 991475"/>
              <a:gd name="connsiteY0" fmla="*/ 0 h 1604961"/>
              <a:gd name="connsiteX1" fmla="*/ 990596 w 991475"/>
              <a:gd name="connsiteY1" fmla="*/ 852617 h 1604961"/>
              <a:gd name="connsiteX2" fmla="*/ 366715 w 991475"/>
              <a:gd name="connsiteY2" fmla="*/ 1533523 h 1604961"/>
              <a:gd name="connsiteX3" fmla="*/ 400052 w 991475"/>
              <a:gd name="connsiteY3" fmla="*/ 1345404 h 1604961"/>
              <a:gd name="connsiteX4" fmla="*/ 366714 w 991475"/>
              <a:gd name="connsiteY4" fmla="*/ 1528761 h 1604961"/>
              <a:gd name="connsiteX5" fmla="*/ 645322 w 991475"/>
              <a:gd name="connsiteY5" fmla="*/ 1604961 h 1604961"/>
              <a:gd name="connsiteX6" fmla="*/ 409568 w 991475"/>
              <a:gd name="connsiteY6" fmla="*/ 1556795 h 1604961"/>
              <a:gd name="connsiteX0" fmla="*/ 466721 w 991475"/>
              <a:gd name="connsiteY0" fmla="*/ 604967 h 1604961"/>
              <a:gd name="connsiteX1" fmla="*/ 243832 w 991475"/>
              <a:gd name="connsiteY1" fmla="*/ 1252947 h 1604961"/>
              <a:gd name="connsiteX0" fmla="*/ 0 w 991475"/>
              <a:gd name="connsiteY0" fmla="*/ 0 h 1604961"/>
              <a:gd name="connsiteX1" fmla="*/ 990596 w 991475"/>
              <a:gd name="connsiteY1" fmla="*/ 852617 h 1604961"/>
              <a:gd name="connsiteX2" fmla="*/ 366715 w 991475"/>
              <a:gd name="connsiteY2" fmla="*/ 1533523 h 1604961"/>
              <a:gd name="connsiteX3" fmla="*/ 400052 w 991475"/>
              <a:gd name="connsiteY3" fmla="*/ 1345404 h 1604961"/>
              <a:gd name="connsiteX4" fmla="*/ 366714 w 991475"/>
              <a:gd name="connsiteY4" fmla="*/ 1528761 h 1604961"/>
              <a:gd name="connsiteX5" fmla="*/ 645322 w 991475"/>
              <a:gd name="connsiteY5" fmla="*/ 1604961 h 1604961"/>
              <a:gd name="connsiteX6" fmla="*/ 411949 w 991475"/>
              <a:gd name="connsiteY6" fmla="*/ 1554414 h 1604961"/>
              <a:gd name="connsiteX0" fmla="*/ 466721 w 991475"/>
              <a:gd name="connsiteY0" fmla="*/ 604967 h 1559717"/>
              <a:gd name="connsiteX1" fmla="*/ 243832 w 991475"/>
              <a:gd name="connsiteY1" fmla="*/ 1252947 h 1559717"/>
              <a:gd name="connsiteX0" fmla="*/ 0 w 991475"/>
              <a:gd name="connsiteY0" fmla="*/ 0 h 1559717"/>
              <a:gd name="connsiteX1" fmla="*/ 990596 w 991475"/>
              <a:gd name="connsiteY1" fmla="*/ 852617 h 1559717"/>
              <a:gd name="connsiteX2" fmla="*/ 366715 w 991475"/>
              <a:gd name="connsiteY2" fmla="*/ 1533523 h 1559717"/>
              <a:gd name="connsiteX3" fmla="*/ 400052 w 991475"/>
              <a:gd name="connsiteY3" fmla="*/ 1345404 h 1559717"/>
              <a:gd name="connsiteX4" fmla="*/ 366714 w 991475"/>
              <a:gd name="connsiteY4" fmla="*/ 1528761 h 1559717"/>
              <a:gd name="connsiteX5" fmla="*/ 566740 w 991475"/>
              <a:gd name="connsiteY5" fmla="*/ 1559717 h 1559717"/>
              <a:gd name="connsiteX6" fmla="*/ 411949 w 991475"/>
              <a:gd name="connsiteY6" fmla="*/ 1554414 h 1559717"/>
              <a:gd name="connsiteX0" fmla="*/ 466721 w 991475"/>
              <a:gd name="connsiteY0" fmla="*/ 604967 h 1559717"/>
              <a:gd name="connsiteX1" fmla="*/ 243832 w 991475"/>
              <a:gd name="connsiteY1" fmla="*/ 1252947 h 1559717"/>
              <a:gd name="connsiteX0" fmla="*/ 0 w 991475"/>
              <a:gd name="connsiteY0" fmla="*/ 0 h 1559717"/>
              <a:gd name="connsiteX1" fmla="*/ 990596 w 991475"/>
              <a:gd name="connsiteY1" fmla="*/ 852617 h 1559717"/>
              <a:gd name="connsiteX2" fmla="*/ 366715 w 991475"/>
              <a:gd name="connsiteY2" fmla="*/ 1533523 h 1559717"/>
              <a:gd name="connsiteX3" fmla="*/ 400052 w 991475"/>
              <a:gd name="connsiteY3" fmla="*/ 1345404 h 1559717"/>
              <a:gd name="connsiteX4" fmla="*/ 366714 w 991475"/>
              <a:gd name="connsiteY4" fmla="*/ 1528761 h 1559717"/>
              <a:gd name="connsiteX5" fmla="*/ 566740 w 991475"/>
              <a:gd name="connsiteY5" fmla="*/ 1559717 h 1559717"/>
              <a:gd name="connsiteX6" fmla="*/ 411949 w 991475"/>
              <a:gd name="connsiteY6" fmla="*/ 1554414 h 1559717"/>
              <a:gd name="connsiteX0" fmla="*/ 466721 w 991475"/>
              <a:gd name="connsiteY0" fmla="*/ 604967 h 1569527"/>
              <a:gd name="connsiteX1" fmla="*/ 243832 w 991475"/>
              <a:gd name="connsiteY1" fmla="*/ 1252947 h 1569527"/>
              <a:gd name="connsiteX0" fmla="*/ 0 w 991475"/>
              <a:gd name="connsiteY0" fmla="*/ 0 h 1569527"/>
              <a:gd name="connsiteX1" fmla="*/ 990596 w 991475"/>
              <a:gd name="connsiteY1" fmla="*/ 852617 h 1569527"/>
              <a:gd name="connsiteX2" fmla="*/ 366715 w 991475"/>
              <a:gd name="connsiteY2" fmla="*/ 1533523 h 1569527"/>
              <a:gd name="connsiteX3" fmla="*/ 400052 w 991475"/>
              <a:gd name="connsiteY3" fmla="*/ 1345404 h 1569527"/>
              <a:gd name="connsiteX4" fmla="*/ 366714 w 991475"/>
              <a:gd name="connsiteY4" fmla="*/ 1528761 h 1569527"/>
              <a:gd name="connsiteX5" fmla="*/ 566740 w 991475"/>
              <a:gd name="connsiteY5" fmla="*/ 1559717 h 1569527"/>
              <a:gd name="connsiteX6" fmla="*/ 411949 w 991475"/>
              <a:gd name="connsiteY6" fmla="*/ 1554414 h 1569527"/>
              <a:gd name="connsiteX0" fmla="*/ 466721 w 991475"/>
              <a:gd name="connsiteY0" fmla="*/ 604967 h 1588413"/>
              <a:gd name="connsiteX1" fmla="*/ 243832 w 991475"/>
              <a:gd name="connsiteY1" fmla="*/ 1252947 h 1588413"/>
              <a:gd name="connsiteX0" fmla="*/ 0 w 991475"/>
              <a:gd name="connsiteY0" fmla="*/ 0 h 1588413"/>
              <a:gd name="connsiteX1" fmla="*/ 990596 w 991475"/>
              <a:gd name="connsiteY1" fmla="*/ 852617 h 1588413"/>
              <a:gd name="connsiteX2" fmla="*/ 366715 w 991475"/>
              <a:gd name="connsiteY2" fmla="*/ 1533523 h 1588413"/>
              <a:gd name="connsiteX3" fmla="*/ 400052 w 991475"/>
              <a:gd name="connsiteY3" fmla="*/ 1345404 h 1588413"/>
              <a:gd name="connsiteX4" fmla="*/ 366714 w 991475"/>
              <a:gd name="connsiteY4" fmla="*/ 1528761 h 1588413"/>
              <a:gd name="connsiteX5" fmla="*/ 566740 w 991475"/>
              <a:gd name="connsiteY5" fmla="*/ 1559717 h 1588413"/>
              <a:gd name="connsiteX6" fmla="*/ 504828 w 991475"/>
              <a:gd name="connsiteY6" fmla="*/ 1588292 h 1588413"/>
              <a:gd name="connsiteX7" fmla="*/ 411949 w 991475"/>
              <a:gd name="connsiteY7" fmla="*/ 1554414 h 1588413"/>
              <a:gd name="connsiteX0" fmla="*/ 466721 w 991475"/>
              <a:gd name="connsiteY0" fmla="*/ 604967 h 1569527"/>
              <a:gd name="connsiteX1" fmla="*/ 243832 w 991475"/>
              <a:gd name="connsiteY1" fmla="*/ 1252947 h 1569527"/>
              <a:gd name="connsiteX0" fmla="*/ 0 w 991475"/>
              <a:gd name="connsiteY0" fmla="*/ 0 h 1569527"/>
              <a:gd name="connsiteX1" fmla="*/ 990596 w 991475"/>
              <a:gd name="connsiteY1" fmla="*/ 852617 h 1569527"/>
              <a:gd name="connsiteX2" fmla="*/ 366715 w 991475"/>
              <a:gd name="connsiteY2" fmla="*/ 1533523 h 1569527"/>
              <a:gd name="connsiteX3" fmla="*/ 400052 w 991475"/>
              <a:gd name="connsiteY3" fmla="*/ 1345404 h 1569527"/>
              <a:gd name="connsiteX4" fmla="*/ 366714 w 991475"/>
              <a:gd name="connsiteY4" fmla="*/ 1528761 h 1569527"/>
              <a:gd name="connsiteX5" fmla="*/ 566740 w 991475"/>
              <a:gd name="connsiteY5" fmla="*/ 1559717 h 1569527"/>
              <a:gd name="connsiteX6" fmla="*/ 502447 w 991475"/>
              <a:gd name="connsiteY6" fmla="*/ 1538286 h 1569527"/>
              <a:gd name="connsiteX7" fmla="*/ 411949 w 991475"/>
              <a:gd name="connsiteY7" fmla="*/ 1554414 h 1569527"/>
              <a:gd name="connsiteX0" fmla="*/ 466721 w 991475"/>
              <a:gd name="connsiteY0" fmla="*/ 604967 h 1569527"/>
              <a:gd name="connsiteX1" fmla="*/ 243832 w 991475"/>
              <a:gd name="connsiteY1" fmla="*/ 1252947 h 1569527"/>
              <a:gd name="connsiteX0" fmla="*/ 0 w 991475"/>
              <a:gd name="connsiteY0" fmla="*/ 0 h 1569527"/>
              <a:gd name="connsiteX1" fmla="*/ 990596 w 991475"/>
              <a:gd name="connsiteY1" fmla="*/ 852617 h 1569527"/>
              <a:gd name="connsiteX2" fmla="*/ 366715 w 991475"/>
              <a:gd name="connsiteY2" fmla="*/ 1533523 h 1569527"/>
              <a:gd name="connsiteX3" fmla="*/ 400052 w 991475"/>
              <a:gd name="connsiteY3" fmla="*/ 1345404 h 1569527"/>
              <a:gd name="connsiteX4" fmla="*/ 366714 w 991475"/>
              <a:gd name="connsiteY4" fmla="*/ 1528761 h 1569527"/>
              <a:gd name="connsiteX5" fmla="*/ 566740 w 991475"/>
              <a:gd name="connsiteY5" fmla="*/ 1559717 h 1569527"/>
              <a:gd name="connsiteX6" fmla="*/ 411949 w 991475"/>
              <a:gd name="connsiteY6" fmla="*/ 1554414 h 1569527"/>
              <a:gd name="connsiteX0" fmla="*/ 466721 w 991475"/>
              <a:gd name="connsiteY0" fmla="*/ 604967 h 1569527"/>
              <a:gd name="connsiteX1" fmla="*/ 243832 w 991475"/>
              <a:gd name="connsiteY1" fmla="*/ 1252947 h 1569527"/>
              <a:gd name="connsiteX0" fmla="*/ 0 w 991475"/>
              <a:gd name="connsiteY0" fmla="*/ 0 h 1569527"/>
              <a:gd name="connsiteX1" fmla="*/ 990596 w 991475"/>
              <a:gd name="connsiteY1" fmla="*/ 852617 h 1569527"/>
              <a:gd name="connsiteX2" fmla="*/ 366715 w 991475"/>
              <a:gd name="connsiteY2" fmla="*/ 1533523 h 1569527"/>
              <a:gd name="connsiteX3" fmla="*/ 400052 w 991475"/>
              <a:gd name="connsiteY3" fmla="*/ 1345404 h 1569527"/>
              <a:gd name="connsiteX4" fmla="*/ 366714 w 991475"/>
              <a:gd name="connsiteY4" fmla="*/ 1528761 h 1569527"/>
              <a:gd name="connsiteX5" fmla="*/ 566740 w 991475"/>
              <a:gd name="connsiteY5" fmla="*/ 1559717 h 1569527"/>
              <a:gd name="connsiteX6" fmla="*/ 411949 w 991475"/>
              <a:gd name="connsiteY6" fmla="*/ 1554414 h 1569527"/>
              <a:gd name="connsiteX0" fmla="*/ 466721 w 991475"/>
              <a:gd name="connsiteY0" fmla="*/ 604967 h 1568020"/>
              <a:gd name="connsiteX1" fmla="*/ 243832 w 991475"/>
              <a:gd name="connsiteY1" fmla="*/ 1252947 h 1568020"/>
              <a:gd name="connsiteX0" fmla="*/ 0 w 991475"/>
              <a:gd name="connsiteY0" fmla="*/ 0 h 1568020"/>
              <a:gd name="connsiteX1" fmla="*/ 990596 w 991475"/>
              <a:gd name="connsiteY1" fmla="*/ 852617 h 1568020"/>
              <a:gd name="connsiteX2" fmla="*/ 366715 w 991475"/>
              <a:gd name="connsiteY2" fmla="*/ 1533523 h 1568020"/>
              <a:gd name="connsiteX3" fmla="*/ 400052 w 991475"/>
              <a:gd name="connsiteY3" fmla="*/ 1345404 h 1568020"/>
              <a:gd name="connsiteX4" fmla="*/ 366714 w 991475"/>
              <a:gd name="connsiteY4" fmla="*/ 1528761 h 1568020"/>
              <a:gd name="connsiteX5" fmla="*/ 566740 w 991475"/>
              <a:gd name="connsiteY5" fmla="*/ 1559717 h 1568020"/>
              <a:gd name="connsiteX6" fmla="*/ 411949 w 991475"/>
              <a:gd name="connsiteY6" fmla="*/ 1554414 h 1568020"/>
              <a:gd name="connsiteX0" fmla="*/ 466721 w 991475"/>
              <a:gd name="connsiteY0" fmla="*/ 604967 h 1566427"/>
              <a:gd name="connsiteX1" fmla="*/ 243832 w 991475"/>
              <a:gd name="connsiteY1" fmla="*/ 1252947 h 1566427"/>
              <a:gd name="connsiteX0" fmla="*/ 0 w 991475"/>
              <a:gd name="connsiteY0" fmla="*/ 0 h 1566427"/>
              <a:gd name="connsiteX1" fmla="*/ 990596 w 991475"/>
              <a:gd name="connsiteY1" fmla="*/ 852617 h 1566427"/>
              <a:gd name="connsiteX2" fmla="*/ 366715 w 991475"/>
              <a:gd name="connsiteY2" fmla="*/ 1533523 h 1566427"/>
              <a:gd name="connsiteX3" fmla="*/ 400052 w 991475"/>
              <a:gd name="connsiteY3" fmla="*/ 1345404 h 1566427"/>
              <a:gd name="connsiteX4" fmla="*/ 366714 w 991475"/>
              <a:gd name="connsiteY4" fmla="*/ 1528761 h 1566427"/>
              <a:gd name="connsiteX5" fmla="*/ 566740 w 991475"/>
              <a:gd name="connsiteY5" fmla="*/ 1559717 h 1566427"/>
              <a:gd name="connsiteX6" fmla="*/ 376230 w 991475"/>
              <a:gd name="connsiteY6" fmla="*/ 1544889 h 1566427"/>
              <a:gd name="connsiteX0" fmla="*/ 466721 w 991475"/>
              <a:gd name="connsiteY0" fmla="*/ 604967 h 1568215"/>
              <a:gd name="connsiteX1" fmla="*/ 243832 w 991475"/>
              <a:gd name="connsiteY1" fmla="*/ 1252947 h 1568215"/>
              <a:gd name="connsiteX0" fmla="*/ 0 w 991475"/>
              <a:gd name="connsiteY0" fmla="*/ 0 h 1568215"/>
              <a:gd name="connsiteX1" fmla="*/ 990596 w 991475"/>
              <a:gd name="connsiteY1" fmla="*/ 852617 h 1568215"/>
              <a:gd name="connsiteX2" fmla="*/ 366715 w 991475"/>
              <a:gd name="connsiteY2" fmla="*/ 1533523 h 1568215"/>
              <a:gd name="connsiteX3" fmla="*/ 400052 w 991475"/>
              <a:gd name="connsiteY3" fmla="*/ 1345404 h 1568215"/>
              <a:gd name="connsiteX4" fmla="*/ 366714 w 991475"/>
              <a:gd name="connsiteY4" fmla="*/ 1528761 h 1568215"/>
              <a:gd name="connsiteX5" fmla="*/ 566740 w 991475"/>
              <a:gd name="connsiteY5" fmla="*/ 1559717 h 1568215"/>
              <a:gd name="connsiteX6" fmla="*/ 376230 w 991475"/>
              <a:gd name="connsiteY6" fmla="*/ 1544889 h 1568215"/>
              <a:gd name="connsiteX0" fmla="*/ 466721 w 991475"/>
              <a:gd name="connsiteY0" fmla="*/ 604967 h 1567061"/>
              <a:gd name="connsiteX1" fmla="*/ 243832 w 991475"/>
              <a:gd name="connsiteY1" fmla="*/ 1252947 h 1567061"/>
              <a:gd name="connsiteX0" fmla="*/ 0 w 991475"/>
              <a:gd name="connsiteY0" fmla="*/ 0 h 1567061"/>
              <a:gd name="connsiteX1" fmla="*/ 990596 w 991475"/>
              <a:gd name="connsiteY1" fmla="*/ 852617 h 1567061"/>
              <a:gd name="connsiteX2" fmla="*/ 366715 w 991475"/>
              <a:gd name="connsiteY2" fmla="*/ 1533523 h 1567061"/>
              <a:gd name="connsiteX3" fmla="*/ 400052 w 991475"/>
              <a:gd name="connsiteY3" fmla="*/ 1345404 h 1567061"/>
              <a:gd name="connsiteX4" fmla="*/ 366714 w 991475"/>
              <a:gd name="connsiteY4" fmla="*/ 1528761 h 1567061"/>
              <a:gd name="connsiteX5" fmla="*/ 566740 w 991475"/>
              <a:gd name="connsiteY5" fmla="*/ 1559717 h 1567061"/>
              <a:gd name="connsiteX6" fmla="*/ 376230 w 991475"/>
              <a:gd name="connsiteY6" fmla="*/ 1544889 h 1567061"/>
              <a:gd name="connsiteX0" fmla="*/ 222889 w 747643"/>
              <a:gd name="connsiteY0" fmla="*/ 573217 h 1535311"/>
              <a:gd name="connsiteX1" fmla="*/ 0 w 747643"/>
              <a:gd name="connsiteY1" fmla="*/ 1221197 h 1535311"/>
              <a:gd name="connsiteX0" fmla="*/ 41918 w 747643"/>
              <a:gd name="connsiteY0" fmla="*/ 0 h 1535311"/>
              <a:gd name="connsiteX1" fmla="*/ 746764 w 747643"/>
              <a:gd name="connsiteY1" fmla="*/ 820867 h 1535311"/>
              <a:gd name="connsiteX2" fmla="*/ 122883 w 747643"/>
              <a:gd name="connsiteY2" fmla="*/ 1501773 h 1535311"/>
              <a:gd name="connsiteX3" fmla="*/ 156220 w 747643"/>
              <a:gd name="connsiteY3" fmla="*/ 1313654 h 1535311"/>
              <a:gd name="connsiteX4" fmla="*/ 122882 w 747643"/>
              <a:gd name="connsiteY4" fmla="*/ 1497011 h 1535311"/>
              <a:gd name="connsiteX5" fmla="*/ 322908 w 747643"/>
              <a:gd name="connsiteY5" fmla="*/ 1527967 h 1535311"/>
              <a:gd name="connsiteX6" fmla="*/ 132398 w 747643"/>
              <a:gd name="connsiteY6" fmla="*/ 1513139 h 1535311"/>
              <a:gd name="connsiteX0" fmla="*/ 222889 w 747643"/>
              <a:gd name="connsiteY0" fmla="*/ 535117 h 1497211"/>
              <a:gd name="connsiteX1" fmla="*/ 0 w 747643"/>
              <a:gd name="connsiteY1" fmla="*/ 1183097 h 1497211"/>
              <a:gd name="connsiteX0" fmla="*/ 41918 w 747643"/>
              <a:gd name="connsiteY0" fmla="*/ 0 h 1497211"/>
              <a:gd name="connsiteX1" fmla="*/ 746764 w 747643"/>
              <a:gd name="connsiteY1" fmla="*/ 782767 h 1497211"/>
              <a:gd name="connsiteX2" fmla="*/ 122883 w 747643"/>
              <a:gd name="connsiteY2" fmla="*/ 1463673 h 1497211"/>
              <a:gd name="connsiteX3" fmla="*/ 156220 w 747643"/>
              <a:gd name="connsiteY3" fmla="*/ 1275554 h 1497211"/>
              <a:gd name="connsiteX4" fmla="*/ 122882 w 747643"/>
              <a:gd name="connsiteY4" fmla="*/ 1458911 h 1497211"/>
              <a:gd name="connsiteX5" fmla="*/ 322908 w 747643"/>
              <a:gd name="connsiteY5" fmla="*/ 1489867 h 1497211"/>
              <a:gd name="connsiteX6" fmla="*/ 132398 w 747643"/>
              <a:gd name="connsiteY6" fmla="*/ 1475039 h 1497211"/>
              <a:gd name="connsiteX0" fmla="*/ 180971 w 705725"/>
              <a:gd name="connsiteY0" fmla="*/ 535117 h 1497211"/>
              <a:gd name="connsiteX1" fmla="*/ 320032 w 705725"/>
              <a:gd name="connsiteY1" fmla="*/ 897347 h 1497211"/>
              <a:gd name="connsiteX0" fmla="*/ 0 w 705725"/>
              <a:gd name="connsiteY0" fmla="*/ 0 h 1497211"/>
              <a:gd name="connsiteX1" fmla="*/ 704846 w 705725"/>
              <a:gd name="connsiteY1" fmla="*/ 782767 h 1497211"/>
              <a:gd name="connsiteX2" fmla="*/ 80965 w 705725"/>
              <a:gd name="connsiteY2" fmla="*/ 1463673 h 1497211"/>
              <a:gd name="connsiteX3" fmla="*/ 114302 w 705725"/>
              <a:gd name="connsiteY3" fmla="*/ 1275554 h 1497211"/>
              <a:gd name="connsiteX4" fmla="*/ 80964 w 705725"/>
              <a:gd name="connsiteY4" fmla="*/ 1458911 h 1497211"/>
              <a:gd name="connsiteX5" fmla="*/ 280990 w 705725"/>
              <a:gd name="connsiteY5" fmla="*/ 1489867 h 1497211"/>
              <a:gd name="connsiteX6" fmla="*/ 90480 w 705725"/>
              <a:gd name="connsiteY6" fmla="*/ 1475039 h 1497211"/>
              <a:gd name="connsiteX0" fmla="*/ 263521 w 705725"/>
              <a:gd name="connsiteY0" fmla="*/ 465267 h 1497211"/>
              <a:gd name="connsiteX1" fmla="*/ 320032 w 705725"/>
              <a:gd name="connsiteY1" fmla="*/ 897347 h 1497211"/>
              <a:gd name="connsiteX0" fmla="*/ 0 w 705725"/>
              <a:gd name="connsiteY0" fmla="*/ 0 h 1497211"/>
              <a:gd name="connsiteX1" fmla="*/ 704846 w 705725"/>
              <a:gd name="connsiteY1" fmla="*/ 782767 h 1497211"/>
              <a:gd name="connsiteX2" fmla="*/ 80965 w 705725"/>
              <a:gd name="connsiteY2" fmla="*/ 1463673 h 1497211"/>
              <a:gd name="connsiteX3" fmla="*/ 114302 w 705725"/>
              <a:gd name="connsiteY3" fmla="*/ 1275554 h 1497211"/>
              <a:gd name="connsiteX4" fmla="*/ 80964 w 705725"/>
              <a:gd name="connsiteY4" fmla="*/ 1458911 h 1497211"/>
              <a:gd name="connsiteX5" fmla="*/ 280990 w 705725"/>
              <a:gd name="connsiteY5" fmla="*/ 1489867 h 1497211"/>
              <a:gd name="connsiteX6" fmla="*/ 90480 w 705725"/>
              <a:gd name="connsiteY6" fmla="*/ 1475039 h 1497211"/>
              <a:gd name="connsiteX0" fmla="*/ 212721 w 654925"/>
              <a:gd name="connsiteY0" fmla="*/ 655767 h 1687711"/>
              <a:gd name="connsiteX1" fmla="*/ 269232 w 654925"/>
              <a:gd name="connsiteY1" fmla="*/ 1087847 h 1687711"/>
              <a:gd name="connsiteX0" fmla="*/ 0 w 654925"/>
              <a:gd name="connsiteY0" fmla="*/ 0 h 1687711"/>
              <a:gd name="connsiteX1" fmla="*/ 654046 w 654925"/>
              <a:gd name="connsiteY1" fmla="*/ 973267 h 1687711"/>
              <a:gd name="connsiteX2" fmla="*/ 30165 w 654925"/>
              <a:gd name="connsiteY2" fmla="*/ 1654173 h 1687711"/>
              <a:gd name="connsiteX3" fmla="*/ 63502 w 654925"/>
              <a:gd name="connsiteY3" fmla="*/ 1466054 h 1687711"/>
              <a:gd name="connsiteX4" fmla="*/ 30164 w 654925"/>
              <a:gd name="connsiteY4" fmla="*/ 1649411 h 1687711"/>
              <a:gd name="connsiteX5" fmla="*/ 230190 w 654925"/>
              <a:gd name="connsiteY5" fmla="*/ 1680367 h 1687711"/>
              <a:gd name="connsiteX6" fmla="*/ 39680 w 654925"/>
              <a:gd name="connsiteY6" fmla="*/ 1665539 h 1687711"/>
              <a:gd name="connsiteX0" fmla="*/ 212721 w 623221"/>
              <a:gd name="connsiteY0" fmla="*/ 656245 h 1688189"/>
              <a:gd name="connsiteX1" fmla="*/ 269232 w 623221"/>
              <a:gd name="connsiteY1" fmla="*/ 1088325 h 1688189"/>
              <a:gd name="connsiteX0" fmla="*/ 0 w 623221"/>
              <a:gd name="connsiteY0" fmla="*/ 478 h 1688189"/>
              <a:gd name="connsiteX1" fmla="*/ 622296 w 623221"/>
              <a:gd name="connsiteY1" fmla="*/ 732445 h 1688189"/>
              <a:gd name="connsiteX2" fmla="*/ 30165 w 623221"/>
              <a:gd name="connsiteY2" fmla="*/ 1654651 h 1688189"/>
              <a:gd name="connsiteX3" fmla="*/ 63502 w 623221"/>
              <a:gd name="connsiteY3" fmla="*/ 1466532 h 1688189"/>
              <a:gd name="connsiteX4" fmla="*/ 30164 w 623221"/>
              <a:gd name="connsiteY4" fmla="*/ 1649889 h 1688189"/>
              <a:gd name="connsiteX5" fmla="*/ 230190 w 623221"/>
              <a:gd name="connsiteY5" fmla="*/ 1680845 h 1688189"/>
              <a:gd name="connsiteX6" fmla="*/ 39680 w 623221"/>
              <a:gd name="connsiteY6" fmla="*/ 1666017 h 1688189"/>
              <a:gd name="connsiteX0" fmla="*/ 212721 w 673949"/>
              <a:gd name="connsiteY0" fmla="*/ 655767 h 1687711"/>
              <a:gd name="connsiteX1" fmla="*/ 269232 w 673949"/>
              <a:gd name="connsiteY1" fmla="*/ 1087847 h 1687711"/>
              <a:gd name="connsiteX0" fmla="*/ 0 w 673949"/>
              <a:gd name="connsiteY0" fmla="*/ 0 h 1687711"/>
              <a:gd name="connsiteX1" fmla="*/ 673096 w 673949"/>
              <a:gd name="connsiteY1" fmla="*/ 897067 h 1687711"/>
              <a:gd name="connsiteX2" fmla="*/ 30165 w 673949"/>
              <a:gd name="connsiteY2" fmla="*/ 1654173 h 1687711"/>
              <a:gd name="connsiteX3" fmla="*/ 63502 w 673949"/>
              <a:gd name="connsiteY3" fmla="*/ 1466054 h 1687711"/>
              <a:gd name="connsiteX4" fmla="*/ 30164 w 673949"/>
              <a:gd name="connsiteY4" fmla="*/ 1649411 h 1687711"/>
              <a:gd name="connsiteX5" fmla="*/ 230190 w 673949"/>
              <a:gd name="connsiteY5" fmla="*/ 1680367 h 1687711"/>
              <a:gd name="connsiteX6" fmla="*/ 39680 w 673949"/>
              <a:gd name="connsiteY6" fmla="*/ 1665539 h 1687711"/>
              <a:gd name="connsiteX0" fmla="*/ 212721 w 680291"/>
              <a:gd name="connsiteY0" fmla="*/ 655767 h 1687711"/>
              <a:gd name="connsiteX1" fmla="*/ 269232 w 680291"/>
              <a:gd name="connsiteY1" fmla="*/ 1087847 h 1687711"/>
              <a:gd name="connsiteX0" fmla="*/ 0 w 680291"/>
              <a:gd name="connsiteY0" fmla="*/ 0 h 1687711"/>
              <a:gd name="connsiteX1" fmla="*/ 679446 w 680291"/>
              <a:gd name="connsiteY1" fmla="*/ 928817 h 1687711"/>
              <a:gd name="connsiteX2" fmla="*/ 30165 w 680291"/>
              <a:gd name="connsiteY2" fmla="*/ 1654173 h 1687711"/>
              <a:gd name="connsiteX3" fmla="*/ 63502 w 680291"/>
              <a:gd name="connsiteY3" fmla="*/ 1466054 h 1687711"/>
              <a:gd name="connsiteX4" fmla="*/ 30164 w 680291"/>
              <a:gd name="connsiteY4" fmla="*/ 1649411 h 1687711"/>
              <a:gd name="connsiteX5" fmla="*/ 230190 w 680291"/>
              <a:gd name="connsiteY5" fmla="*/ 1680367 h 1687711"/>
              <a:gd name="connsiteX6" fmla="*/ 39680 w 680291"/>
              <a:gd name="connsiteY6" fmla="*/ 1665539 h 1687711"/>
              <a:gd name="connsiteX0" fmla="*/ 212721 w 679446"/>
              <a:gd name="connsiteY0" fmla="*/ 655767 h 1687711"/>
              <a:gd name="connsiteX1" fmla="*/ 269232 w 679446"/>
              <a:gd name="connsiteY1" fmla="*/ 1087847 h 1687711"/>
              <a:gd name="connsiteX0" fmla="*/ 0 w 679446"/>
              <a:gd name="connsiteY0" fmla="*/ 0 h 1687711"/>
              <a:gd name="connsiteX1" fmla="*/ 679446 w 679446"/>
              <a:gd name="connsiteY1" fmla="*/ 928817 h 1687711"/>
              <a:gd name="connsiteX2" fmla="*/ 30165 w 679446"/>
              <a:gd name="connsiteY2" fmla="*/ 1654173 h 1687711"/>
              <a:gd name="connsiteX3" fmla="*/ 63502 w 679446"/>
              <a:gd name="connsiteY3" fmla="*/ 1466054 h 1687711"/>
              <a:gd name="connsiteX4" fmla="*/ 30164 w 679446"/>
              <a:gd name="connsiteY4" fmla="*/ 1649411 h 1687711"/>
              <a:gd name="connsiteX5" fmla="*/ 230190 w 679446"/>
              <a:gd name="connsiteY5" fmla="*/ 1680367 h 1687711"/>
              <a:gd name="connsiteX6" fmla="*/ 39680 w 679446"/>
              <a:gd name="connsiteY6" fmla="*/ 1665539 h 1687711"/>
              <a:gd name="connsiteX0" fmla="*/ 212721 w 698496"/>
              <a:gd name="connsiteY0" fmla="*/ 657410 h 1689354"/>
              <a:gd name="connsiteX1" fmla="*/ 269232 w 698496"/>
              <a:gd name="connsiteY1" fmla="*/ 1089490 h 1689354"/>
              <a:gd name="connsiteX0" fmla="*/ 0 w 698496"/>
              <a:gd name="connsiteY0" fmla="*/ 1643 h 1689354"/>
              <a:gd name="connsiteX1" fmla="*/ 698496 w 698496"/>
              <a:gd name="connsiteY1" fmla="*/ 708210 h 1689354"/>
              <a:gd name="connsiteX2" fmla="*/ 30165 w 698496"/>
              <a:gd name="connsiteY2" fmla="*/ 1655816 h 1689354"/>
              <a:gd name="connsiteX3" fmla="*/ 63502 w 698496"/>
              <a:gd name="connsiteY3" fmla="*/ 1467697 h 1689354"/>
              <a:gd name="connsiteX4" fmla="*/ 30164 w 698496"/>
              <a:gd name="connsiteY4" fmla="*/ 1651054 h 1689354"/>
              <a:gd name="connsiteX5" fmla="*/ 230190 w 698496"/>
              <a:gd name="connsiteY5" fmla="*/ 1682010 h 1689354"/>
              <a:gd name="connsiteX6" fmla="*/ 39680 w 698496"/>
              <a:gd name="connsiteY6" fmla="*/ 1667182 h 1689354"/>
              <a:gd name="connsiteX0" fmla="*/ 212721 w 698496"/>
              <a:gd name="connsiteY0" fmla="*/ 655767 h 1687711"/>
              <a:gd name="connsiteX1" fmla="*/ 269232 w 698496"/>
              <a:gd name="connsiteY1" fmla="*/ 1087847 h 1687711"/>
              <a:gd name="connsiteX0" fmla="*/ 0 w 698496"/>
              <a:gd name="connsiteY0" fmla="*/ 0 h 1687711"/>
              <a:gd name="connsiteX1" fmla="*/ 698496 w 698496"/>
              <a:gd name="connsiteY1" fmla="*/ 706567 h 1687711"/>
              <a:gd name="connsiteX2" fmla="*/ 30165 w 698496"/>
              <a:gd name="connsiteY2" fmla="*/ 1654173 h 1687711"/>
              <a:gd name="connsiteX3" fmla="*/ 63502 w 698496"/>
              <a:gd name="connsiteY3" fmla="*/ 1466054 h 1687711"/>
              <a:gd name="connsiteX4" fmla="*/ 30164 w 698496"/>
              <a:gd name="connsiteY4" fmla="*/ 1649411 h 1687711"/>
              <a:gd name="connsiteX5" fmla="*/ 230190 w 698496"/>
              <a:gd name="connsiteY5" fmla="*/ 1680367 h 1687711"/>
              <a:gd name="connsiteX6" fmla="*/ 39680 w 698496"/>
              <a:gd name="connsiteY6" fmla="*/ 1665539 h 1687711"/>
              <a:gd name="connsiteX0" fmla="*/ 212721 w 710667"/>
              <a:gd name="connsiteY0" fmla="*/ 655767 h 1687711"/>
              <a:gd name="connsiteX1" fmla="*/ 269232 w 710667"/>
              <a:gd name="connsiteY1" fmla="*/ 1087847 h 1687711"/>
              <a:gd name="connsiteX0" fmla="*/ 0 w 710667"/>
              <a:gd name="connsiteY0" fmla="*/ 0 h 1687711"/>
              <a:gd name="connsiteX1" fmla="*/ 698496 w 710667"/>
              <a:gd name="connsiteY1" fmla="*/ 706567 h 1687711"/>
              <a:gd name="connsiteX2" fmla="*/ 30165 w 710667"/>
              <a:gd name="connsiteY2" fmla="*/ 1654173 h 1687711"/>
              <a:gd name="connsiteX3" fmla="*/ 63502 w 710667"/>
              <a:gd name="connsiteY3" fmla="*/ 1466054 h 1687711"/>
              <a:gd name="connsiteX4" fmla="*/ 30164 w 710667"/>
              <a:gd name="connsiteY4" fmla="*/ 1649411 h 1687711"/>
              <a:gd name="connsiteX5" fmla="*/ 230190 w 710667"/>
              <a:gd name="connsiteY5" fmla="*/ 1680367 h 1687711"/>
              <a:gd name="connsiteX6" fmla="*/ 39680 w 710667"/>
              <a:gd name="connsiteY6" fmla="*/ 1665539 h 1687711"/>
              <a:gd name="connsiteX0" fmla="*/ 212721 w 703597"/>
              <a:gd name="connsiteY0" fmla="*/ 655767 h 1687711"/>
              <a:gd name="connsiteX1" fmla="*/ 269232 w 703597"/>
              <a:gd name="connsiteY1" fmla="*/ 1087847 h 1687711"/>
              <a:gd name="connsiteX0" fmla="*/ 0 w 703597"/>
              <a:gd name="connsiteY0" fmla="*/ 0 h 1687711"/>
              <a:gd name="connsiteX1" fmla="*/ 698496 w 703597"/>
              <a:gd name="connsiteY1" fmla="*/ 706567 h 1687711"/>
              <a:gd name="connsiteX2" fmla="*/ 30165 w 703597"/>
              <a:gd name="connsiteY2" fmla="*/ 1654173 h 1687711"/>
              <a:gd name="connsiteX3" fmla="*/ 63502 w 703597"/>
              <a:gd name="connsiteY3" fmla="*/ 1466054 h 1687711"/>
              <a:gd name="connsiteX4" fmla="*/ 30164 w 703597"/>
              <a:gd name="connsiteY4" fmla="*/ 1649411 h 1687711"/>
              <a:gd name="connsiteX5" fmla="*/ 230190 w 703597"/>
              <a:gd name="connsiteY5" fmla="*/ 1680367 h 1687711"/>
              <a:gd name="connsiteX6" fmla="*/ 39680 w 703597"/>
              <a:gd name="connsiteY6" fmla="*/ 1665539 h 1687711"/>
              <a:gd name="connsiteX0" fmla="*/ 212721 w 703597"/>
              <a:gd name="connsiteY0" fmla="*/ 655767 h 1687711"/>
              <a:gd name="connsiteX1" fmla="*/ 269232 w 703597"/>
              <a:gd name="connsiteY1" fmla="*/ 1087847 h 1687711"/>
              <a:gd name="connsiteX0" fmla="*/ 0 w 703597"/>
              <a:gd name="connsiteY0" fmla="*/ 0 h 1687711"/>
              <a:gd name="connsiteX1" fmla="*/ 698496 w 703597"/>
              <a:gd name="connsiteY1" fmla="*/ 706567 h 1687711"/>
              <a:gd name="connsiteX2" fmla="*/ 30165 w 703597"/>
              <a:gd name="connsiteY2" fmla="*/ 1654173 h 1687711"/>
              <a:gd name="connsiteX3" fmla="*/ 63502 w 703597"/>
              <a:gd name="connsiteY3" fmla="*/ 1466054 h 1687711"/>
              <a:gd name="connsiteX4" fmla="*/ 30164 w 703597"/>
              <a:gd name="connsiteY4" fmla="*/ 1649411 h 1687711"/>
              <a:gd name="connsiteX5" fmla="*/ 230190 w 703597"/>
              <a:gd name="connsiteY5" fmla="*/ 1680367 h 1687711"/>
              <a:gd name="connsiteX6" fmla="*/ 39680 w 703597"/>
              <a:gd name="connsiteY6" fmla="*/ 1665539 h 1687711"/>
              <a:gd name="connsiteX0" fmla="*/ 212721 w 703597"/>
              <a:gd name="connsiteY0" fmla="*/ 655767 h 1687711"/>
              <a:gd name="connsiteX1" fmla="*/ 269232 w 703597"/>
              <a:gd name="connsiteY1" fmla="*/ 1087847 h 1687711"/>
              <a:gd name="connsiteX0" fmla="*/ 0 w 703597"/>
              <a:gd name="connsiteY0" fmla="*/ 0 h 1687711"/>
              <a:gd name="connsiteX1" fmla="*/ 698496 w 703597"/>
              <a:gd name="connsiteY1" fmla="*/ 706567 h 1687711"/>
              <a:gd name="connsiteX2" fmla="*/ 30165 w 703597"/>
              <a:gd name="connsiteY2" fmla="*/ 1654173 h 1687711"/>
              <a:gd name="connsiteX3" fmla="*/ 63502 w 703597"/>
              <a:gd name="connsiteY3" fmla="*/ 1466054 h 1687711"/>
              <a:gd name="connsiteX4" fmla="*/ 30164 w 703597"/>
              <a:gd name="connsiteY4" fmla="*/ 1649411 h 1687711"/>
              <a:gd name="connsiteX5" fmla="*/ 230190 w 703597"/>
              <a:gd name="connsiteY5" fmla="*/ 1680367 h 1687711"/>
              <a:gd name="connsiteX6" fmla="*/ 39680 w 703597"/>
              <a:gd name="connsiteY6" fmla="*/ 1665539 h 1687711"/>
              <a:gd name="connsiteX0" fmla="*/ 194603 w 685479"/>
              <a:gd name="connsiteY0" fmla="*/ 1177061 h 2209005"/>
              <a:gd name="connsiteX1" fmla="*/ 251114 w 685479"/>
              <a:gd name="connsiteY1" fmla="*/ 1609141 h 2209005"/>
              <a:gd name="connsiteX0" fmla="*/ 24611 w 685479"/>
              <a:gd name="connsiteY0" fmla="*/ 0 h 2209005"/>
              <a:gd name="connsiteX1" fmla="*/ 680378 w 685479"/>
              <a:gd name="connsiteY1" fmla="*/ 1227861 h 2209005"/>
              <a:gd name="connsiteX2" fmla="*/ 12047 w 685479"/>
              <a:gd name="connsiteY2" fmla="*/ 2175467 h 2209005"/>
              <a:gd name="connsiteX3" fmla="*/ 45384 w 685479"/>
              <a:gd name="connsiteY3" fmla="*/ 1987348 h 2209005"/>
              <a:gd name="connsiteX4" fmla="*/ 12046 w 685479"/>
              <a:gd name="connsiteY4" fmla="*/ 2170705 h 2209005"/>
              <a:gd name="connsiteX5" fmla="*/ 212072 w 685479"/>
              <a:gd name="connsiteY5" fmla="*/ 2201661 h 2209005"/>
              <a:gd name="connsiteX6" fmla="*/ 21562 w 685479"/>
              <a:gd name="connsiteY6" fmla="*/ 2186833 h 2209005"/>
              <a:gd name="connsiteX0" fmla="*/ 194603 w 558328"/>
              <a:gd name="connsiteY0" fmla="*/ 1177061 h 2209005"/>
              <a:gd name="connsiteX1" fmla="*/ 251114 w 558328"/>
              <a:gd name="connsiteY1" fmla="*/ 1609141 h 2209005"/>
              <a:gd name="connsiteX0" fmla="*/ 24611 w 558328"/>
              <a:gd name="connsiteY0" fmla="*/ 0 h 2209005"/>
              <a:gd name="connsiteX1" fmla="*/ 552191 w 558328"/>
              <a:gd name="connsiteY1" fmla="*/ 860392 h 2209005"/>
              <a:gd name="connsiteX2" fmla="*/ 12047 w 558328"/>
              <a:gd name="connsiteY2" fmla="*/ 2175467 h 2209005"/>
              <a:gd name="connsiteX3" fmla="*/ 45384 w 558328"/>
              <a:gd name="connsiteY3" fmla="*/ 1987348 h 2209005"/>
              <a:gd name="connsiteX4" fmla="*/ 12046 w 558328"/>
              <a:gd name="connsiteY4" fmla="*/ 2170705 h 2209005"/>
              <a:gd name="connsiteX5" fmla="*/ 212072 w 558328"/>
              <a:gd name="connsiteY5" fmla="*/ 2201661 h 2209005"/>
              <a:gd name="connsiteX6" fmla="*/ 21562 w 558328"/>
              <a:gd name="connsiteY6" fmla="*/ 2186833 h 2209005"/>
              <a:gd name="connsiteX0" fmla="*/ 194603 w 643055"/>
              <a:gd name="connsiteY0" fmla="*/ 1177061 h 2209005"/>
              <a:gd name="connsiteX1" fmla="*/ 251114 w 643055"/>
              <a:gd name="connsiteY1" fmla="*/ 1609141 h 2209005"/>
              <a:gd name="connsiteX0" fmla="*/ 24611 w 643055"/>
              <a:gd name="connsiteY0" fmla="*/ 0 h 2209005"/>
              <a:gd name="connsiteX1" fmla="*/ 637649 w 643055"/>
              <a:gd name="connsiteY1" fmla="*/ 988579 h 2209005"/>
              <a:gd name="connsiteX2" fmla="*/ 12047 w 643055"/>
              <a:gd name="connsiteY2" fmla="*/ 2175467 h 2209005"/>
              <a:gd name="connsiteX3" fmla="*/ 45384 w 643055"/>
              <a:gd name="connsiteY3" fmla="*/ 1987348 h 2209005"/>
              <a:gd name="connsiteX4" fmla="*/ 12046 w 643055"/>
              <a:gd name="connsiteY4" fmla="*/ 2170705 h 2209005"/>
              <a:gd name="connsiteX5" fmla="*/ 212072 w 643055"/>
              <a:gd name="connsiteY5" fmla="*/ 2201661 h 2209005"/>
              <a:gd name="connsiteX6" fmla="*/ 21562 w 643055"/>
              <a:gd name="connsiteY6" fmla="*/ 2186833 h 2209005"/>
              <a:gd name="connsiteX0" fmla="*/ 194603 w 600668"/>
              <a:gd name="connsiteY0" fmla="*/ 1177061 h 2209005"/>
              <a:gd name="connsiteX1" fmla="*/ 251114 w 600668"/>
              <a:gd name="connsiteY1" fmla="*/ 1609141 h 2209005"/>
              <a:gd name="connsiteX0" fmla="*/ 24611 w 600668"/>
              <a:gd name="connsiteY0" fmla="*/ 0 h 2209005"/>
              <a:gd name="connsiteX1" fmla="*/ 594920 w 600668"/>
              <a:gd name="connsiteY1" fmla="*/ 1022762 h 2209005"/>
              <a:gd name="connsiteX2" fmla="*/ 12047 w 600668"/>
              <a:gd name="connsiteY2" fmla="*/ 2175467 h 2209005"/>
              <a:gd name="connsiteX3" fmla="*/ 45384 w 600668"/>
              <a:gd name="connsiteY3" fmla="*/ 1987348 h 2209005"/>
              <a:gd name="connsiteX4" fmla="*/ 12046 w 600668"/>
              <a:gd name="connsiteY4" fmla="*/ 2170705 h 2209005"/>
              <a:gd name="connsiteX5" fmla="*/ 212072 w 600668"/>
              <a:gd name="connsiteY5" fmla="*/ 2201661 h 2209005"/>
              <a:gd name="connsiteX6" fmla="*/ 21562 w 600668"/>
              <a:gd name="connsiteY6" fmla="*/ 2186833 h 2209005"/>
              <a:gd name="connsiteX0" fmla="*/ 212721 w 618786"/>
              <a:gd name="connsiteY0" fmla="*/ 1177061 h 2209005"/>
              <a:gd name="connsiteX1" fmla="*/ 269232 w 618786"/>
              <a:gd name="connsiteY1" fmla="*/ 1609141 h 2209005"/>
              <a:gd name="connsiteX0" fmla="*/ 0 w 618786"/>
              <a:gd name="connsiteY0" fmla="*/ 0 h 2209005"/>
              <a:gd name="connsiteX1" fmla="*/ 613038 w 618786"/>
              <a:gd name="connsiteY1" fmla="*/ 1022762 h 2209005"/>
              <a:gd name="connsiteX2" fmla="*/ 30165 w 618786"/>
              <a:gd name="connsiteY2" fmla="*/ 2175467 h 2209005"/>
              <a:gd name="connsiteX3" fmla="*/ 63502 w 618786"/>
              <a:gd name="connsiteY3" fmla="*/ 1987348 h 2209005"/>
              <a:gd name="connsiteX4" fmla="*/ 30164 w 618786"/>
              <a:gd name="connsiteY4" fmla="*/ 2170705 h 2209005"/>
              <a:gd name="connsiteX5" fmla="*/ 230190 w 618786"/>
              <a:gd name="connsiteY5" fmla="*/ 2201661 h 2209005"/>
              <a:gd name="connsiteX6" fmla="*/ 39680 w 618786"/>
              <a:gd name="connsiteY6" fmla="*/ 2186833 h 2209005"/>
              <a:gd name="connsiteX0" fmla="*/ 212721 w 551069"/>
              <a:gd name="connsiteY0" fmla="*/ 1177061 h 2209005"/>
              <a:gd name="connsiteX1" fmla="*/ 269232 w 551069"/>
              <a:gd name="connsiteY1" fmla="*/ 1609141 h 2209005"/>
              <a:gd name="connsiteX0" fmla="*/ 0 w 551069"/>
              <a:gd name="connsiteY0" fmla="*/ 0 h 2209005"/>
              <a:gd name="connsiteX1" fmla="*/ 544672 w 551069"/>
              <a:gd name="connsiteY1" fmla="*/ 834755 h 2209005"/>
              <a:gd name="connsiteX2" fmla="*/ 30165 w 551069"/>
              <a:gd name="connsiteY2" fmla="*/ 2175467 h 2209005"/>
              <a:gd name="connsiteX3" fmla="*/ 63502 w 551069"/>
              <a:gd name="connsiteY3" fmla="*/ 1987348 h 2209005"/>
              <a:gd name="connsiteX4" fmla="*/ 30164 w 551069"/>
              <a:gd name="connsiteY4" fmla="*/ 2170705 h 2209005"/>
              <a:gd name="connsiteX5" fmla="*/ 230190 w 551069"/>
              <a:gd name="connsiteY5" fmla="*/ 2201661 h 2209005"/>
              <a:gd name="connsiteX6" fmla="*/ 39680 w 551069"/>
              <a:gd name="connsiteY6" fmla="*/ 2186833 h 2209005"/>
              <a:gd name="connsiteX0" fmla="*/ 212721 w 559526"/>
              <a:gd name="connsiteY0" fmla="*/ 1177061 h 2209005"/>
              <a:gd name="connsiteX1" fmla="*/ 269232 w 559526"/>
              <a:gd name="connsiteY1" fmla="*/ 1609141 h 2209005"/>
              <a:gd name="connsiteX0" fmla="*/ 0 w 559526"/>
              <a:gd name="connsiteY0" fmla="*/ 0 h 2209005"/>
              <a:gd name="connsiteX1" fmla="*/ 553218 w 559526"/>
              <a:gd name="connsiteY1" fmla="*/ 928758 h 2209005"/>
              <a:gd name="connsiteX2" fmla="*/ 30165 w 559526"/>
              <a:gd name="connsiteY2" fmla="*/ 2175467 h 2209005"/>
              <a:gd name="connsiteX3" fmla="*/ 63502 w 559526"/>
              <a:gd name="connsiteY3" fmla="*/ 1987348 h 2209005"/>
              <a:gd name="connsiteX4" fmla="*/ 30164 w 559526"/>
              <a:gd name="connsiteY4" fmla="*/ 2170705 h 2209005"/>
              <a:gd name="connsiteX5" fmla="*/ 230190 w 559526"/>
              <a:gd name="connsiteY5" fmla="*/ 2201661 h 2209005"/>
              <a:gd name="connsiteX6" fmla="*/ 39680 w 559526"/>
              <a:gd name="connsiteY6" fmla="*/ 2186833 h 2209005"/>
              <a:gd name="connsiteX0" fmla="*/ 212721 w 559526"/>
              <a:gd name="connsiteY0" fmla="*/ 1177061 h 2209005"/>
              <a:gd name="connsiteX1" fmla="*/ 269232 w 559526"/>
              <a:gd name="connsiteY1" fmla="*/ 1609141 h 2209005"/>
              <a:gd name="connsiteX0" fmla="*/ 0 w 559526"/>
              <a:gd name="connsiteY0" fmla="*/ 0 h 2209005"/>
              <a:gd name="connsiteX1" fmla="*/ 553218 w 559526"/>
              <a:gd name="connsiteY1" fmla="*/ 997125 h 2209005"/>
              <a:gd name="connsiteX2" fmla="*/ 30165 w 559526"/>
              <a:gd name="connsiteY2" fmla="*/ 2175467 h 2209005"/>
              <a:gd name="connsiteX3" fmla="*/ 63502 w 559526"/>
              <a:gd name="connsiteY3" fmla="*/ 1987348 h 2209005"/>
              <a:gd name="connsiteX4" fmla="*/ 30164 w 559526"/>
              <a:gd name="connsiteY4" fmla="*/ 2170705 h 2209005"/>
              <a:gd name="connsiteX5" fmla="*/ 230190 w 559526"/>
              <a:gd name="connsiteY5" fmla="*/ 2201661 h 2209005"/>
              <a:gd name="connsiteX6" fmla="*/ 39680 w 559526"/>
              <a:gd name="connsiteY6" fmla="*/ 2186833 h 2209005"/>
              <a:gd name="connsiteX0" fmla="*/ 194603 w 541408"/>
              <a:gd name="connsiteY0" fmla="*/ 1758175 h 2790119"/>
              <a:gd name="connsiteX1" fmla="*/ 251114 w 541408"/>
              <a:gd name="connsiteY1" fmla="*/ 2190255 h 2790119"/>
              <a:gd name="connsiteX0" fmla="*/ 16065 w 541408"/>
              <a:gd name="connsiteY0" fmla="*/ 0 h 2790119"/>
              <a:gd name="connsiteX1" fmla="*/ 535100 w 541408"/>
              <a:gd name="connsiteY1" fmla="*/ 1578239 h 2790119"/>
              <a:gd name="connsiteX2" fmla="*/ 12047 w 541408"/>
              <a:gd name="connsiteY2" fmla="*/ 2756581 h 2790119"/>
              <a:gd name="connsiteX3" fmla="*/ 45384 w 541408"/>
              <a:gd name="connsiteY3" fmla="*/ 2568462 h 2790119"/>
              <a:gd name="connsiteX4" fmla="*/ 12046 w 541408"/>
              <a:gd name="connsiteY4" fmla="*/ 2751819 h 2790119"/>
              <a:gd name="connsiteX5" fmla="*/ 212072 w 541408"/>
              <a:gd name="connsiteY5" fmla="*/ 2782775 h 2790119"/>
              <a:gd name="connsiteX6" fmla="*/ 21562 w 541408"/>
              <a:gd name="connsiteY6" fmla="*/ 2767947 h 2790119"/>
              <a:gd name="connsiteX0" fmla="*/ 194603 w 516046"/>
              <a:gd name="connsiteY0" fmla="*/ 1758175 h 2790119"/>
              <a:gd name="connsiteX1" fmla="*/ 251114 w 516046"/>
              <a:gd name="connsiteY1" fmla="*/ 2190255 h 2790119"/>
              <a:gd name="connsiteX0" fmla="*/ 16065 w 516046"/>
              <a:gd name="connsiteY0" fmla="*/ 0 h 2790119"/>
              <a:gd name="connsiteX1" fmla="*/ 509463 w 516046"/>
              <a:gd name="connsiteY1" fmla="*/ 1432960 h 2790119"/>
              <a:gd name="connsiteX2" fmla="*/ 12047 w 516046"/>
              <a:gd name="connsiteY2" fmla="*/ 2756581 h 2790119"/>
              <a:gd name="connsiteX3" fmla="*/ 45384 w 516046"/>
              <a:gd name="connsiteY3" fmla="*/ 2568462 h 2790119"/>
              <a:gd name="connsiteX4" fmla="*/ 12046 w 516046"/>
              <a:gd name="connsiteY4" fmla="*/ 2751819 h 2790119"/>
              <a:gd name="connsiteX5" fmla="*/ 212072 w 516046"/>
              <a:gd name="connsiteY5" fmla="*/ 2782775 h 2790119"/>
              <a:gd name="connsiteX6" fmla="*/ 21562 w 516046"/>
              <a:gd name="connsiteY6" fmla="*/ 2767947 h 279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046" h="2790119" stroke="0" extrusionOk="0">
                <a:moveTo>
                  <a:pt x="194603" y="1758175"/>
                </a:moveTo>
                <a:cubicBezTo>
                  <a:pt x="195826" y="2523282"/>
                  <a:pt x="531747" y="2077571"/>
                  <a:pt x="251114" y="2190255"/>
                </a:cubicBezTo>
              </a:path>
              <a:path w="516046" h="2790119" fill="none">
                <a:moveTo>
                  <a:pt x="16065" y="0"/>
                </a:moveTo>
                <a:cubicBezTo>
                  <a:pt x="393942" y="0"/>
                  <a:pt x="444721" y="941967"/>
                  <a:pt x="509463" y="1432960"/>
                </a:cubicBezTo>
                <a:cubicBezTo>
                  <a:pt x="581298" y="2165988"/>
                  <a:pt x="42210" y="2731293"/>
                  <a:pt x="12047" y="2756581"/>
                </a:cubicBezTo>
                <a:cubicBezTo>
                  <a:pt x="-30417" y="2698219"/>
                  <a:pt x="71182" y="2514181"/>
                  <a:pt x="45384" y="2568462"/>
                </a:cubicBezTo>
                <a:cubicBezTo>
                  <a:pt x="22762" y="2628786"/>
                  <a:pt x="-21290" y="2705078"/>
                  <a:pt x="12046" y="2751819"/>
                </a:cubicBezTo>
                <a:cubicBezTo>
                  <a:pt x="-7798" y="2787934"/>
                  <a:pt x="130317" y="2790407"/>
                  <a:pt x="212072" y="2782775"/>
                </a:cubicBezTo>
                <a:cubicBezTo>
                  <a:pt x="121980" y="2803718"/>
                  <a:pt x="39523" y="2773814"/>
                  <a:pt x="21562" y="2767947"/>
                </a:cubicBez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3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Can Examine Vector Table With Debugger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932" y="1447800"/>
            <a:ext cx="5034854" cy="4876800"/>
          </a:xfrm>
        </p:spPr>
        <p:txBody>
          <a:bodyPr/>
          <a:lstStyle/>
          <a:p>
            <a:r>
              <a:rPr lang="en-US" dirty="0" smtClean="0"/>
              <a:t>Why is the vector odd?</a:t>
            </a:r>
          </a:p>
          <a:p>
            <a:r>
              <a:rPr lang="en-US" dirty="0" smtClean="0"/>
              <a:t>LSB of address indicates that handler uses Thumb code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217967"/>
              </p:ext>
            </p:extLst>
          </p:nvPr>
        </p:nvGraphicFramePr>
        <p:xfrm>
          <a:off x="607219" y="853440"/>
          <a:ext cx="579120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216"/>
                <a:gridCol w="1349384"/>
                <a:gridCol w="1447800"/>
                <a:gridCol w="1447800"/>
              </a:tblGrid>
              <a:tr h="21272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Exception number</a:t>
                      </a:r>
                      <a:endParaRPr lang="en-GB" sz="16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IRQ number</a:t>
                      </a:r>
                      <a:endParaRPr lang="en-GB" sz="16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Vector</a:t>
                      </a:r>
                      <a:endParaRPr lang="en-GB" sz="16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Offset</a:t>
                      </a:r>
                      <a:endParaRPr lang="en-GB" sz="1600" dirty="0"/>
                    </a:p>
                  </a:txBody>
                  <a:tcPr marT="0" marB="0"/>
                </a:tc>
              </a:tr>
              <a:tr h="212725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Initial SP</a:t>
                      </a:r>
                      <a:endParaRPr lang="en-GB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0x00</a:t>
                      </a:r>
                      <a:endParaRPr lang="en-GB" sz="1600" dirty="0"/>
                    </a:p>
                  </a:txBody>
                  <a:tcPr marT="0" marB="0" anchor="ctr"/>
                </a:tc>
              </a:tr>
              <a:tr h="21272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</a:t>
                      </a:r>
                      <a:endParaRPr lang="en-GB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Reset</a:t>
                      </a:r>
                      <a:endParaRPr lang="en-GB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0x04</a:t>
                      </a:r>
                      <a:endParaRPr lang="en-GB" sz="1600" dirty="0"/>
                    </a:p>
                  </a:txBody>
                  <a:tcPr marT="0" marB="0" anchor="ctr"/>
                </a:tc>
              </a:tr>
              <a:tr h="21272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2</a:t>
                      </a:r>
                      <a:endParaRPr lang="en-GB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-14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NMI</a:t>
                      </a:r>
                      <a:endParaRPr lang="en-GB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0x08</a:t>
                      </a:r>
                      <a:endParaRPr lang="en-GB" sz="1600" dirty="0"/>
                    </a:p>
                  </a:txBody>
                  <a:tcPr marT="0" marB="0" anchor="ctr"/>
                </a:tc>
              </a:tr>
              <a:tr h="21272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3</a:t>
                      </a:r>
                      <a:endParaRPr lang="en-GB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-13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 smtClean="0"/>
                        <a:t>HardFault</a:t>
                      </a:r>
                      <a:endParaRPr lang="en-GB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0x0C</a:t>
                      </a:r>
                      <a:endParaRPr lang="en-GB" sz="1600" dirty="0"/>
                    </a:p>
                  </a:txBody>
                  <a:tcPr marT="0" marB="0" anchor="ctr"/>
                </a:tc>
              </a:tr>
              <a:tr h="21272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4</a:t>
                      </a:r>
                      <a:endParaRPr lang="en-GB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marT="0" marB="0" anchor="ctr"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Reserved</a:t>
                      </a:r>
                      <a:endParaRPr lang="en-GB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0x10</a:t>
                      </a:r>
                      <a:endParaRPr lang="en-GB" sz="1600" dirty="0"/>
                    </a:p>
                  </a:txBody>
                  <a:tcPr marT="0" marB="0" anchor="ctr"/>
                </a:tc>
              </a:tr>
              <a:tr h="21272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5</a:t>
                      </a:r>
                      <a:endParaRPr lang="en-GB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marT="0" marB="0"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marT="0" marB="0" anchor="ctr"/>
                </a:tc>
              </a:tr>
              <a:tr h="21272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6</a:t>
                      </a:r>
                      <a:endParaRPr lang="en-GB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marT="0" marB="0"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marT="0" marB="0" anchor="ctr"/>
                </a:tc>
              </a:tr>
              <a:tr h="21272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7</a:t>
                      </a:r>
                      <a:endParaRPr lang="en-GB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marT="0" marB="0"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marT="0" marB="0" anchor="ctr"/>
                </a:tc>
              </a:tr>
              <a:tr h="21272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8</a:t>
                      </a:r>
                      <a:endParaRPr lang="en-GB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marT="0" marB="0"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marT="0" marB="0" anchor="ctr"/>
                </a:tc>
              </a:tr>
              <a:tr h="21272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9</a:t>
                      </a:r>
                      <a:endParaRPr lang="en-GB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marT="0" marB="0"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marT="0" marB="0" anchor="ctr"/>
                </a:tc>
              </a:tr>
              <a:tr h="21272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10</a:t>
                      </a:r>
                      <a:endParaRPr lang="en-GB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marT="0" marB="0"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marT="0" marB="0" anchor="ctr"/>
                </a:tc>
              </a:tr>
              <a:tr h="21272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11</a:t>
                      </a:r>
                      <a:endParaRPr lang="en-GB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-5</a:t>
                      </a:r>
                      <a:endParaRPr lang="en-GB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 smtClean="0"/>
                        <a:t>SVCall</a:t>
                      </a:r>
                      <a:endParaRPr lang="en-GB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0x2C</a:t>
                      </a:r>
                      <a:endParaRPr lang="en-GB" sz="1600" dirty="0"/>
                    </a:p>
                  </a:txBody>
                  <a:tcPr marT="0" marB="0" anchor="ctr"/>
                </a:tc>
              </a:tr>
              <a:tr h="21272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12</a:t>
                      </a:r>
                      <a:endParaRPr lang="en-GB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Reserved</a:t>
                      </a:r>
                      <a:endParaRPr lang="en-GB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marT="0" marB="0" anchor="ctr"/>
                </a:tc>
              </a:tr>
              <a:tr h="21272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13</a:t>
                      </a:r>
                      <a:endParaRPr lang="en-GB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marT="0" marB="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marT="0" marB="0" anchor="ctr"/>
                </a:tc>
              </a:tr>
              <a:tr h="21272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14</a:t>
                      </a:r>
                      <a:endParaRPr lang="en-GB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-2</a:t>
                      </a:r>
                      <a:endParaRPr lang="en-GB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 smtClean="0"/>
                        <a:t>PendSV</a:t>
                      </a:r>
                      <a:endParaRPr lang="en-GB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0x38</a:t>
                      </a:r>
                      <a:endParaRPr lang="en-GB" sz="1600" dirty="0"/>
                    </a:p>
                  </a:txBody>
                  <a:tcPr marT="0" marB="0" anchor="ctr"/>
                </a:tc>
              </a:tr>
              <a:tr h="21272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15</a:t>
                      </a:r>
                      <a:endParaRPr lang="en-GB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-1</a:t>
                      </a:r>
                      <a:endParaRPr lang="en-GB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 smtClean="0"/>
                        <a:t>SysTick</a:t>
                      </a:r>
                      <a:endParaRPr lang="en-GB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0x3C</a:t>
                      </a:r>
                      <a:endParaRPr lang="en-GB" sz="1600" dirty="0"/>
                    </a:p>
                  </a:txBody>
                  <a:tcPr marT="0" marB="0" anchor="ctr"/>
                </a:tc>
              </a:tr>
              <a:tr h="21272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16</a:t>
                      </a:r>
                      <a:endParaRPr lang="en-GB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0</a:t>
                      </a:r>
                      <a:endParaRPr lang="en-GB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IRQ0</a:t>
                      </a:r>
                      <a:endParaRPr lang="en-GB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0x40</a:t>
                      </a:r>
                      <a:endParaRPr lang="en-GB" sz="1600" dirty="0"/>
                    </a:p>
                  </a:txBody>
                  <a:tcPr marT="0" marB="0" anchor="ctr"/>
                </a:tc>
              </a:tr>
              <a:tr h="21272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17</a:t>
                      </a:r>
                      <a:endParaRPr lang="en-GB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</a:t>
                      </a:r>
                      <a:endParaRPr lang="en-GB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IRQ1</a:t>
                      </a:r>
                      <a:endParaRPr lang="en-GB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0x44</a:t>
                      </a:r>
                      <a:endParaRPr lang="en-GB" sz="1600" dirty="0"/>
                    </a:p>
                  </a:txBody>
                  <a:tcPr marT="0" marB="0" anchor="ctr"/>
                </a:tc>
              </a:tr>
              <a:tr h="21272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18</a:t>
                      </a:r>
                      <a:endParaRPr lang="en-GB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2</a:t>
                      </a:r>
                      <a:endParaRPr lang="en-GB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IRQ2</a:t>
                      </a:r>
                      <a:endParaRPr lang="en-GB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0x48</a:t>
                      </a:r>
                      <a:endParaRPr lang="en-GB" sz="1600" dirty="0"/>
                    </a:p>
                  </a:txBody>
                  <a:tcPr marT="0" marB="0" anchor="ctr"/>
                </a:tc>
              </a:tr>
              <a:tr h="21272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.</a:t>
                      </a:r>
                      <a:endParaRPr lang="en-GB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.</a:t>
                      </a:r>
                      <a:endParaRPr lang="en-GB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marT="0" marB="0" anchor="ctr"/>
                </a:tc>
              </a:tr>
              <a:tr h="21272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16+n</a:t>
                      </a:r>
                      <a:endParaRPr lang="en-GB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n</a:t>
                      </a:r>
                      <a:endParaRPr lang="en-GB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 smtClean="0"/>
                        <a:t>IRQn</a:t>
                      </a:r>
                      <a:endParaRPr lang="en-GB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0x40+4n</a:t>
                      </a:r>
                      <a:endParaRPr lang="en-GB" sz="1600" dirty="0"/>
                    </a:p>
                  </a:txBody>
                  <a:tcPr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56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Module Syllabus</a:t>
            </a:r>
            <a:endParaRPr lang="en-GB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Interrupts</a:t>
            </a:r>
          </a:p>
          <a:p>
            <a:pPr lvl="1"/>
            <a:r>
              <a:rPr lang="en-GB" dirty="0" smtClean="0"/>
              <a:t>What are interrupts?</a:t>
            </a:r>
          </a:p>
          <a:p>
            <a:pPr lvl="1"/>
            <a:r>
              <a:rPr lang="en-GB" dirty="0" smtClean="0"/>
              <a:t>Why use interrupts?</a:t>
            </a:r>
          </a:p>
          <a:p>
            <a:r>
              <a:rPr lang="en-GB" dirty="0" smtClean="0"/>
              <a:t>Interrupts</a:t>
            </a:r>
          </a:p>
          <a:p>
            <a:pPr lvl="1"/>
            <a:r>
              <a:rPr lang="en-GB" dirty="0" smtClean="0"/>
              <a:t>Entering an Exception Handler</a:t>
            </a:r>
          </a:p>
          <a:p>
            <a:pPr lvl="1"/>
            <a:r>
              <a:rPr lang="en-GB" dirty="0" smtClean="0"/>
              <a:t>Exiting an Exception Handler</a:t>
            </a:r>
          </a:p>
          <a:p>
            <a:r>
              <a:rPr lang="en-GB" dirty="0" smtClean="0"/>
              <a:t>Port Module and External Interrupts</a:t>
            </a:r>
          </a:p>
          <a:p>
            <a:r>
              <a:rPr lang="en-GB" dirty="0" smtClean="0"/>
              <a:t>Timing Analysis</a:t>
            </a:r>
          </a:p>
          <a:p>
            <a:r>
              <a:rPr lang="en-GB" dirty="0" smtClean="0"/>
              <a:t>Program Design with Interrupts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53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8219" y="1981200"/>
            <a:ext cx="4924425" cy="505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619" y="1600200"/>
            <a:ext cx="20288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Upon Entry to Handler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5712619" y="2438401"/>
            <a:ext cx="1143000" cy="1600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Line Callout 2 16"/>
          <p:cNvSpPr/>
          <p:nvPr/>
        </p:nvSpPr>
        <p:spPr bwMode="auto">
          <a:xfrm>
            <a:off x="6165087" y="4191000"/>
            <a:ext cx="2640568" cy="121299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0096"/>
              <a:gd name="adj6" fmla="val -118271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PC has been loaded with start address of handler </a:t>
            </a:r>
          </a:p>
        </p:txBody>
      </p:sp>
    </p:spTree>
    <p:extLst>
      <p:ext uri="{BB962C8B-B14F-4D97-AF65-F5344CB8AC3E}">
        <p14:creationId xmlns:p14="http://schemas.microsoft.com/office/powerpoint/2010/main" val="74664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5. Load LR With EXC_RETURN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813" y="3124200"/>
            <a:ext cx="11155973" cy="2995800"/>
          </a:xfrm>
        </p:spPr>
        <p:txBody>
          <a:bodyPr/>
          <a:lstStyle/>
          <a:p>
            <a:r>
              <a:rPr lang="en-US" dirty="0" smtClean="0"/>
              <a:t>EXC_RETURN value generated by CPU to provide information on how to return</a:t>
            </a:r>
          </a:p>
          <a:p>
            <a:pPr lvl="1"/>
            <a:r>
              <a:rPr lang="en-US" dirty="0" smtClean="0"/>
              <a:t>Which SP to restore registers from? MSP (0) or PSP (1)</a:t>
            </a:r>
          </a:p>
          <a:p>
            <a:pPr lvl="5"/>
            <a:r>
              <a:rPr lang="en-US" dirty="0" smtClean="0"/>
              <a:t>Previous value of SPSEL</a:t>
            </a:r>
          </a:p>
          <a:p>
            <a:pPr lvl="1"/>
            <a:r>
              <a:rPr lang="en-US" dirty="0" smtClean="0"/>
              <a:t>Which mode to return to? Handler (0) or Thread (1)</a:t>
            </a:r>
          </a:p>
          <a:p>
            <a:pPr lvl="5"/>
            <a:r>
              <a:rPr lang="en-US" dirty="0" smtClean="0"/>
              <a:t>Another exception handler may have been running when this exception was requested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729712"/>
              </p:ext>
            </p:extLst>
          </p:nvPr>
        </p:nvGraphicFramePr>
        <p:xfrm>
          <a:off x="835819" y="1412240"/>
          <a:ext cx="1028636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901"/>
                <a:gridCol w="2071830"/>
                <a:gridCol w="2054904"/>
                <a:gridCol w="37577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EXC_RETURN</a:t>
                      </a:r>
                      <a:endParaRPr lang="en-US" dirty="0"/>
                    </a:p>
                  </a:txBody>
                  <a:tcPr marL="121872" marR="12187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Mode</a:t>
                      </a:r>
                      <a:endParaRPr lang="en-US" dirty="0"/>
                    </a:p>
                  </a:txBody>
                  <a:tcPr marL="121872" marR="12187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Stack</a:t>
                      </a:r>
                      <a:endParaRPr lang="en-US" dirty="0"/>
                    </a:p>
                  </a:txBody>
                  <a:tcPr marL="121872" marR="12187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marL="121872" marR="12187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0xFFFF_FFF1</a:t>
                      </a:r>
                      <a:endParaRPr lang="en-US" dirty="0"/>
                    </a:p>
                  </a:txBody>
                  <a:tcPr marL="121872" marR="12187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(Handler)</a:t>
                      </a:r>
                      <a:endParaRPr lang="en-US" dirty="0"/>
                    </a:p>
                  </a:txBody>
                  <a:tcPr marL="121872" marR="12187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(MSP)</a:t>
                      </a:r>
                      <a:endParaRPr lang="en-US" dirty="0"/>
                    </a:p>
                  </a:txBody>
                  <a:tcPr marL="121872" marR="12187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to exception handler</a:t>
                      </a:r>
                      <a:endParaRPr lang="en-US" dirty="0"/>
                    </a:p>
                  </a:txBody>
                  <a:tcPr marL="121872" marR="121872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0xFFFF_FFF9</a:t>
                      </a:r>
                    </a:p>
                  </a:txBody>
                  <a:tcPr marL="121872" marR="12187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(Thread)</a:t>
                      </a:r>
                      <a:endParaRPr lang="en-US" dirty="0"/>
                    </a:p>
                  </a:txBody>
                  <a:tcPr marL="121872" marR="12187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(MSP)</a:t>
                      </a:r>
                      <a:endParaRPr lang="en-US" dirty="0"/>
                    </a:p>
                  </a:txBody>
                  <a:tcPr marL="121872" marR="12187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to thread with MSP</a:t>
                      </a:r>
                      <a:endParaRPr lang="en-US" dirty="0"/>
                    </a:p>
                  </a:txBody>
                  <a:tcPr marL="121872" marR="121872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0xFFFF_FFFD</a:t>
                      </a:r>
                    </a:p>
                  </a:txBody>
                  <a:tcPr marL="121872" marR="12187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(Thread)</a:t>
                      </a:r>
                    </a:p>
                  </a:txBody>
                  <a:tcPr marL="121872" marR="12187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(PSP)</a:t>
                      </a:r>
                      <a:endParaRPr lang="en-US" dirty="0"/>
                    </a:p>
                  </a:txBody>
                  <a:tcPr marL="121872" marR="12187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to thread with PSP</a:t>
                      </a:r>
                      <a:endParaRPr lang="en-US" dirty="0"/>
                    </a:p>
                  </a:txBody>
                  <a:tcPr marL="121872" marR="12187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1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Updated LR With EXC_RETURN Code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594" y="1600200"/>
            <a:ext cx="20288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Arrow 8"/>
          <p:cNvSpPr/>
          <p:nvPr/>
        </p:nvSpPr>
        <p:spPr bwMode="auto">
          <a:xfrm rot="10800000">
            <a:off x="3579019" y="4081330"/>
            <a:ext cx="2132767" cy="609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47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6. Start Executing Exception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Exception handler starts running, unless preempted by a higher-priority exception</a:t>
            </a:r>
          </a:p>
          <a:p>
            <a:endParaRPr lang="en-US" smtClean="0"/>
          </a:p>
          <a:p>
            <a:r>
              <a:rPr lang="en-US" smtClean="0"/>
              <a:t>Exception handler may save additional registers on stack</a:t>
            </a:r>
          </a:p>
          <a:p>
            <a:pPr lvl="1"/>
            <a:r>
              <a:rPr lang="en-US" smtClean="0"/>
              <a:t>E.g. if handler may call a subroutine, LR and R4 must be saved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9907" y="4114800"/>
            <a:ext cx="4924425" cy="505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16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5619" y="1524000"/>
            <a:ext cx="3067050" cy="314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4" y="1200150"/>
            <a:ext cx="206692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After Handler Has Saved More Context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493034" y="1482306"/>
            <a:ext cx="5858385" cy="4537494"/>
            <a:chOff x="4800861" y="2024191"/>
            <a:chExt cx="5858385" cy="4537494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861" y="3429000"/>
              <a:ext cx="5559958" cy="1951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Line Callout 2 4"/>
            <p:cNvSpPr/>
            <p:nvPr/>
          </p:nvSpPr>
          <p:spPr bwMode="auto">
            <a:xfrm rot="18434846">
              <a:off x="6470554" y="2528010"/>
              <a:ext cx="1420873" cy="41795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90987"/>
                <a:gd name="adj6" fmla="val -6560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Saved R4</a:t>
              </a:r>
            </a:p>
          </p:txBody>
        </p:sp>
        <p:sp>
          <p:nvSpPr>
            <p:cNvPr id="10" name="Line Callout 2 9"/>
            <p:cNvSpPr/>
            <p:nvPr/>
          </p:nvSpPr>
          <p:spPr bwMode="auto">
            <a:xfrm rot="18434846">
              <a:off x="7301433" y="2528010"/>
              <a:ext cx="1420873" cy="41795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90987"/>
                <a:gd name="adj6" fmla="val -6560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Saved LR</a:t>
              </a:r>
            </a:p>
          </p:txBody>
        </p:sp>
        <p:sp>
          <p:nvSpPr>
            <p:cNvPr id="11" name="Line Callout 2 10"/>
            <p:cNvSpPr/>
            <p:nvPr/>
          </p:nvSpPr>
          <p:spPr bwMode="auto">
            <a:xfrm rot="18434846">
              <a:off x="8139633" y="2525651"/>
              <a:ext cx="1420873" cy="41795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90987"/>
                <a:gd name="adj6" fmla="val -65602"/>
              </a:avLst>
            </a:prstGeom>
            <a:solidFill>
              <a:schemeClr val="bg1">
                <a:lumMod val="95000"/>
              </a:schemeClr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libri" pitchFamily="34" charset="0"/>
                </a:rPr>
                <a:t>Saved R0</a:t>
              </a:r>
            </a:p>
          </p:txBody>
        </p:sp>
        <p:sp>
          <p:nvSpPr>
            <p:cNvPr id="14" name="Line Callout 2 13"/>
            <p:cNvSpPr/>
            <p:nvPr/>
          </p:nvSpPr>
          <p:spPr bwMode="auto">
            <a:xfrm rot="2900078">
              <a:off x="7840380" y="5598375"/>
              <a:ext cx="1420873" cy="41795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56652"/>
                <a:gd name="adj6" fmla="val -47242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libri" pitchFamily="34" charset="0"/>
                </a:rPr>
                <a:t>Saved LR</a:t>
              </a:r>
            </a:p>
          </p:txBody>
        </p:sp>
        <p:sp>
          <p:nvSpPr>
            <p:cNvPr id="15" name="Line Callout 2 14"/>
            <p:cNvSpPr/>
            <p:nvPr/>
          </p:nvSpPr>
          <p:spPr bwMode="auto">
            <a:xfrm rot="2900078">
              <a:off x="8678580" y="5642272"/>
              <a:ext cx="1420873" cy="41795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56652"/>
                <a:gd name="adj6" fmla="val -47242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libri" pitchFamily="34" charset="0"/>
                </a:rPr>
                <a:t>Saved PC</a:t>
              </a:r>
            </a:p>
          </p:txBody>
        </p:sp>
        <p:sp>
          <p:nvSpPr>
            <p:cNvPr id="16" name="Line Callout 2 15"/>
            <p:cNvSpPr/>
            <p:nvPr/>
          </p:nvSpPr>
          <p:spPr bwMode="auto">
            <a:xfrm rot="2900078">
              <a:off x="9516780" y="5642272"/>
              <a:ext cx="1420873" cy="41795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56652"/>
                <a:gd name="adj6" fmla="val -47242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libri" pitchFamily="34" charset="0"/>
                </a:rPr>
                <a:t>Saved </a:t>
              </a: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libri" pitchFamily="34" charset="0"/>
                </a:rPr>
                <a:t>xPSR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0" name="Line Callout 2 19"/>
            <p:cNvSpPr/>
            <p:nvPr/>
          </p:nvSpPr>
          <p:spPr bwMode="auto">
            <a:xfrm rot="2900078">
              <a:off x="6202585" y="5598375"/>
              <a:ext cx="1420873" cy="41795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56652"/>
                <a:gd name="adj6" fmla="val -47242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libri" pitchFamily="34" charset="0"/>
                </a:rPr>
                <a:t>Saved R3</a:t>
              </a:r>
            </a:p>
          </p:txBody>
        </p:sp>
        <p:sp>
          <p:nvSpPr>
            <p:cNvPr id="21" name="Line Callout 2 20"/>
            <p:cNvSpPr/>
            <p:nvPr/>
          </p:nvSpPr>
          <p:spPr bwMode="auto">
            <a:xfrm rot="2900078">
              <a:off x="7002180" y="5598375"/>
              <a:ext cx="1420873" cy="41795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56652"/>
                <a:gd name="adj6" fmla="val -47242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libri" pitchFamily="34" charset="0"/>
                </a:rPr>
                <a:t>Saved R12</a:t>
              </a:r>
            </a:p>
          </p:txBody>
        </p:sp>
        <p:sp>
          <p:nvSpPr>
            <p:cNvPr id="22" name="Line Callout 2 21"/>
            <p:cNvSpPr/>
            <p:nvPr/>
          </p:nvSpPr>
          <p:spPr bwMode="auto">
            <a:xfrm rot="18434846">
              <a:off x="8951332" y="2525651"/>
              <a:ext cx="1420873" cy="41795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90987"/>
                <a:gd name="adj6" fmla="val -65602"/>
              </a:avLst>
            </a:prstGeom>
            <a:solidFill>
              <a:schemeClr val="bg1">
                <a:lumMod val="95000"/>
              </a:schemeClr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libri" pitchFamily="34" charset="0"/>
                </a:rPr>
                <a:t>Saved R1</a:t>
              </a:r>
            </a:p>
          </p:txBody>
        </p:sp>
        <p:sp>
          <p:nvSpPr>
            <p:cNvPr id="23" name="Line Callout 2 22"/>
            <p:cNvSpPr/>
            <p:nvPr/>
          </p:nvSpPr>
          <p:spPr bwMode="auto">
            <a:xfrm rot="18434846">
              <a:off x="9739833" y="2525651"/>
              <a:ext cx="1420873" cy="41795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90987"/>
                <a:gd name="adj6" fmla="val -65602"/>
              </a:avLst>
            </a:prstGeom>
            <a:solidFill>
              <a:schemeClr val="bg1">
                <a:lumMod val="95000"/>
              </a:schemeClr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libri" pitchFamily="34" charset="0"/>
                </a:rPr>
                <a:t>Saved R2</a:t>
              </a:r>
            </a:p>
          </p:txBody>
        </p:sp>
      </p:grpSp>
      <p:sp>
        <p:nvSpPr>
          <p:cNvPr id="24" name="Line Callout 2 23"/>
          <p:cNvSpPr/>
          <p:nvPr/>
        </p:nvSpPr>
        <p:spPr bwMode="auto">
          <a:xfrm>
            <a:off x="3502718" y="5187801"/>
            <a:ext cx="2514701" cy="1212999"/>
          </a:xfrm>
          <a:prstGeom prst="borderCallout2">
            <a:avLst>
              <a:gd name="adj1" fmla="val 19435"/>
              <a:gd name="adj2" fmla="val -1724"/>
              <a:gd name="adj3" fmla="val 19435"/>
              <a:gd name="adj4" fmla="val -11380"/>
              <a:gd name="adj5" fmla="val -110299"/>
              <a:gd name="adj6" fmla="val -37584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SP value reduced since registers have been pushed onto stack</a:t>
            </a:r>
          </a:p>
        </p:txBody>
      </p:sp>
      <p:sp>
        <p:nvSpPr>
          <p:cNvPr id="9" name="Oval 8"/>
          <p:cNvSpPr/>
          <p:nvPr/>
        </p:nvSpPr>
        <p:spPr>
          <a:xfrm>
            <a:off x="4760068" y="1600200"/>
            <a:ext cx="1409751" cy="319454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0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Exiting an Exception Handler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06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Exiting an Exception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Execute instruction triggering exception return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return stack, restore context from that stack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Resume execution of code at restored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06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1. Execute Instruction for Exception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814" y="1440000"/>
            <a:ext cx="5766206" cy="4680000"/>
          </a:xfrm>
        </p:spPr>
        <p:txBody>
          <a:bodyPr/>
          <a:lstStyle/>
          <a:p>
            <a:r>
              <a:rPr lang="en-US" dirty="0" smtClean="0"/>
              <a:t>No “return from interrupt” instruction</a:t>
            </a:r>
          </a:p>
          <a:p>
            <a:r>
              <a:rPr lang="en-US" dirty="0" smtClean="0"/>
              <a:t>Use regular instruction instead</a:t>
            </a:r>
          </a:p>
          <a:p>
            <a:pPr lvl="1"/>
            <a:r>
              <a:rPr lang="en-US" dirty="0" smtClean="0"/>
              <a:t>BX LR - Branch to address in LR by loading PC with LR contents</a:t>
            </a:r>
          </a:p>
          <a:p>
            <a:pPr lvl="1"/>
            <a:r>
              <a:rPr lang="en-US" dirty="0" smtClean="0"/>
              <a:t>POP …, PC - Pop address from stack into PC</a:t>
            </a:r>
          </a:p>
          <a:p>
            <a:r>
              <a:rPr lang="en-US" dirty="0" smtClean="0"/>
              <a:t>… with a special value EXC_RETURN loaded into the PC to trigger exception handling processing</a:t>
            </a:r>
          </a:p>
          <a:p>
            <a:pPr lvl="1"/>
            <a:r>
              <a:rPr lang="en-US" dirty="0" smtClean="0"/>
              <a:t>BX LR used if EXC_RETURN is still in LR</a:t>
            </a:r>
          </a:p>
          <a:p>
            <a:pPr lvl="1"/>
            <a:r>
              <a:rPr lang="en-US" dirty="0" smtClean="0"/>
              <a:t>If EXC_RETURN has been saved on stack, then use POP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5619" y="3124200"/>
            <a:ext cx="4343400" cy="445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585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What Will Be Popped from Stack?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R4: 0x4040_0000</a:t>
            </a:r>
          </a:p>
          <a:p>
            <a:r>
              <a:rPr lang="en-US" dirty="0" smtClean="0"/>
              <a:t>PC: 0xFFFF_FFF9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861849" y="1996809"/>
            <a:ext cx="5858385" cy="4537494"/>
            <a:chOff x="4800861" y="2024191"/>
            <a:chExt cx="5858385" cy="4537494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861" y="3429000"/>
              <a:ext cx="5559958" cy="1951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Line Callout 2 22"/>
            <p:cNvSpPr/>
            <p:nvPr/>
          </p:nvSpPr>
          <p:spPr bwMode="auto">
            <a:xfrm rot="18434846">
              <a:off x="6470554" y="2528010"/>
              <a:ext cx="1420873" cy="41795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90987"/>
                <a:gd name="adj6" fmla="val -6560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Saved R4</a:t>
              </a:r>
            </a:p>
          </p:txBody>
        </p:sp>
        <p:sp>
          <p:nvSpPr>
            <p:cNvPr id="24" name="Line Callout 2 23"/>
            <p:cNvSpPr/>
            <p:nvPr/>
          </p:nvSpPr>
          <p:spPr bwMode="auto">
            <a:xfrm rot="18434846">
              <a:off x="7301433" y="2528010"/>
              <a:ext cx="1420873" cy="41795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90987"/>
                <a:gd name="adj6" fmla="val -6560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Saved LR</a:t>
              </a:r>
            </a:p>
          </p:txBody>
        </p:sp>
        <p:sp>
          <p:nvSpPr>
            <p:cNvPr id="25" name="Line Callout 2 24"/>
            <p:cNvSpPr/>
            <p:nvPr/>
          </p:nvSpPr>
          <p:spPr bwMode="auto">
            <a:xfrm rot="18434846">
              <a:off x="8139633" y="2525651"/>
              <a:ext cx="1420873" cy="41795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90987"/>
                <a:gd name="adj6" fmla="val -65602"/>
              </a:avLst>
            </a:prstGeom>
            <a:solidFill>
              <a:schemeClr val="bg1">
                <a:lumMod val="95000"/>
              </a:schemeClr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libri" pitchFamily="34" charset="0"/>
                </a:rPr>
                <a:t>Saved R0</a:t>
              </a:r>
            </a:p>
          </p:txBody>
        </p:sp>
        <p:sp>
          <p:nvSpPr>
            <p:cNvPr id="26" name="Line Callout 2 25"/>
            <p:cNvSpPr/>
            <p:nvPr/>
          </p:nvSpPr>
          <p:spPr bwMode="auto">
            <a:xfrm rot="2900078">
              <a:off x="7840380" y="5598375"/>
              <a:ext cx="1420873" cy="41795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56652"/>
                <a:gd name="adj6" fmla="val -47242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libri" pitchFamily="34" charset="0"/>
                </a:rPr>
                <a:t>Saved LR</a:t>
              </a:r>
            </a:p>
          </p:txBody>
        </p:sp>
        <p:sp>
          <p:nvSpPr>
            <p:cNvPr id="27" name="Line Callout 2 26"/>
            <p:cNvSpPr/>
            <p:nvPr/>
          </p:nvSpPr>
          <p:spPr bwMode="auto">
            <a:xfrm rot="2900078">
              <a:off x="8678580" y="5642272"/>
              <a:ext cx="1420873" cy="41795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56652"/>
                <a:gd name="adj6" fmla="val -47242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libri" pitchFamily="34" charset="0"/>
                </a:rPr>
                <a:t>Saved PC</a:t>
              </a:r>
            </a:p>
          </p:txBody>
        </p:sp>
        <p:sp>
          <p:nvSpPr>
            <p:cNvPr id="28" name="Line Callout 2 27"/>
            <p:cNvSpPr/>
            <p:nvPr/>
          </p:nvSpPr>
          <p:spPr bwMode="auto">
            <a:xfrm rot="2900078">
              <a:off x="9516780" y="5642272"/>
              <a:ext cx="1420873" cy="41795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56652"/>
                <a:gd name="adj6" fmla="val -47242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libri" pitchFamily="34" charset="0"/>
                </a:rPr>
                <a:t>Saved </a:t>
              </a: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libri" pitchFamily="34" charset="0"/>
                </a:rPr>
                <a:t>xPSR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9" name="Line Callout 2 28"/>
            <p:cNvSpPr/>
            <p:nvPr/>
          </p:nvSpPr>
          <p:spPr bwMode="auto">
            <a:xfrm rot="2900078">
              <a:off x="6202585" y="5598375"/>
              <a:ext cx="1420873" cy="41795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56652"/>
                <a:gd name="adj6" fmla="val -47242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libri" pitchFamily="34" charset="0"/>
                </a:rPr>
                <a:t>Saved R3</a:t>
              </a:r>
            </a:p>
          </p:txBody>
        </p:sp>
        <p:sp>
          <p:nvSpPr>
            <p:cNvPr id="30" name="Line Callout 2 29"/>
            <p:cNvSpPr/>
            <p:nvPr/>
          </p:nvSpPr>
          <p:spPr bwMode="auto">
            <a:xfrm rot="2900078">
              <a:off x="7002180" y="5598375"/>
              <a:ext cx="1420873" cy="41795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56652"/>
                <a:gd name="adj6" fmla="val -47242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libri" pitchFamily="34" charset="0"/>
                </a:rPr>
                <a:t>Saved R12</a:t>
              </a:r>
            </a:p>
          </p:txBody>
        </p:sp>
        <p:sp>
          <p:nvSpPr>
            <p:cNvPr id="31" name="Line Callout 2 30"/>
            <p:cNvSpPr/>
            <p:nvPr/>
          </p:nvSpPr>
          <p:spPr bwMode="auto">
            <a:xfrm rot="18434846">
              <a:off x="8951332" y="2525651"/>
              <a:ext cx="1420873" cy="41795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90987"/>
                <a:gd name="adj6" fmla="val -65602"/>
              </a:avLst>
            </a:prstGeom>
            <a:solidFill>
              <a:schemeClr val="bg1">
                <a:lumMod val="95000"/>
              </a:schemeClr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libri" pitchFamily="34" charset="0"/>
                </a:rPr>
                <a:t>Saved R1</a:t>
              </a:r>
            </a:p>
          </p:txBody>
        </p:sp>
        <p:sp>
          <p:nvSpPr>
            <p:cNvPr id="32" name="Line Callout 2 31"/>
            <p:cNvSpPr/>
            <p:nvPr/>
          </p:nvSpPr>
          <p:spPr bwMode="auto">
            <a:xfrm rot="18434846">
              <a:off x="9739833" y="2525651"/>
              <a:ext cx="1420873" cy="41795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90987"/>
                <a:gd name="adj6" fmla="val -65602"/>
              </a:avLst>
            </a:prstGeom>
            <a:solidFill>
              <a:schemeClr val="bg1">
                <a:lumMod val="95000"/>
              </a:schemeClr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libri" pitchFamily="34" charset="0"/>
                </a:rPr>
                <a:t>Saved R2</a:t>
              </a: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19" y="2362200"/>
            <a:ext cx="1752600" cy="4151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82643" y="1656791"/>
            <a:ext cx="3162986" cy="324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94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2. Select Stack, Restore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EXC_RETURN (bit 2) to determine from which SP to pop the </a:t>
            </a:r>
            <a:r>
              <a:rPr lang="en-US" dirty="0" smtClean="0"/>
              <a:t>context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Pop </a:t>
            </a:r>
            <a:r>
              <a:rPr lang="en-US" dirty="0" smtClean="0"/>
              <a:t>the registers from that stack</a:t>
            </a:r>
          </a:p>
          <a:p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812770"/>
              </p:ext>
            </p:extLst>
          </p:nvPr>
        </p:nvGraphicFramePr>
        <p:xfrm>
          <a:off x="1100367" y="1619250"/>
          <a:ext cx="98681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901"/>
                <a:gridCol w="2054904"/>
                <a:gridCol w="54113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EXC_RETURN</a:t>
                      </a:r>
                      <a:endParaRPr lang="en-US" sz="1600" dirty="0"/>
                    </a:p>
                  </a:txBody>
                  <a:tcPr marL="121872" marR="121872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 Stack</a:t>
                      </a:r>
                      <a:endParaRPr lang="en-US" sz="1600" dirty="0"/>
                    </a:p>
                  </a:txBody>
                  <a:tcPr marL="121872" marR="121872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 marL="121872" marR="12187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0xFFFF_FFF1</a:t>
                      </a:r>
                      <a:endParaRPr lang="en-US" sz="1600" dirty="0"/>
                    </a:p>
                  </a:txBody>
                  <a:tcPr marL="121872" marR="121872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 (MSP)</a:t>
                      </a:r>
                      <a:endParaRPr lang="en-US" sz="1600" dirty="0"/>
                    </a:p>
                  </a:txBody>
                  <a:tcPr marL="121872" marR="121872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 to exception handler with MSP</a:t>
                      </a:r>
                      <a:endParaRPr lang="en-US" sz="1600" dirty="0"/>
                    </a:p>
                  </a:txBody>
                  <a:tcPr marL="121872" marR="121872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0xFFFF_FFF9</a:t>
                      </a:r>
                    </a:p>
                  </a:txBody>
                  <a:tcPr marL="121872" marR="121872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 (MSP)</a:t>
                      </a:r>
                      <a:endParaRPr lang="en-US" sz="1600" dirty="0"/>
                    </a:p>
                  </a:txBody>
                  <a:tcPr marL="121872" marR="121872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 to thread with MSP</a:t>
                      </a:r>
                      <a:endParaRPr lang="en-US" sz="1600" dirty="0"/>
                    </a:p>
                  </a:txBody>
                  <a:tcPr marL="121872" marR="121872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0xFFFF_FFFD</a:t>
                      </a:r>
                    </a:p>
                  </a:txBody>
                  <a:tcPr marL="121872" marR="121872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(PSP)</a:t>
                      </a:r>
                      <a:endParaRPr lang="en-US" sz="1600" dirty="0"/>
                    </a:p>
                  </a:txBody>
                  <a:tcPr marL="121872" marR="121872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 to thread with PSP</a:t>
                      </a:r>
                      <a:endParaRPr lang="en-US" sz="1600" dirty="0"/>
                    </a:p>
                  </a:txBody>
                  <a:tcPr marL="121872" marR="121872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075126"/>
              </p:ext>
            </p:extLst>
          </p:nvPr>
        </p:nvGraphicFramePr>
        <p:xfrm>
          <a:off x="661818" y="3962400"/>
          <a:ext cx="10537201" cy="2438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  <a:gridCol w="1224000"/>
                <a:gridCol w="3200400"/>
                <a:gridCol w="4284001"/>
              </a:tblGrid>
              <a:tr h="270933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&lt;previous&gt;</a:t>
                      </a:r>
                      <a:endParaRPr lang="en-GB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        SP points</a:t>
                      </a:r>
                      <a:r>
                        <a:rPr lang="en-GB" sz="1600" baseline="0" dirty="0" smtClean="0"/>
                        <a:t> here after handler</a:t>
                      </a:r>
                      <a:endParaRPr lang="en-GB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70933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dirty="0" smtClean="0"/>
                        <a:t>SP</a:t>
                      </a:r>
                      <a:r>
                        <a:rPr lang="en-GB" sz="1600" baseline="0" dirty="0" smtClean="0"/>
                        <a:t> + 0x1C</a:t>
                      </a:r>
                      <a:endParaRPr lang="en-GB" sz="1600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 smtClean="0"/>
                        <a:t>xPSR</a:t>
                      </a:r>
                      <a:endParaRPr lang="en-GB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70933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dirty="0" smtClean="0"/>
                        <a:t>SP + 0x18</a:t>
                      </a:r>
                      <a:endParaRPr lang="en-GB" sz="1600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PC</a:t>
                      </a:r>
                      <a:endParaRPr lang="en-GB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70933">
                <a:tc>
                  <a:txBody>
                    <a:bodyPr/>
                    <a:lstStyle/>
                    <a:p>
                      <a:pPr algn="r"/>
                      <a:r>
                        <a:rPr lang="en-GB" sz="1600" dirty="0" smtClean="0"/>
                        <a:t>Decreasing</a:t>
                      </a:r>
                      <a:endParaRPr lang="en-GB" sz="1600" dirty="0"/>
                    </a:p>
                  </a:txBody>
                  <a:tcPr marR="18000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dirty="0" smtClean="0"/>
                        <a:t>SP + 0x14</a:t>
                      </a:r>
                      <a:endParaRPr lang="en-GB" sz="1600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LR</a:t>
                      </a:r>
                      <a:endParaRPr lang="en-GB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70933">
                <a:tc>
                  <a:txBody>
                    <a:bodyPr/>
                    <a:lstStyle/>
                    <a:p>
                      <a:pPr algn="r"/>
                      <a:r>
                        <a:rPr lang="en-GB" sz="1600" dirty="0" smtClean="0"/>
                        <a:t>memory</a:t>
                      </a:r>
                      <a:endParaRPr lang="en-GB" sz="1600" dirty="0"/>
                    </a:p>
                  </a:txBody>
                  <a:tcPr marR="18000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dirty="0" smtClean="0"/>
                        <a:t>SP + 0x10</a:t>
                      </a:r>
                      <a:endParaRPr lang="en-GB" sz="1600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R12</a:t>
                      </a:r>
                      <a:endParaRPr lang="en-GB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70933">
                <a:tc>
                  <a:txBody>
                    <a:bodyPr/>
                    <a:lstStyle/>
                    <a:p>
                      <a:pPr algn="r"/>
                      <a:r>
                        <a:rPr lang="en-GB" sz="1600" dirty="0" smtClean="0"/>
                        <a:t>address</a:t>
                      </a:r>
                      <a:endParaRPr lang="en-GB" sz="1600" dirty="0"/>
                    </a:p>
                  </a:txBody>
                  <a:tcPr marR="18000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dirty="0" smtClean="0"/>
                        <a:t>SP + 0x0C</a:t>
                      </a:r>
                      <a:endParaRPr lang="en-GB" sz="1600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R3</a:t>
                      </a:r>
                      <a:endParaRPr lang="en-GB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70933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dirty="0" smtClean="0"/>
                        <a:t>SP + 0x08</a:t>
                      </a:r>
                      <a:endParaRPr lang="en-GB" sz="1600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R2</a:t>
                      </a:r>
                      <a:endParaRPr lang="en-GB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70933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dirty="0" smtClean="0"/>
                        <a:t>SP + 0x04</a:t>
                      </a:r>
                      <a:endParaRPr lang="en-GB" sz="1600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R1</a:t>
                      </a:r>
                      <a:endParaRPr lang="en-GB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70933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dirty="0" smtClean="0"/>
                        <a:t>SP</a:t>
                      </a:r>
                      <a:r>
                        <a:rPr lang="en-GB" sz="1600" baseline="0" dirty="0" smtClean="0"/>
                        <a:t> + 0x00</a:t>
                      </a:r>
                      <a:endParaRPr lang="en-GB" sz="1600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R0</a:t>
                      </a:r>
                      <a:endParaRPr lang="en-GB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aseline="0" dirty="0" smtClean="0"/>
                        <a:t>        </a:t>
                      </a:r>
                      <a:r>
                        <a:rPr lang="en-GB" sz="1600" dirty="0" smtClean="0"/>
                        <a:t>SP points</a:t>
                      </a:r>
                      <a:r>
                        <a:rPr lang="en-GB" sz="1600" baseline="0" dirty="0" smtClean="0"/>
                        <a:t> here during handler</a:t>
                      </a:r>
                      <a:endParaRPr lang="en-GB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>
            <a:off x="6900124" y="4087905"/>
            <a:ext cx="5334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900124" y="6248400"/>
            <a:ext cx="5334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07419" y="3962400"/>
            <a:ext cx="0" cy="24384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3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 System with Interrupt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620" y="4445000"/>
            <a:ext cx="10800000" cy="1675000"/>
          </a:xfrm>
        </p:spPr>
        <p:txBody>
          <a:bodyPr/>
          <a:lstStyle/>
          <a:p>
            <a:r>
              <a:rPr lang="en-GB" dirty="0" smtClean="0"/>
              <a:t>Goal: change the colour of the RGB LED when switch is pressed</a:t>
            </a:r>
          </a:p>
          <a:p>
            <a:r>
              <a:rPr lang="en-GB" dirty="0" smtClean="0"/>
              <a:t>Need to add an external switch</a:t>
            </a:r>
          </a:p>
          <a:p>
            <a:pPr lvl="1"/>
            <a:r>
              <a:rPr lang="en-GB" dirty="0" smtClean="0"/>
              <a:t>(resistor is internal – a pull-up resistor)</a:t>
            </a:r>
            <a:endParaRPr lang="en-GB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419" y="1190571"/>
            <a:ext cx="5410200" cy="307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6119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PC=0xFFFF_FFF9, so return to thread mode with main stack pointer</a:t>
            </a:r>
          </a:p>
          <a:p>
            <a:r>
              <a:rPr lang="en-US" smtClean="0"/>
              <a:t>Pop exception stack frame from stack back into registers</a:t>
            </a:r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664619" y="2373411"/>
            <a:ext cx="6232874" cy="4103589"/>
            <a:chOff x="3942813" y="2038977"/>
            <a:chExt cx="6918532" cy="4555011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2813" y="3335498"/>
              <a:ext cx="6722806" cy="2227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Line Callout 2 17"/>
            <p:cNvSpPr/>
            <p:nvPr/>
          </p:nvSpPr>
          <p:spPr bwMode="auto">
            <a:xfrm rot="18434846">
              <a:off x="5837088" y="2542786"/>
              <a:ext cx="1420873" cy="41795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90987"/>
                <a:gd name="adj6" fmla="val -6560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Saved R0</a:t>
              </a:r>
            </a:p>
          </p:txBody>
        </p:sp>
        <p:sp>
          <p:nvSpPr>
            <p:cNvPr id="19" name="Line Callout 2 18"/>
            <p:cNvSpPr/>
            <p:nvPr/>
          </p:nvSpPr>
          <p:spPr bwMode="auto">
            <a:xfrm rot="18434846">
              <a:off x="6903889" y="2540437"/>
              <a:ext cx="1420873" cy="41795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90987"/>
                <a:gd name="adj6" fmla="val -6560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Saved R1</a:t>
              </a:r>
            </a:p>
          </p:txBody>
        </p:sp>
        <p:sp>
          <p:nvSpPr>
            <p:cNvPr id="20" name="Line Callout 2 19"/>
            <p:cNvSpPr/>
            <p:nvPr/>
          </p:nvSpPr>
          <p:spPr bwMode="auto">
            <a:xfrm rot="18434846">
              <a:off x="7884532" y="2540437"/>
              <a:ext cx="1420873" cy="41795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90987"/>
                <a:gd name="adj6" fmla="val -6560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Saved R2</a:t>
              </a:r>
            </a:p>
          </p:txBody>
        </p:sp>
        <p:sp>
          <p:nvSpPr>
            <p:cNvPr id="21" name="Line Callout 2 20"/>
            <p:cNvSpPr/>
            <p:nvPr/>
          </p:nvSpPr>
          <p:spPr bwMode="auto">
            <a:xfrm rot="18434846">
              <a:off x="8875132" y="2540437"/>
              <a:ext cx="1420873" cy="41795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90987"/>
                <a:gd name="adj6" fmla="val -6560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Saved R3</a:t>
              </a:r>
            </a:p>
          </p:txBody>
        </p:sp>
        <p:sp>
          <p:nvSpPr>
            <p:cNvPr id="22" name="Line Callout 2 21"/>
            <p:cNvSpPr/>
            <p:nvPr/>
          </p:nvSpPr>
          <p:spPr bwMode="auto">
            <a:xfrm rot="18434846">
              <a:off x="9941932" y="2540437"/>
              <a:ext cx="1420873" cy="41795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90987"/>
                <a:gd name="adj6" fmla="val -6560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Saved R12</a:t>
              </a:r>
            </a:p>
          </p:txBody>
        </p:sp>
        <p:sp>
          <p:nvSpPr>
            <p:cNvPr id="23" name="Line Callout 2 22"/>
            <p:cNvSpPr/>
            <p:nvPr/>
          </p:nvSpPr>
          <p:spPr bwMode="auto">
            <a:xfrm rot="2900078">
              <a:off x="5630580" y="5674575"/>
              <a:ext cx="1420873" cy="41795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56652"/>
                <a:gd name="adj6" fmla="val -47242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Saved LR</a:t>
              </a:r>
            </a:p>
          </p:txBody>
        </p:sp>
        <p:sp>
          <p:nvSpPr>
            <p:cNvPr id="24" name="Line Callout 2 23"/>
            <p:cNvSpPr/>
            <p:nvPr/>
          </p:nvSpPr>
          <p:spPr bwMode="auto">
            <a:xfrm rot="2900078">
              <a:off x="6643240" y="5674575"/>
              <a:ext cx="1420873" cy="41795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56652"/>
                <a:gd name="adj6" fmla="val -47242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Saved PC</a:t>
              </a:r>
            </a:p>
          </p:txBody>
        </p:sp>
        <p:sp>
          <p:nvSpPr>
            <p:cNvPr id="25" name="Line Callout 2 24"/>
            <p:cNvSpPr/>
            <p:nvPr/>
          </p:nvSpPr>
          <p:spPr bwMode="auto">
            <a:xfrm rot="2900078">
              <a:off x="7611780" y="5674575"/>
              <a:ext cx="1420873" cy="41795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56652"/>
                <a:gd name="adj6" fmla="val -47242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Saved </a:t>
              </a: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xPSR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96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Resume Executing Previous Main Thread Code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1019" y="1143000"/>
            <a:ext cx="1990724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79813" y="1440000"/>
            <a:ext cx="7290206" cy="4680000"/>
          </a:xfrm>
        </p:spPr>
        <p:txBody>
          <a:bodyPr/>
          <a:lstStyle/>
          <a:p>
            <a:r>
              <a:rPr lang="en-US" dirty="0"/>
              <a:t>Exception handling registers have been restored: R0, R1, R2, R3, R12, LR, PC, </a:t>
            </a:r>
            <a:r>
              <a:rPr lang="en-US" dirty="0" err="1"/>
              <a:t>xPSR</a:t>
            </a:r>
            <a:endParaRPr lang="en-US" dirty="0"/>
          </a:p>
          <a:p>
            <a:r>
              <a:rPr lang="en-US" dirty="0"/>
              <a:t>SP is back to previous value</a:t>
            </a:r>
          </a:p>
          <a:p>
            <a:r>
              <a:rPr lang="en-US" dirty="0"/>
              <a:t>Back in thread mode</a:t>
            </a:r>
          </a:p>
          <a:p>
            <a:r>
              <a:rPr lang="en-US" dirty="0"/>
              <a:t>Next instruction to execute is at </a:t>
            </a:r>
            <a:r>
              <a:rPr lang="en-US" dirty="0" smtClean="0"/>
              <a:t>0x0000_0A70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62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Core Interrupts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16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Microcontroller Interrupts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Types of interrupts</a:t>
            </a:r>
          </a:p>
          <a:p>
            <a:pPr lvl="1"/>
            <a:r>
              <a:rPr lang="en-US" dirty="0" smtClean="0"/>
              <a:t>Hardware interrupts </a:t>
            </a:r>
          </a:p>
          <a:p>
            <a:pPr lvl="5"/>
            <a:r>
              <a:rPr lang="en-US" i="1" dirty="0" smtClean="0"/>
              <a:t>Asynchronous</a:t>
            </a:r>
            <a:r>
              <a:rPr lang="en-US" dirty="0" smtClean="0"/>
              <a:t>: not related to what code the processor is currently executing</a:t>
            </a:r>
          </a:p>
          <a:p>
            <a:pPr lvl="5"/>
            <a:r>
              <a:rPr lang="en-US" dirty="0" smtClean="0"/>
              <a:t>Examples: interrupt is asserted, character is received on serial port, or ADC converter finishes conversion</a:t>
            </a:r>
          </a:p>
          <a:p>
            <a:pPr lvl="1"/>
            <a:r>
              <a:rPr lang="en-US" dirty="0" smtClean="0"/>
              <a:t>Exceptions, Faults, software interrupts </a:t>
            </a:r>
          </a:p>
          <a:p>
            <a:pPr lvl="5"/>
            <a:r>
              <a:rPr lang="en-US" i="1" dirty="0" smtClean="0"/>
              <a:t>Synchronous</a:t>
            </a:r>
            <a:r>
              <a:rPr lang="en-US" dirty="0" smtClean="0"/>
              <a:t>: are the result of specific instructions executing</a:t>
            </a:r>
          </a:p>
          <a:p>
            <a:pPr lvl="5"/>
            <a:r>
              <a:rPr lang="en-US" dirty="0" smtClean="0"/>
              <a:t>Examples: undefined instructions, overflow occurs for a given instruction</a:t>
            </a:r>
          </a:p>
          <a:p>
            <a:pPr lvl="1"/>
            <a:r>
              <a:rPr lang="en-US" dirty="0" smtClean="0"/>
              <a:t>We can enable and disable (</a:t>
            </a:r>
            <a:r>
              <a:rPr lang="en-US" i="1" dirty="0" smtClean="0"/>
              <a:t>mask</a:t>
            </a:r>
            <a:r>
              <a:rPr lang="en-US" dirty="0" smtClean="0"/>
              <a:t>) most interrupts as needed (</a:t>
            </a:r>
            <a:r>
              <a:rPr lang="en-US" i="1" dirty="0" err="1" smtClean="0"/>
              <a:t>maskable</a:t>
            </a:r>
            <a:r>
              <a:rPr lang="en-US" dirty="0" smtClean="0"/>
              <a:t>), others are </a:t>
            </a:r>
            <a:r>
              <a:rPr lang="en-US" i="1" dirty="0" smtClean="0"/>
              <a:t>non-</a:t>
            </a:r>
            <a:r>
              <a:rPr lang="en-US" i="1" dirty="0" err="1" smtClean="0"/>
              <a:t>maskable</a:t>
            </a:r>
            <a:endParaRPr lang="en-US" i="1" dirty="0" smtClean="0"/>
          </a:p>
          <a:p>
            <a:r>
              <a:rPr lang="en-US" dirty="0" smtClean="0"/>
              <a:t>Interrupt service routine (ISR) </a:t>
            </a:r>
          </a:p>
          <a:p>
            <a:pPr lvl="1"/>
            <a:r>
              <a:rPr lang="en-US" dirty="0" smtClean="0"/>
              <a:t>Subroutine which processor is </a:t>
            </a:r>
            <a:r>
              <a:rPr lang="en-US" i="1" dirty="0" smtClean="0"/>
              <a:t>forced to execute </a:t>
            </a:r>
            <a:r>
              <a:rPr lang="en-US" dirty="0" smtClean="0"/>
              <a:t>to respond to a </a:t>
            </a:r>
            <a:r>
              <a:rPr lang="en-US" i="1" dirty="0" smtClean="0"/>
              <a:t>specific event</a:t>
            </a:r>
          </a:p>
          <a:p>
            <a:pPr lvl="1"/>
            <a:r>
              <a:rPr lang="en-US" dirty="0" smtClean="0"/>
              <a:t>After ISR completes, MCU goes back to previously executing code</a:t>
            </a:r>
          </a:p>
        </p:txBody>
      </p:sp>
    </p:spTree>
    <p:extLst>
      <p:ext uri="{BB962C8B-B14F-4D97-AF65-F5344CB8AC3E}">
        <p14:creationId xmlns:p14="http://schemas.microsoft.com/office/powerpoint/2010/main" val="186295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Nested Vectored Interrupt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98" y="3071004"/>
            <a:ext cx="11295243" cy="312276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 smtClean="0"/>
              <a:t>NVIC manages and prioritizes external interrupts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Interrupts are types of exceptions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Exceptions 16 through 16+N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Modes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Thread Mode: entered on Reset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Handler Mode: entered on executing an exception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Privilege level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Stack pointers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Main Stack Pointer, MSP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Process Stack Pointer, PSP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Exception states: Inactive, Pending, Active, A&amp;P</a:t>
            </a:r>
          </a:p>
          <a:p>
            <a:pPr lvl="1"/>
            <a:endParaRPr lang="en-US" sz="1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926397" y="1060104"/>
            <a:ext cx="10334445" cy="1378296"/>
            <a:chOff x="2239190" y="1060104"/>
            <a:chExt cx="8327693" cy="1590764"/>
          </a:xfrm>
        </p:grpSpPr>
        <p:sp>
          <p:nvSpPr>
            <p:cNvPr id="4" name="TextBox 3"/>
            <p:cNvSpPr txBox="1"/>
            <p:nvPr/>
          </p:nvSpPr>
          <p:spPr>
            <a:xfrm flipH="1">
              <a:off x="9091992" y="1447800"/>
              <a:ext cx="1474891" cy="745965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ARM Cortex </a:t>
              </a:r>
              <a:br>
                <a:rPr lang="en-US" dirty="0" smtClean="0"/>
              </a:br>
              <a:r>
                <a:rPr lang="en-US" dirty="0" smtClean="0"/>
                <a:t>Core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 flipH="1">
              <a:off x="2428920" y="1060104"/>
              <a:ext cx="1360116" cy="369332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Port Module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 flipH="1">
              <a:off x="6163699" y="1671936"/>
              <a:ext cx="724877" cy="369332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NVIC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  <a:endCxn id="4" idx="3"/>
            </p:cNvCxnSpPr>
            <p:nvPr/>
          </p:nvCxnSpPr>
          <p:spPr bwMode="auto">
            <a:xfrm flipV="1">
              <a:off x="6888576" y="1820783"/>
              <a:ext cx="2203416" cy="358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Arrow Connector 8"/>
            <p:cNvCxnSpPr>
              <a:stCxn id="5" idx="1"/>
              <a:endCxn id="6" idx="3"/>
            </p:cNvCxnSpPr>
            <p:nvPr/>
          </p:nvCxnSpPr>
          <p:spPr bwMode="auto">
            <a:xfrm>
              <a:off x="3789036" y="1244770"/>
              <a:ext cx="2374663" cy="6118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TextBox 12"/>
            <p:cNvSpPr txBox="1"/>
            <p:nvPr/>
          </p:nvSpPr>
          <p:spPr>
            <a:xfrm flipH="1">
              <a:off x="2440650" y="1671937"/>
              <a:ext cx="1431802" cy="369332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Next Module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  <a:endCxn id="6" idx="3"/>
            </p:cNvCxnSpPr>
            <p:nvPr/>
          </p:nvCxnSpPr>
          <p:spPr bwMode="auto">
            <a:xfrm flipV="1">
              <a:off x="3872452" y="1856602"/>
              <a:ext cx="2291247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TextBox 14"/>
            <p:cNvSpPr txBox="1"/>
            <p:nvPr/>
          </p:nvSpPr>
          <p:spPr>
            <a:xfrm flipH="1">
              <a:off x="2239190" y="2281536"/>
              <a:ext cx="1739579" cy="369332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Another Module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1"/>
              <a:endCxn id="6" idx="3"/>
            </p:cNvCxnSpPr>
            <p:nvPr/>
          </p:nvCxnSpPr>
          <p:spPr bwMode="auto">
            <a:xfrm flipV="1">
              <a:off x="3978769" y="1856602"/>
              <a:ext cx="2184930" cy="609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8704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NVIC Registers and State</a:t>
            </a:r>
            <a:endParaRPr 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- Allows interrupt to be recognized</a:t>
            </a:r>
          </a:p>
          <a:p>
            <a:pPr lvl="1"/>
            <a:r>
              <a:rPr lang="en-US" dirty="0" smtClean="0"/>
              <a:t>Accessed through two registers (set bits for interrupts) </a:t>
            </a:r>
          </a:p>
          <a:p>
            <a:pPr lvl="5"/>
            <a:r>
              <a:rPr lang="en-US" dirty="0" smtClean="0"/>
              <a:t>Set enable with NVIC_ISER, clear enable with NVIC_ICER</a:t>
            </a:r>
          </a:p>
          <a:p>
            <a:pPr lvl="1"/>
            <a:r>
              <a:rPr lang="en-US" dirty="0" smtClean="0"/>
              <a:t>CMSIS Interface: </a:t>
            </a:r>
            <a:r>
              <a:rPr lang="en-US" dirty="0" err="1" smtClean="0"/>
              <a:t>NVIC_EnableIRQ</a:t>
            </a:r>
            <a:r>
              <a:rPr lang="en-US" dirty="0" smtClean="0"/>
              <a:t>(</a:t>
            </a:r>
            <a:r>
              <a:rPr lang="en-US" dirty="0" err="1" smtClean="0"/>
              <a:t>IRQnum</a:t>
            </a:r>
            <a:r>
              <a:rPr lang="en-US" dirty="0" smtClean="0"/>
              <a:t>), </a:t>
            </a:r>
            <a:r>
              <a:rPr lang="en-US" dirty="0" err="1" smtClean="0"/>
              <a:t>NVIC_DisableIRQ</a:t>
            </a:r>
            <a:r>
              <a:rPr lang="en-US" dirty="0" smtClean="0"/>
              <a:t>(</a:t>
            </a:r>
            <a:r>
              <a:rPr lang="en-US" dirty="0" err="1" smtClean="0"/>
              <a:t>IRQnum</a:t>
            </a:r>
            <a:r>
              <a:rPr lang="en-US" dirty="0" smtClean="0"/>
              <a:t>)</a:t>
            </a:r>
          </a:p>
          <a:p>
            <a:r>
              <a:rPr lang="en-US" dirty="0" smtClean="0"/>
              <a:t>Pending - Interrupt has been requested but is not yet serviced</a:t>
            </a:r>
          </a:p>
          <a:p>
            <a:pPr lvl="1"/>
            <a:r>
              <a:rPr lang="en-US" dirty="0" smtClean="0"/>
              <a:t>CMSIS: </a:t>
            </a:r>
            <a:r>
              <a:rPr lang="en-US" dirty="0" err="1" smtClean="0"/>
              <a:t>NVIC_SetPendingIRQ</a:t>
            </a:r>
            <a:r>
              <a:rPr lang="en-US" dirty="0" smtClean="0"/>
              <a:t>(</a:t>
            </a:r>
            <a:r>
              <a:rPr lang="en-US" dirty="0" err="1" smtClean="0"/>
              <a:t>IRQnum</a:t>
            </a:r>
            <a:r>
              <a:rPr lang="en-US" dirty="0" smtClean="0"/>
              <a:t>), </a:t>
            </a:r>
            <a:r>
              <a:rPr lang="en-US" dirty="0" err="1" smtClean="0"/>
              <a:t>NVIC_ClearPendingIRQ</a:t>
            </a:r>
            <a:r>
              <a:rPr lang="en-US" dirty="0" smtClean="0"/>
              <a:t>(</a:t>
            </a:r>
            <a:r>
              <a:rPr lang="en-US" dirty="0" err="1" smtClean="0"/>
              <a:t>IRQnum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286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Core Exception Mask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“Global interrupt disable” bit in other MCUs</a:t>
            </a:r>
          </a:p>
          <a:p>
            <a:r>
              <a:rPr lang="en-US" dirty="0" smtClean="0"/>
              <a:t>PRIMASK - Exception mask register (CPU core)</a:t>
            </a:r>
          </a:p>
          <a:p>
            <a:pPr lvl="1"/>
            <a:r>
              <a:rPr lang="en-US" dirty="0" smtClean="0"/>
              <a:t>Bit 0: PM Flag</a:t>
            </a:r>
          </a:p>
          <a:p>
            <a:pPr lvl="5"/>
            <a:r>
              <a:rPr lang="en-US" dirty="0" smtClean="0"/>
              <a:t>Set to 1 to prevent activation of all exceptions with configurable priority</a:t>
            </a:r>
          </a:p>
          <a:p>
            <a:pPr lvl="5"/>
            <a:r>
              <a:rPr lang="en-US" dirty="0" smtClean="0"/>
              <a:t>Clear to 0 to allow activation of all exception</a:t>
            </a:r>
          </a:p>
          <a:p>
            <a:pPr lvl="1"/>
            <a:r>
              <a:rPr lang="en-US" dirty="0" smtClean="0"/>
              <a:t>Access using CPS, MSR and MRS instructions</a:t>
            </a:r>
          </a:p>
          <a:p>
            <a:pPr lvl="1"/>
            <a:r>
              <a:rPr lang="en-US" dirty="0" smtClean="0"/>
              <a:t>Use to prevent data race conditions with code needing atomicity</a:t>
            </a:r>
          </a:p>
          <a:p>
            <a:r>
              <a:rPr lang="en-US" dirty="0" smtClean="0"/>
              <a:t>CMSIS-CORE API</a:t>
            </a:r>
          </a:p>
          <a:p>
            <a:pPr lvl="1"/>
            <a:r>
              <a:rPr lang="en-US" dirty="0" smtClean="0"/>
              <a:t>void __</a:t>
            </a:r>
            <a:r>
              <a:rPr lang="en-US" dirty="0" err="1" smtClean="0"/>
              <a:t>enable_irq</a:t>
            </a:r>
            <a:r>
              <a:rPr lang="en-US" dirty="0" smtClean="0"/>
              <a:t>() - clears PM flag</a:t>
            </a:r>
          </a:p>
          <a:p>
            <a:pPr lvl="1"/>
            <a:r>
              <a:rPr lang="en-US" dirty="0" smtClean="0"/>
              <a:t>void __</a:t>
            </a:r>
            <a:r>
              <a:rPr lang="en-US" dirty="0" err="1" smtClean="0"/>
              <a:t>disable_irq</a:t>
            </a:r>
            <a:r>
              <a:rPr lang="en-US" dirty="0" smtClean="0"/>
              <a:t>() - sets PM flag</a:t>
            </a:r>
          </a:p>
          <a:p>
            <a:pPr lvl="1"/>
            <a:r>
              <a:rPr lang="en-US" dirty="0" smtClean="0"/>
              <a:t>uint32_t __</a:t>
            </a:r>
            <a:r>
              <a:rPr lang="en-US" dirty="0" err="1" smtClean="0"/>
              <a:t>get_PRIMASK</a:t>
            </a:r>
            <a:r>
              <a:rPr lang="en-US" dirty="0" smtClean="0"/>
              <a:t>() - returns value of PRIMASK</a:t>
            </a:r>
          </a:p>
          <a:p>
            <a:pPr lvl="1"/>
            <a:r>
              <a:rPr lang="en-US" dirty="0" smtClean="0"/>
              <a:t>void __</a:t>
            </a:r>
            <a:r>
              <a:rPr lang="en-US" dirty="0" err="1" smtClean="0"/>
              <a:t>set_PRIMASK</a:t>
            </a:r>
            <a:r>
              <a:rPr lang="en-US" dirty="0" smtClean="0"/>
              <a:t>(uint32_t x) - sets PRIMASK to 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14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Prioritization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Exceptions are prioritized to order the response simultaneous requests (smaller number = higher priority)</a:t>
            </a:r>
          </a:p>
          <a:p>
            <a:r>
              <a:rPr lang="en-US" smtClean="0"/>
              <a:t>Priorities of some exceptions are fixed</a:t>
            </a:r>
          </a:p>
          <a:p>
            <a:pPr lvl="1"/>
            <a:r>
              <a:rPr lang="en-US" smtClean="0"/>
              <a:t>Reset: -3, highest priority</a:t>
            </a:r>
          </a:p>
          <a:p>
            <a:pPr lvl="1"/>
            <a:r>
              <a:rPr lang="en-US" smtClean="0"/>
              <a:t>NMI: -2</a:t>
            </a:r>
          </a:p>
          <a:p>
            <a:pPr lvl="1"/>
            <a:r>
              <a:rPr lang="en-US" smtClean="0"/>
              <a:t>Hard Fault: -1</a:t>
            </a:r>
          </a:p>
          <a:p>
            <a:r>
              <a:rPr lang="en-US" smtClean="0"/>
              <a:t>Priorities of other (peripheral) exceptions are adjustable</a:t>
            </a:r>
          </a:p>
          <a:p>
            <a:pPr lvl="1"/>
            <a:r>
              <a:rPr lang="en-US" smtClean="0"/>
              <a:t>Value is stored in the interrupt priority register (IPR0-7)</a:t>
            </a:r>
          </a:p>
          <a:p>
            <a:pPr lvl="1"/>
            <a:r>
              <a:rPr lang="en-US" smtClean="0"/>
              <a:t>0x00</a:t>
            </a:r>
          </a:p>
          <a:p>
            <a:pPr lvl="1"/>
            <a:r>
              <a:rPr lang="en-US" smtClean="0"/>
              <a:t>0x40</a:t>
            </a:r>
          </a:p>
          <a:p>
            <a:pPr lvl="1"/>
            <a:r>
              <a:rPr lang="en-US" smtClean="0"/>
              <a:t>0x80</a:t>
            </a:r>
          </a:p>
          <a:p>
            <a:pPr lvl="1"/>
            <a:r>
              <a:rPr lang="en-US" smtClean="0"/>
              <a:t>0xC0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48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Special Cases of Prioritization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Simultaneous exception requests?</a:t>
            </a:r>
          </a:p>
          <a:p>
            <a:pPr lvl="1"/>
            <a:r>
              <a:rPr lang="en-US" dirty="0" smtClean="0"/>
              <a:t>Lowest exception type number is serviced first</a:t>
            </a:r>
          </a:p>
          <a:p>
            <a:r>
              <a:rPr lang="en-US" dirty="0" smtClean="0"/>
              <a:t>New exception requested while a handler is executing?</a:t>
            </a:r>
          </a:p>
          <a:p>
            <a:pPr lvl="1"/>
            <a:r>
              <a:rPr lang="en-US" dirty="0" smtClean="0"/>
              <a:t>New priority higher than current priority? </a:t>
            </a:r>
          </a:p>
          <a:p>
            <a:pPr lvl="5"/>
            <a:r>
              <a:rPr lang="en-US" dirty="0" smtClean="0"/>
              <a:t>New exception handler preempts current exception handler</a:t>
            </a:r>
          </a:p>
          <a:p>
            <a:pPr lvl="1"/>
            <a:r>
              <a:rPr lang="en-US" dirty="0" smtClean="0"/>
              <a:t>New priority lower than or equal to current priority? </a:t>
            </a:r>
          </a:p>
          <a:p>
            <a:pPr lvl="5"/>
            <a:r>
              <a:rPr lang="en-US" dirty="0" smtClean="0"/>
              <a:t>New exception held in pending state </a:t>
            </a:r>
          </a:p>
          <a:p>
            <a:pPr lvl="5"/>
            <a:r>
              <a:rPr lang="en-US" dirty="0" smtClean="0"/>
              <a:t>Current handler continues and completes execution</a:t>
            </a:r>
          </a:p>
          <a:p>
            <a:pPr lvl="5"/>
            <a:r>
              <a:rPr lang="en-US" dirty="0" smtClean="0"/>
              <a:t>Previous priority level restored</a:t>
            </a:r>
          </a:p>
          <a:p>
            <a:pPr lvl="5"/>
            <a:r>
              <a:rPr lang="en-US" dirty="0" smtClean="0"/>
              <a:t>New exception handled if priority level allows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38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Timing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00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to Detect when a Switch is Pressed?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Polling – use software to regularly check it</a:t>
            </a:r>
          </a:p>
          <a:p>
            <a:pPr lvl="1"/>
            <a:r>
              <a:rPr lang="en-GB" dirty="0" smtClean="0"/>
              <a:t>Slow – need to explicitly check to see if switch is pressed</a:t>
            </a:r>
          </a:p>
          <a:p>
            <a:pPr lvl="1"/>
            <a:r>
              <a:rPr lang="en-GB" dirty="0" smtClean="0"/>
              <a:t>Wasteful of CPU time – the faster a response we need, the more often we need to check</a:t>
            </a:r>
          </a:p>
          <a:p>
            <a:pPr lvl="1"/>
            <a:r>
              <a:rPr lang="en-GB" dirty="0" smtClean="0"/>
              <a:t>Scales badly – difficult to build a system with many activities which can respond quickly. Response time depends on all other processing.</a:t>
            </a:r>
          </a:p>
          <a:p>
            <a:endParaRPr lang="en-GB" dirty="0" smtClean="0"/>
          </a:p>
          <a:p>
            <a:r>
              <a:rPr lang="en-GB" dirty="0" smtClean="0"/>
              <a:t>Interrupt – use special hardware in MCU to </a:t>
            </a:r>
            <a:r>
              <a:rPr lang="en-GB" smtClean="0"/>
              <a:t>detect event </a:t>
            </a:r>
            <a:r>
              <a:rPr lang="en-GB" dirty="0" smtClean="0"/>
              <a:t>and run ISR in response</a:t>
            </a:r>
          </a:p>
          <a:p>
            <a:pPr lvl="1"/>
            <a:r>
              <a:rPr lang="en-GB" dirty="0" smtClean="0"/>
              <a:t>Efficient – code runs only when necessary </a:t>
            </a:r>
          </a:p>
          <a:p>
            <a:pPr lvl="1"/>
            <a:r>
              <a:rPr lang="en-GB" dirty="0" smtClean="0"/>
              <a:t>Fast – hardware mechanism</a:t>
            </a:r>
          </a:p>
          <a:p>
            <a:pPr lvl="1"/>
            <a:r>
              <a:rPr lang="en-GB" dirty="0" smtClean="0"/>
              <a:t>Scales well</a:t>
            </a:r>
          </a:p>
          <a:p>
            <a:pPr lvl="5"/>
            <a:r>
              <a:rPr lang="en-GB" dirty="0" smtClean="0"/>
              <a:t>ISR response time doesn’t depend on most other processing</a:t>
            </a:r>
          </a:p>
          <a:p>
            <a:pPr lvl="5"/>
            <a:r>
              <a:rPr lang="en-GB" dirty="0" smtClean="0"/>
              <a:t>Code modules can be developed independently</a:t>
            </a:r>
          </a:p>
        </p:txBody>
      </p:sp>
    </p:spTree>
    <p:extLst>
      <p:ext uri="{BB962C8B-B14F-4D97-AF65-F5344CB8AC3E}">
        <p14:creationId xmlns:p14="http://schemas.microsoft.com/office/powerpoint/2010/main" val="39678358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Big Picture Timing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813" y="4419600"/>
            <a:ext cx="11155973" cy="1700400"/>
          </a:xfrm>
        </p:spPr>
        <p:txBody>
          <a:bodyPr/>
          <a:lstStyle/>
          <a:p>
            <a:r>
              <a:rPr lang="en-US" dirty="0" smtClean="0"/>
              <a:t>Switch was pressed for about 0.21 s</a:t>
            </a:r>
          </a:p>
          <a:p>
            <a:r>
              <a:rPr lang="en-US" dirty="0" smtClean="0"/>
              <a:t>ISR runs in response to switch signal’s falling edge</a:t>
            </a:r>
          </a:p>
          <a:p>
            <a:r>
              <a:rPr lang="en-US" dirty="0" smtClean="0"/>
              <a:t>Main seems to be running continuously (signal toggles between 1 and 0)</a:t>
            </a:r>
          </a:p>
          <a:p>
            <a:pPr lvl="1"/>
            <a:r>
              <a:rPr lang="en-US" dirty="0" smtClean="0"/>
              <a:t>Does it really? You will investigate this in the lab exercise.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019" y="1333797"/>
            <a:ext cx="8839200" cy="2857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841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Interrupt Response Latency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Latency = time delay</a:t>
            </a:r>
          </a:p>
          <a:p>
            <a:endParaRPr lang="en-US" dirty="0" smtClean="0"/>
          </a:p>
          <a:p>
            <a:r>
              <a:rPr lang="en-US" dirty="0" smtClean="0"/>
              <a:t>Why do we care?</a:t>
            </a:r>
          </a:p>
          <a:p>
            <a:pPr lvl="1"/>
            <a:r>
              <a:rPr lang="en-US" dirty="0" smtClean="0"/>
              <a:t>This is overhead which wastes time, and increases as the interrupt rate rises</a:t>
            </a:r>
          </a:p>
          <a:p>
            <a:pPr lvl="1"/>
            <a:r>
              <a:rPr lang="en-US" dirty="0" smtClean="0"/>
              <a:t>This delays our response to external events, which may or may not be acceptable for the application, such as sampling an analog waveform</a:t>
            </a:r>
          </a:p>
          <a:p>
            <a:endParaRPr lang="en-US" dirty="0" smtClean="0"/>
          </a:p>
          <a:p>
            <a:r>
              <a:rPr lang="en-US" dirty="0" smtClean="0"/>
              <a:t>How long does it take?</a:t>
            </a:r>
          </a:p>
          <a:p>
            <a:pPr lvl="1"/>
            <a:r>
              <a:rPr lang="en-US" dirty="0" smtClean="0"/>
              <a:t>Finish executing the current instruction or abandon it</a:t>
            </a:r>
          </a:p>
          <a:p>
            <a:pPr lvl="1"/>
            <a:r>
              <a:rPr lang="en-US" dirty="0" smtClean="0"/>
              <a:t>Push various registers on to the stack, fetch vector</a:t>
            </a:r>
          </a:p>
          <a:p>
            <a:pPr lvl="5"/>
            <a:r>
              <a:rPr lang="en-US" dirty="0" err="1" smtClean="0"/>
              <a:t>C</a:t>
            </a:r>
            <a:r>
              <a:rPr lang="en-US" baseline="-25000" dirty="0" err="1" smtClean="0"/>
              <a:t>IntResponseOvhd</a:t>
            </a:r>
            <a:r>
              <a:rPr lang="en-US" dirty="0" smtClean="0"/>
              <a:t>: Overhead for responding to each interrupt</a:t>
            </a:r>
          </a:p>
          <a:p>
            <a:pPr lvl="1"/>
            <a:r>
              <a:rPr lang="en-US" dirty="0" smtClean="0"/>
              <a:t>If we have external memory with wait states, this takes longer</a:t>
            </a:r>
          </a:p>
        </p:txBody>
      </p:sp>
    </p:spTree>
    <p:extLst>
      <p:ext uri="{BB962C8B-B14F-4D97-AF65-F5344CB8AC3E}">
        <p14:creationId xmlns:p14="http://schemas.microsoft.com/office/powerpoint/2010/main" val="241885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Maximum Interrupt Rate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only handle so many interrupts per second</a:t>
            </a:r>
          </a:p>
          <a:p>
            <a:pPr lvl="1"/>
            <a:r>
              <a:rPr lang="en-US" dirty="0" err="1" smtClean="0"/>
              <a:t>F</a:t>
            </a:r>
            <a:r>
              <a:rPr lang="en-US" baseline="-25000" dirty="0" err="1" smtClean="0"/>
              <a:t>Max_Int</a:t>
            </a:r>
            <a:r>
              <a:rPr lang="en-US" dirty="0" smtClean="0"/>
              <a:t>: maximum interrupt frequency</a:t>
            </a:r>
          </a:p>
          <a:p>
            <a:pPr lvl="1"/>
            <a:r>
              <a:rPr lang="en-US" dirty="0" smtClean="0"/>
              <a:t>F</a:t>
            </a:r>
            <a:r>
              <a:rPr lang="en-US" baseline="-25000" dirty="0" smtClean="0"/>
              <a:t>CPU</a:t>
            </a:r>
            <a:r>
              <a:rPr lang="en-US" dirty="0" smtClean="0"/>
              <a:t>: CPU clock frequency</a:t>
            </a:r>
          </a:p>
          <a:p>
            <a:pPr lvl="1"/>
            <a:r>
              <a:rPr lang="en-US" dirty="0" smtClean="0"/>
              <a:t>C</a:t>
            </a:r>
            <a:r>
              <a:rPr lang="en-US" baseline="-25000" dirty="0" smtClean="0"/>
              <a:t>ISR</a:t>
            </a:r>
            <a:r>
              <a:rPr lang="en-US" dirty="0" smtClean="0"/>
              <a:t>: Number of cycles ISR takes to execute</a:t>
            </a:r>
          </a:p>
          <a:p>
            <a:pPr lvl="1"/>
            <a:r>
              <a:rPr lang="en-US" dirty="0" err="1" smtClean="0"/>
              <a:t>C</a:t>
            </a:r>
            <a:r>
              <a:rPr lang="en-US" baseline="-25000" dirty="0" err="1" smtClean="0"/>
              <a:t>Overhead</a:t>
            </a:r>
            <a:r>
              <a:rPr lang="en-US" dirty="0" smtClean="0"/>
              <a:t>: Number of cycles of overhead for saving state, vectoring, restoring state, etc.</a:t>
            </a:r>
          </a:p>
          <a:p>
            <a:pPr lvl="1"/>
            <a:r>
              <a:rPr lang="en-US" dirty="0" err="1" smtClean="0"/>
              <a:t>F</a:t>
            </a:r>
            <a:r>
              <a:rPr lang="en-US" baseline="-25000" dirty="0" err="1" smtClean="0"/>
              <a:t>Max_Int</a:t>
            </a:r>
            <a:r>
              <a:rPr lang="en-US" dirty="0" smtClean="0"/>
              <a:t> = F</a:t>
            </a:r>
            <a:r>
              <a:rPr lang="en-US" baseline="-25000" dirty="0" smtClean="0"/>
              <a:t>CPU</a:t>
            </a:r>
            <a:r>
              <a:rPr lang="en-US" dirty="0" smtClean="0"/>
              <a:t>/(C</a:t>
            </a:r>
            <a:r>
              <a:rPr lang="en-US" baseline="-25000" dirty="0" smtClean="0"/>
              <a:t>ISR</a:t>
            </a:r>
            <a:r>
              <a:rPr lang="en-US" dirty="0" smtClean="0"/>
              <a:t>+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Overhead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Note that model applies only when there is one interrupt in the system</a:t>
            </a:r>
          </a:p>
          <a:p>
            <a:r>
              <a:rPr lang="en-US" dirty="0" smtClean="0"/>
              <a:t>When processor is responding to interrupts, it isn’t executing our other code</a:t>
            </a:r>
          </a:p>
          <a:p>
            <a:pPr lvl="1"/>
            <a:r>
              <a:rPr lang="en-US" dirty="0" err="1" smtClean="0"/>
              <a:t>U</a:t>
            </a:r>
            <a:r>
              <a:rPr lang="en-US" baseline="-25000" dirty="0" err="1" smtClean="0"/>
              <a:t>Int</a:t>
            </a:r>
            <a:r>
              <a:rPr lang="en-US" dirty="0" smtClean="0"/>
              <a:t>: Utilization (fraction of processor time) consumed by interrupt processing</a:t>
            </a:r>
          </a:p>
          <a:p>
            <a:pPr lvl="1"/>
            <a:r>
              <a:rPr lang="en-US" dirty="0" err="1" smtClean="0"/>
              <a:t>U</a:t>
            </a:r>
            <a:r>
              <a:rPr lang="en-US" baseline="-25000" dirty="0" err="1" smtClean="0"/>
              <a:t>Int</a:t>
            </a:r>
            <a:r>
              <a:rPr lang="en-US" dirty="0" smtClean="0"/>
              <a:t> = 100%*</a:t>
            </a:r>
            <a:r>
              <a:rPr lang="en-US" dirty="0" err="1" smtClean="0"/>
              <a:t>F</a:t>
            </a:r>
            <a:r>
              <a:rPr lang="en-US" baseline="-25000" dirty="0" err="1" smtClean="0"/>
              <a:t>Int</a:t>
            </a:r>
            <a:r>
              <a:rPr lang="en-US" dirty="0" smtClean="0"/>
              <a:t>* 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ISR</a:t>
            </a:r>
            <a:r>
              <a:rPr lang="en-US" dirty="0" err="1" smtClean="0"/>
              <a:t>+C</a:t>
            </a:r>
            <a:r>
              <a:rPr lang="en-US" baseline="-25000" dirty="0" err="1" smtClean="0"/>
              <a:t>Overhead</a:t>
            </a:r>
            <a:r>
              <a:rPr lang="en-US" dirty="0" smtClean="0"/>
              <a:t>)/ F</a:t>
            </a:r>
            <a:r>
              <a:rPr lang="en-US" baseline="-25000" dirty="0" smtClean="0"/>
              <a:t>CPU</a:t>
            </a:r>
          </a:p>
          <a:p>
            <a:pPr lvl="1"/>
            <a:r>
              <a:rPr lang="en-US" dirty="0" smtClean="0"/>
              <a:t>CPU looks like it’s running the other code with CPU clock speed of (1-U</a:t>
            </a:r>
            <a:r>
              <a:rPr lang="en-US" baseline="-25000" dirty="0" smtClean="0"/>
              <a:t>Int</a:t>
            </a:r>
            <a:r>
              <a:rPr lang="en-US" dirty="0" smtClean="0"/>
              <a:t>)*F</a:t>
            </a:r>
            <a:r>
              <a:rPr lang="en-US" baseline="-25000" dirty="0" smtClean="0"/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29419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 Design with INterrupts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51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Program Design with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 much work to do in ISR?</a:t>
            </a:r>
          </a:p>
          <a:p>
            <a:endParaRPr lang="en-US" smtClean="0"/>
          </a:p>
          <a:p>
            <a:r>
              <a:rPr lang="en-US" smtClean="0"/>
              <a:t>Should ISRs re-enable interrupts?</a:t>
            </a:r>
          </a:p>
          <a:p>
            <a:endParaRPr lang="en-US" smtClean="0"/>
          </a:p>
          <a:p>
            <a:r>
              <a:rPr lang="en-US" smtClean="0"/>
              <a:t>How to communicate between ISR and other threads?</a:t>
            </a:r>
          </a:p>
          <a:p>
            <a:pPr lvl="1"/>
            <a:r>
              <a:rPr lang="en-US" smtClean="0"/>
              <a:t>Data buffering</a:t>
            </a:r>
          </a:p>
          <a:p>
            <a:pPr lvl="1"/>
            <a:r>
              <a:rPr lang="en-US" smtClean="0"/>
              <a:t>Data integrity and race conditions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770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How Much Work Is Done in ISR?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Trade-off: Faster response for ISR code will delay completion of other code</a:t>
            </a:r>
          </a:p>
          <a:p>
            <a:endParaRPr lang="en-US" smtClean="0"/>
          </a:p>
          <a:p>
            <a:r>
              <a:rPr lang="en-US" smtClean="0"/>
              <a:t>In system with multiple ISRs with short deadlines, perform critical work in ISR and buffer partial results for later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Sharing Data Safely between ISRs and other Threads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40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Overview</a:t>
            </a:r>
            <a:endParaRPr lang="en-US" dirty="0"/>
          </a:p>
        </p:txBody>
      </p:sp>
      <p:sp>
        <p:nvSpPr>
          <p:cNvPr id="3379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Volatile data – can be updated outside of the program’s immediate control</a:t>
            </a:r>
          </a:p>
          <a:p>
            <a:endParaRPr lang="en-US" smtClean="0"/>
          </a:p>
          <a:p>
            <a:r>
              <a:rPr lang="en-US" smtClean="0"/>
              <a:t>Non-atomic shared data – can be interrupted partway through read or write, is vulnerable to race conditions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055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Volatile Data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79813" y="1219200"/>
            <a:ext cx="11155973" cy="4680000"/>
          </a:xfrm>
        </p:spPr>
        <p:txBody>
          <a:bodyPr/>
          <a:lstStyle/>
          <a:p>
            <a:r>
              <a:rPr lang="en-US" sz="2000" dirty="0" smtClean="0"/>
              <a:t>Compilers assume that variables in memory do not change spontaneously, and optimize based on that belief</a:t>
            </a:r>
          </a:p>
          <a:p>
            <a:pPr lvl="1"/>
            <a:r>
              <a:rPr lang="en-US" sz="1800" i="1" dirty="0" smtClean="0"/>
              <a:t>Don’t reload a variable from memory if current function hasn’t changed it</a:t>
            </a:r>
          </a:p>
          <a:p>
            <a:pPr lvl="1"/>
            <a:r>
              <a:rPr lang="en-US" sz="1800" dirty="0" smtClean="0"/>
              <a:t>Read variable from memory into register (faster access)</a:t>
            </a:r>
          </a:p>
          <a:p>
            <a:pPr lvl="1"/>
            <a:r>
              <a:rPr lang="en-US" sz="1800" dirty="0" smtClean="0"/>
              <a:t>Write back to memory at end of the procedure, or before a procedure call, or when compiler runs out of free registers</a:t>
            </a:r>
          </a:p>
          <a:p>
            <a:r>
              <a:rPr lang="en-US" sz="2000" dirty="0" smtClean="0"/>
              <a:t>This optimization can fail</a:t>
            </a:r>
          </a:p>
          <a:p>
            <a:pPr lvl="1"/>
            <a:r>
              <a:rPr lang="en-US" sz="1800" dirty="0" smtClean="0"/>
              <a:t>Example: reading from input port, polling for key press</a:t>
            </a:r>
          </a:p>
          <a:p>
            <a:pPr lvl="5"/>
            <a:r>
              <a:rPr lang="en-US" sz="1600" dirty="0" smtClean="0"/>
              <a:t>while (SW_0) ; will read from SW_0 once and reuse that value</a:t>
            </a:r>
          </a:p>
          <a:p>
            <a:pPr lvl="5"/>
            <a:r>
              <a:rPr lang="en-US" sz="1600" dirty="0" smtClean="0"/>
              <a:t>Will generate an infinite loop triggered by SW_0 being true</a:t>
            </a:r>
          </a:p>
          <a:p>
            <a:r>
              <a:rPr lang="en-US" sz="2000" dirty="0" smtClean="0"/>
              <a:t>Variables for which it fails</a:t>
            </a:r>
          </a:p>
          <a:p>
            <a:pPr lvl="1"/>
            <a:r>
              <a:rPr lang="en-US" sz="1800" dirty="0" smtClean="0"/>
              <a:t>Memory-mapped peripheral register – register changes on its own</a:t>
            </a:r>
          </a:p>
          <a:p>
            <a:pPr lvl="1"/>
            <a:r>
              <a:rPr lang="en-US" sz="1800" dirty="0" smtClean="0"/>
              <a:t>Global variables modified by an ISR – ISR changes the variable</a:t>
            </a:r>
          </a:p>
          <a:p>
            <a:pPr lvl="1"/>
            <a:r>
              <a:rPr lang="en-US" sz="1800" dirty="0" smtClean="0"/>
              <a:t>Global variables in a multithreaded application – another thread or ISR changes the variable</a:t>
            </a:r>
          </a:p>
        </p:txBody>
      </p:sp>
    </p:spTree>
    <p:extLst>
      <p:ext uri="{BB962C8B-B14F-4D97-AF65-F5344CB8AC3E}">
        <p14:creationId xmlns:p14="http://schemas.microsoft.com/office/powerpoint/2010/main" val="286803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 Volatile Directive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tell compiler which variables may change outside of its control</a:t>
            </a:r>
          </a:p>
          <a:p>
            <a:pPr lvl="1"/>
            <a:r>
              <a:rPr lang="en-US" dirty="0" smtClean="0"/>
              <a:t>Use volatile keyword to force compiler to reload these </a:t>
            </a:r>
            <a:r>
              <a:rPr lang="en-US" dirty="0" err="1" smtClean="0"/>
              <a:t>vars</a:t>
            </a:r>
            <a:r>
              <a:rPr lang="en-US" dirty="0" smtClean="0"/>
              <a:t> from memory for each use</a:t>
            </a:r>
            <a:br>
              <a:rPr lang="en-US" dirty="0" smtClean="0"/>
            </a:br>
            <a:r>
              <a:rPr lang="en-US" sz="300" dirty="0" smtClean="0"/>
              <a:t/>
            </a:r>
            <a:br>
              <a:rPr lang="en-US" sz="300" dirty="0" smtClean="0"/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volatile unsigned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num_ints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dirty="0" smtClean="0"/>
              <a:t>Pointer to a volatile </a:t>
            </a:r>
            <a:r>
              <a:rPr lang="en-US" dirty="0" err="1" smtClean="0"/>
              <a:t>int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00" dirty="0"/>
              <a:t/>
            </a:r>
            <a:br>
              <a:rPr lang="en-US" sz="300" dirty="0"/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volatile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 // or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volatile *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Now each C source read of a variable (e.g. status register) will result in an assembly language LDR instruction</a:t>
            </a:r>
          </a:p>
          <a:p>
            <a:pPr lvl="1"/>
            <a:r>
              <a:rPr lang="en-US" dirty="0" smtClean="0"/>
              <a:t>Good explanation in Nigel Jones’ “Volatile,” </a:t>
            </a:r>
            <a:r>
              <a:rPr lang="en-US" i="1" dirty="0" smtClean="0"/>
              <a:t>Embedded Systems Programming </a:t>
            </a:r>
            <a:r>
              <a:rPr lang="en-US" dirty="0" smtClean="0"/>
              <a:t>July 2001</a:t>
            </a:r>
          </a:p>
        </p:txBody>
      </p:sp>
    </p:spTree>
    <p:extLst>
      <p:ext uri="{BB962C8B-B14F-4D97-AF65-F5344CB8AC3E}">
        <p14:creationId xmlns:p14="http://schemas.microsoft.com/office/powerpoint/2010/main" val="309465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Interrupt or Exception Processing Sequence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620" y="1124793"/>
            <a:ext cx="10800000" cy="2066981"/>
          </a:xfrm>
        </p:spPr>
        <p:txBody>
          <a:bodyPr/>
          <a:lstStyle/>
          <a:p>
            <a:r>
              <a:rPr lang="en-GB" sz="1800" dirty="0" smtClean="0"/>
              <a:t>Main code is running</a:t>
            </a:r>
          </a:p>
          <a:p>
            <a:r>
              <a:rPr lang="en-GB" sz="1800" dirty="0" smtClean="0"/>
              <a:t>Interrupt trigger occurs</a:t>
            </a:r>
          </a:p>
          <a:p>
            <a:pPr lvl="1"/>
            <a:r>
              <a:rPr lang="en-GB" sz="1600" dirty="0" smtClean="0"/>
              <a:t>Processor does some hard-wired processing</a:t>
            </a:r>
          </a:p>
          <a:p>
            <a:pPr lvl="1"/>
            <a:r>
              <a:rPr lang="en-GB" sz="1600" dirty="0" smtClean="0"/>
              <a:t>Processor executes the ISR, including return-from-interrupt instruction at the end</a:t>
            </a:r>
          </a:p>
          <a:p>
            <a:r>
              <a:rPr lang="en-GB" sz="1800" dirty="0" smtClean="0"/>
              <a:t>Processor resumes to main code</a:t>
            </a:r>
            <a:endParaRPr lang="en-GB" sz="18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1390651" y="3352800"/>
            <a:ext cx="9405936" cy="2882900"/>
            <a:chOff x="1384300" y="3352800"/>
            <a:chExt cx="9405936" cy="2882900"/>
          </a:xfrm>
        </p:grpSpPr>
        <p:sp>
          <p:nvSpPr>
            <p:cNvPr id="4" name="Rectangle 3"/>
            <p:cNvSpPr/>
            <p:nvPr/>
          </p:nvSpPr>
          <p:spPr>
            <a:xfrm>
              <a:off x="3314700" y="3441700"/>
              <a:ext cx="1257300" cy="8001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314700" y="5435600"/>
              <a:ext cx="1257300" cy="8001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375400" y="4241800"/>
              <a:ext cx="1257300" cy="2921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375400" y="5143500"/>
              <a:ext cx="1257300" cy="2921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283700" y="4533900"/>
              <a:ext cx="1257300" cy="609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584700" y="4241800"/>
              <a:ext cx="1803400" cy="0"/>
            </a:xfrm>
            <a:prstGeom prst="straightConnector1">
              <a:avLst/>
            </a:prstGeom>
            <a:ln w="19050"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645400" y="4533900"/>
              <a:ext cx="1651000" cy="0"/>
            </a:xfrm>
            <a:prstGeom prst="straightConnector1">
              <a:avLst/>
            </a:prstGeom>
            <a:ln w="19050"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632700" y="5143500"/>
              <a:ext cx="1651000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572000" y="5435600"/>
              <a:ext cx="1803400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413125" y="4686300"/>
              <a:ext cx="1060450" cy="304800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rmAutofit/>
            </a:bodyPr>
            <a:lstStyle/>
            <a:p>
              <a:pPr algn="ctr"/>
              <a:r>
                <a:rPr lang="en-GB" dirty="0" smtClean="0"/>
                <a:t>Main Code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76900" y="3635375"/>
              <a:ext cx="2654300" cy="457200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rmAutofit fontScale="92500" lnSpcReduction="20000"/>
            </a:bodyPr>
            <a:lstStyle/>
            <a:p>
              <a:pPr algn="ctr"/>
              <a:r>
                <a:rPr lang="en-GB" dirty="0" smtClean="0"/>
                <a:t>Hardwired CPU response activities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034461" y="3692525"/>
              <a:ext cx="1755775" cy="298450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rmAutofit/>
            </a:bodyPr>
            <a:lstStyle/>
            <a:p>
              <a:pPr algn="ctr"/>
              <a:r>
                <a:rPr lang="en-GB" dirty="0" smtClean="0"/>
                <a:t>Interrupt Routine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120900" y="3352800"/>
              <a:ext cx="0" cy="28829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384300" y="5940425"/>
              <a:ext cx="495300" cy="29527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rmAutofit/>
            </a:bodyPr>
            <a:lstStyle/>
            <a:p>
              <a:pPr algn="ctr"/>
              <a:r>
                <a:rPr lang="en-GB" dirty="0" smtClean="0"/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28021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Non-Atomic Shared Data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79813" y="1440000"/>
            <a:ext cx="4928005" cy="4680000"/>
          </a:xfrm>
        </p:spPr>
        <p:txBody>
          <a:bodyPr/>
          <a:lstStyle/>
          <a:p>
            <a:r>
              <a:rPr lang="en-US" dirty="0" smtClean="0"/>
              <a:t>Want to keep track of current time and date</a:t>
            </a:r>
          </a:p>
          <a:p>
            <a:endParaRPr lang="en-US" dirty="0" smtClean="0"/>
          </a:p>
          <a:p>
            <a:r>
              <a:rPr lang="en-US" dirty="0" smtClean="0"/>
              <a:t>Use 1 Hz interrupt from timer</a:t>
            </a:r>
          </a:p>
          <a:p>
            <a:endParaRPr lang="en-US" dirty="0" smtClean="0"/>
          </a:p>
          <a:p>
            <a:r>
              <a:rPr lang="en-US" dirty="0" smtClean="0"/>
              <a:t>System</a:t>
            </a:r>
          </a:p>
          <a:p>
            <a:pPr lvl="1"/>
            <a:r>
              <a:rPr lang="en-US" dirty="0" err="1" smtClean="0"/>
              <a:t>current_time</a:t>
            </a:r>
            <a:r>
              <a:rPr lang="en-US" dirty="0" smtClean="0"/>
              <a:t> structure tracks time and days since some reference event</a:t>
            </a:r>
          </a:p>
          <a:p>
            <a:pPr lvl="1"/>
            <a:r>
              <a:rPr lang="en-US" dirty="0" err="1" smtClean="0"/>
              <a:t>current_time’s</a:t>
            </a:r>
            <a:r>
              <a:rPr lang="en-US" dirty="0" smtClean="0"/>
              <a:t> fields are updated by periodic 1 Hz timer ISR </a:t>
            </a:r>
          </a:p>
        </p:txBody>
      </p:sp>
      <p:sp>
        <p:nvSpPr>
          <p:cNvPr id="36868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788819" y="1003518"/>
            <a:ext cx="4648081" cy="1815882"/>
          </a:xfrm>
          <a:prstGeom prst="rect">
            <a:avLst/>
          </a:prstGeom>
          <a:solidFill>
            <a:srgbClr val="DDDDDD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</a:rPr>
              <a:t>void </a:t>
            </a:r>
            <a:r>
              <a:rPr lang="en-US" sz="1600" b="1" dirty="0" err="1">
                <a:latin typeface="Courier New" pitchFamily="49" charset="0"/>
              </a:rPr>
              <a:t>GetDateTime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DateTimeType</a:t>
            </a:r>
            <a:r>
              <a:rPr lang="en-US" sz="1600" b="1" dirty="0">
                <a:latin typeface="Courier New" pitchFamily="49" charset="0"/>
              </a:rPr>
              <a:t> * DT){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</a:rPr>
              <a:t> DT-&gt;day = </a:t>
            </a:r>
            <a:r>
              <a:rPr lang="en-US" sz="1600" b="1" dirty="0" err="1" smtClean="0">
                <a:latin typeface="Courier New" pitchFamily="49" charset="0"/>
              </a:rPr>
              <a:t>current_time.day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</a:rPr>
              <a:t> DT-&gt;hour = </a:t>
            </a:r>
            <a:r>
              <a:rPr lang="en-US" sz="1600" b="1" dirty="0" err="1" smtClean="0">
                <a:latin typeface="Courier New" pitchFamily="49" charset="0"/>
              </a:rPr>
              <a:t>current_time.hour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</a:pPr>
            <a:r>
              <a:rPr lang="en-US" sz="1600" b="1" dirty="0">
                <a:latin typeface="Courier New" pitchFamily="49" charset="0"/>
              </a:rPr>
              <a:t> DT-&gt;minute = </a:t>
            </a:r>
            <a:r>
              <a:rPr lang="en-US" sz="1600" b="1" dirty="0" err="1" smtClean="0">
                <a:latin typeface="Courier New" pitchFamily="49" charset="0"/>
              </a:rPr>
              <a:t>current_time.minute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</a:pPr>
            <a:r>
              <a:rPr lang="en-US" sz="1600" b="1" dirty="0">
                <a:latin typeface="Courier New" pitchFamily="49" charset="0"/>
              </a:rPr>
              <a:t> DT-&gt;second = </a:t>
            </a:r>
            <a:r>
              <a:rPr lang="en-US" sz="1600" b="1" dirty="0" err="1" smtClean="0">
                <a:latin typeface="Courier New" pitchFamily="49" charset="0"/>
              </a:rPr>
              <a:t>current_time.second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36869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788819" y="2955191"/>
            <a:ext cx="4648081" cy="3293209"/>
          </a:xfrm>
          <a:prstGeom prst="rect">
            <a:avLst/>
          </a:prstGeom>
          <a:solidFill>
            <a:srgbClr val="DDDDDD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Clr>
                <a:srgbClr val="0000FF"/>
              </a:buClr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</a:rPr>
              <a:t>void </a:t>
            </a:r>
            <a:r>
              <a:rPr lang="en-US" sz="1600" b="1" dirty="0" err="1">
                <a:latin typeface="Courier New" pitchFamily="49" charset="0"/>
              </a:rPr>
              <a:t>DateTimeISR</a:t>
            </a:r>
            <a:r>
              <a:rPr lang="en-US" sz="1600" b="1" dirty="0">
                <a:latin typeface="Courier New" pitchFamily="49" charset="0"/>
              </a:rPr>
              <a:t>(void){</a:t>
            </a:r>
          </a:p>
          <a:p>
            <a:pPr eaLnBrk="1" hangingPunct="1">
              <a:buClr>
                <a:srgbClr val="0000FF"/>
              </a:buClr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current_time.second</a:t>
            </a:r>
            <a:r>
              <a:rPr lang="en-US" sz="1600" b="1" dirty="0" smtClean="0">
                <a:latin typeface="Courier New" pitchFamily="49" charset="0"/>
              </a:rPr>
              <a:t>++;</a:t>
            </a:r>
            <a:endParaRPr lang="en-US" sz="1600" b="1" dirty="0">
              <a:latin typeface="Courier New" pitchFamily="49" charset="0"/>
            </a:endParaRPr>
          </a:p>
          <a:p>
            <a:pPr eaLnBrk="1" hangingPunct="1">
              <a:buClr>
                <a:srgbClr val="0000FF"/>
              </a:buClr>
            </a:pPr>
            <a:r>
              <a:rPr lang="en-US" sz="1600" b="1" dirty="0">
                <a:latin typeface="Courier New" pitchFamily="49" charset="0"/>
              </a:rPr>
              <a:t> if 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current_time.second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&gt; 59){</a:t>
            </a:r>
          </a:p>
          <a:p>
            <a:pPr eaLnBrk="1" hangingPunct="1">
              <a:buClr>
                <a:srgbClr val="0000FF"/>
              </a:buClr>
            </a:pPr>
            <a:r>
              <a:rPr lang="en-US" sz="1600" b="1" dirty="0">
                <a:latin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</a:rPr>
              <a:t>current_time.second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= 0;</a:t>
            </a:r>
          </a:p>
          <a:p>
            <a:pPr eaLnBrk="1" hangingPunct="1">
              <a:buClr>
                <a:srgbClr val="0000FF"/>
              </a:buClr>
            </a:pPr>
            <a:r>
              <a:rPr lang="en-US" sz="1600" b="1" dirty="0">
                <a:latin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</a:rPr>
              <a:t>current_time.minute</a:t>
            </a:r>
            <a:r>
              <a:rPr lang="en-US" sz="1600" b="1" dirty="0">
                <a:latin typeface="Courier New" pitchFamily="49" charset="0"/>
              </a:rPr>
              <a:t>++;</a:t>
            </a:r>
          </a:p>
          <a:p>
            <a:pPr eaLnBrk="1" hangingPunct="1">
              <a:buClr>
                <a:srgbClr val="0000FF"/>
              </a:buClr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</a:rPr>
              <a:t>   if 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current_time.minute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&gt; 59) {</a:t>
            </a:r>
          </a:p>
          <a:p>
            <a:pPr eaLnBrk="1" hangingPunct="1">
              <a:buClr>
                <a:srgbClr val="0000FF"/>
              </a:buClr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</a:rPr>
              <a:t>     </a:t>
            </a:r>
            <a:r>
              <a:rPr lang="en-US" sz="1600" b="1" dirty="0" err="1" smtClean="0">
                <a:latin typeface="Courier New" pitchFamily="49" charset="0"/>
              </a:rPr>
              <a:t>current_time.minute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= 0;</a:t>
            </a:r>
          </a:p>
          <a:p>
            <a:pPr eaLnBrk="1" hangingPunct="1">
              <a:buClr>
                <a:srgbClr val="0000FF"/>
              </a:buClr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</a:rPr>
              <a:t>     </a:t>
            </a:r>
            <a:r>
              <a:rPr lang="en-US" sz="1600" b="1" dirty="0" err="1" smtClean="0">
                <a:latin typeface="Courier New" pitchFamily="49" charset="0"/>
              </a:rPr>
              <a:t>current_time.hour</a:t>
            </a:r>
            <a:r>
              <a:rPr lang="en-US" sz="1600" b="1" dirty="0">
                <a:latin typeface="Courier New" pitchFamily="49" charset="0"/>
              </a:rPr>
              <a:t>++;</a:t>
            </a:r>
          </a:p>
          <a:p>
            <a:pPr eaLnBrk="1" hangingPunct="1">
              <a:buClr>
                <a:srgbClr val="0000FF"/>
              </a:buClr>
            </a:pPr>
            <a:r>
              <a:rPr lang="en-US" sz="1600" b="1" dirty="0">
                <a:latin typeface="Courier New" pitchFamily="49" charset="0"/>
              </a:rPr>
              <a:t>     if 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current_time.hour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&gt; 23) {</a:t>
            </a:r>
          </a:p>
          <a:p>
            <a:pPr eaLnBrk="1" hangingPunct="1">
              <a:buClr>
                <a:srgbClr val="0000FF"/>
              </a:buClr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current_time.hour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= 0;</a:t>
            </a:r>
          </a:p>
          <a:p>
            <a:pPr eaLnBrk="1" hangingPunct="1">
              <a:buClr>
                <a:srgbClr val="0000FF"/>
              </a:buClr>
            </a:pPr>
            <a:r>
              <a:rPr lang="en-US" sz="1600" b="1" dirty="0">
                <a:latin typeface="Courier New" pitchFamily="49" charset="0"/>
              </a:rPr>
              <a:t>       </a:t>
            </a:r>
            <a:r>
              <a:rPr lang="en-US" sz="1600" b="1" dirty="0" err="1" smtClean="0">
                <a:latin typeface="Courier New" pitchFamily="49" charset="0"/>
              </a:rPr>
              <a:t>current_time.day</a:t>
            </a:r>
            <a:r>
              <a:rPr lang="en-US" sz="1600" b="1" dirty="0">
                <a:latin typeface="Courier New" pitchFamily="49" charset="0"/>
              </a:rPr>
              <a:t>++;</a:t>
            </a:r>
          </a:p>
          <a:p>
            <a:pPr eaLnBrk="1" hangingPunct="1">
              <a:buClr>
                <a:srgbClr val="0000FF"/>
              </a:buClr>
            </a:pPr>
            <a:r>
              <a:rPr lang="en-US" sz="1600" b="1" dirty="0">
                <a:latin typeface="Courier New" pitchFamily="49" charset="0"/>
              </a:rPr>
              <a:t>       … etc.</a:t>
            </a:r>
          </a:p>
          <a:p>
            <a:pPr eaLnBrk="1" hangingPunct="1">
              <a:buClr>
                <a:srgbClr val="0000FF"/>
              </a:buClr>
            </a:pPr>
            <a:r>
              <a:rPr lang="en-US" sz="1600" b="1" dirty="0">
                <a:latin typeface="Courier New" pitchFamily="49" charset="0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26581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Example: Checking the Time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79813" y="1416000"/>
            <a:ext cx="11155973" cy="4680000"/>
          </a:xfrm>
        </p:spPr>
        <p:txBody>
          <a:bodyPr/>
          <a:lstStyle/>
          <a:p>
            <a:r>
              <a:rPr lang="en-US" sz="1800" dirty="0" smtClean="0"/>
              <a:t>Problem</a:t>
            </a:r>
          </a:p>
          <a:p>
            <a:pPr lvl="1"/>
            <a:r>
              <a:rPr lang="en-US" sz="1600" dirty="0" smtClean="0"/>
              <a:t>An interrupt at the wrong time will lead to half-updated data in DT</a:t>
            </a:r>
          </a:p>
          <a:p>
            <a:r>
              <a:rPr lang="en-US" sz="1800" dirty="0" smtClean="0"/>
              <a:t>Failure Case</a:t>
            </a:r>
          </a:p>
          <a:p>
            <a:pPr lvl="1"/>
            <a:r>
              <a:rPr lang="en-US" sz="1600" dirty="0" err="1" smtClean="0"/>
              <a:t>current_time</a:t>
            </a:r>
            <a:r>
              <a:rPr lang="en-US" sz="1600" dirty="0" smtClean="0"/>
              <a:t> is {10, 23, 59, 59} (10th day, 23:59:59)</a:t>
            </a:r>
          </a:p>
          <a:p>
            <a:pPr lvl="1"/>
            <a:r>
              <a:rPr lang="en-US" sz="1600" dirty="0" smtClean="0"/>
              <a:t>Task code calls </a:t>
            </a:r>
            <a:r>
              <a:rPr lang="en-US" sz="1600" dirty="0" err="1" smtClean="0"/>
              <a:t>GetDateTime</a:t>
            </a:r>
            <a:r>
              <a:rPr lang="en-US" sz="1600" dirty="0" smtClean="0"/>
              <a:t>(), which starts copying the </a:t>
            </a:r>
            <a:r>
              <a:rPr lang="en-US" sz="1600" dirty="0" err="1" smtClean="0"/>
              <a:t>current_time</a:t>
            </a:r>
            <a:r>
              <a:rPr lang="en-US" sz="1600" dirty="0" smtClean="0"/>
              <a:t> fields to DT: day = 10, hour = 23</a:t>
            </a:r>
          </a:p>
          <a:p>
            <a:pPr lvl="1"/>
            <a:r>
              <a:rPr lang="en-US" sz="1600" dirty="0" smtClean="0"/>
              <a:t>A timer interrupt occurs, which updates </a:t>
            </a:r>
            <a:r>
              <a:rPr lang="en-US" sz="1600" dirty="0" err="1" smtClean="0"/>
              <a:t>current_time</a:t>
            </a:r>
            <a:r>
              <a:rPr lang="en-US" sz="1600" dirty="0" smtClean="0"/>
              <a:t> to {11, 0, 0, 0}</a:t>
            </a:r>
          </a:p>
          <a:p>
            <a:pPr lvl="1"/>
            <a:r>
              <a:rPr lang="en-US" sz="1600" dirty="0" err="1" smtClean="0"/>
              <a:t>GetDateTime</a:t>
            </a:r>
            <a:r>
              <a:rPr lang="en-US" sz="1600" dirty="0" smtClean="0"/>
              <a:t>() resumes executing, copying  the remaining </a:t>
            </a:r>
            <a:r>
              <a:rPr lang="en-US" sz="1600" dirty="0" err="1" smtClean="0"/>
              <a:t>current_time</a:t>
            </a:r>
            <a:r>
              <a:rPr lang="en-US" sz="1600" dirty="0" smtClean="0"/>
              <a:t> fields to DT: minute = 0, second = 0</a:t>
            </a:r>
          </a:p>
          <a:p>
            <a:pPr lvl="1"/>
            <a:r>
              <a:rPr lang="en-US" sz="1600" dirty="0" smtClean="0"/>
              <a:t>DT now has a time stamp of {10, 23, 0, 0}. </a:t>
            </a:r>
          </a:p>
          <a:p>
            <a:pPr lvl="1"/>
            <a:r>
              <a:rPr lang="en-US" sz="1600" i="1" dirty="0" smtClean="0"/>
              <a:t>The system thinks time just jumped backwards one hour!</a:t>
            </a:r>
          </a:p>
          <a:p>
            <a:r>
              <a:rPr lang="en-US" sz="1800" dirty="0" smtClean="0"/>
              <a:t>Fundamental problem – “race condition”</a:t>
            </a:r>
          </a:p>
          <a:p>
            <a:pPr lvl="1"/>
            <a:r>
              <a:rPr lang="en-US" sz="1600" dirty="0" smtClean="0"/>
              <a:t>Preemption enables ISR to interrupt other code and possibly overwrite data</a:t>
            </a:r>
          </a:p>
          <a:p>
            <a:pPr lvl="1"/>
            <a:r>
              <a:rPr lang="en-US" sz="1600" dirty="0" smtClean="0"/>
              <a:t>Must ensure </a:t>
            </a:r>
            <a:r>
              <a:rPr lang="en-US" sz="1600" i="1" dirty="0" smtClean="0"/>
              <a:t>atomic (indivisible)</a:t>
            </a:r>
            <a:r>
              <a:rPr lang="en-US" sz="1600" dirty="0" smtClean="0"/>
              <a:t> access to the object </a:t>
            </a:r>
          </a:p>
          <a:p>
            <a:pPr lvl="5"/>
            <a:r>
              <a:rPr lang="en-US" sz="1400" dirty="0" smtClean="0"/>
              <a:t>Native atomic object size depends on processor’s instruction set and word size. </a:t>
            </a:r>
          </a:p>
          <a:p>
            <a:pPr lvl="5"/>
            <a:r>
              <a:rPr lang="en-US" sz="1400" dirty="0" smtClean="0"/>
              <a:t>Is 32 bits for ARM</a:t>
            </a:r>
          </a:p>
        </p:txBody>
      </p:sp>
    </p:spTree>
    <p:extLst>
      <p:ext uri="{BB962C8B-B14F-4D97-AF65-F5344CB8AC3E}">
        <p14:creationId xmlns:p14="http://schemas.microsoft.com/office/powerpoint/2010/main" val="32584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Examining the Problem More Closely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protect any data object which both:</a:t>
            </a:r>
          </a:p>
          <a:p>
            <a:pPr lvl="1"/>
            <a:r>
              <a:rPr lang="en-US" dirty="0" smtClean="0"/>
              <a:t>Requires multiple instructions to read or write (non-atomic access), and</a:t>
            </a:r>
          </a:p>
          <a:p>
            <a:pPr lvl="1"/>
            <a:r>
              <a:rPr lang="en-US" dirty="0" smtClean="0"/>
              <a:t>Is potentially written by an ISR</a:t>
            </a:r>
          </a:p>
          <a:p>
            <a:endParaRPr lang="en-US" dirty="0" smtClean="0"/>
          </a:p>
          <a:p>
            <a:r>
              <a:rPr lang="en-US" dirty="0" smtClean="0"/>
              <a:t>How many tasks/ISRs can write to the data object?</a:t>
            </a:r>
          </a:p>
          <a:p>
            <a:pPr lvl="1"/>
            <a:r>
              <a:rPr lang="en-US" dirty="0" smtClean="0"/>
              <a:t>One? Then we have one-way communication </a:t>
            </a:r>
          </a:p>
          <a:p>
            <a:pPr lvl="5"/>
            <a:r>
              <a:rPr lang="en-US" dirty="0" smtClean="0"/>
              <a:t>Must </a:t>
            </a:r>
            <a:r>
              <a:rPr lang="en-US" i="1" dirty="0" smtClean="0"/>
              <a:t>ensure the data isn’t overwritten </a:t>
            </a:r>
            <a:r>
              <a:rPr lang="en-US" dirty="0" smtClean="0"/>
              <a:t>partway through being </a:t>
            </a:r>
            <a:r>
              <a:rPr lang="en-US" i="1" dirty="0" smtClean="0"/>
              <a:t>read </a:t>
            </a:r>
          </a:p>
          <a:p>
            <a:pPr lvl="7"/>
            <a:r>
              <a:rPr lang="en-US" dirty="0" smtClean="0"/>
              <a:t>Writer and reader don’t interrupt each other</a:t>
            </a:r>
          </a:p>
          <a:p>
            <a:pPr lvl="1"/>
            <a:r>
              <a:rPr lang="en-US" dirty="0" smtClean="0"/>
              <a:t>More than one? </a:t>
            </a:r>
          </a:p>
          <a:p>
            <a:pPr lvl="5"/>
            <a:r>
              <a:rPr lang="en-US" dirty="0" smtClean="0"/>
              <a:t>Must </a:t>
            </a:r>
            <a:r>
              <a:rPr lang="en-US" i="1" dirty="0" smtClean="0"/>
              <a:t>ensure the data isn’t overwritten</a:t>
            </a:r>
            <a:r>
              <a:rPr lang="en-US" dirty="0" smtClean="0"/>
              <a:t> partway through being </a:t>
            </a:r>
            <a:r>
              <a:rPr lang="en-US" i="1" dirty="0" smtClean="0"/>
              <a:t>read</a:t>
            </a:r>
          </a:p>
          <a:p>
            <a:pPr lvl="6"/>
            <a:r>
              <a:rPr lang="en-US" dirty="0" smtClean="0"/>
              <a:t>Writer and reader don’t interrupt each other</a:t>
            </a:r>
          </a:p>
          <a:p>
            <a:pPr lvl="5"/>
            <a:r>
              <a:rPr lang="en-US" dirty="0" smtClean="0"/>
              <a:t>Must </a:t>
            </a:r>
            <a:r>
              <a:rPr lang="en-US" i="1" dirty="0" smtClean="0"/>
              <a:t>ensure the data isn’t overwritten </a:t>
            </a:r>
            <a:r>
              <a:rPr lang="en-US" dirty="0" smtClean="0"/>
              <a:t>partway through being </a:t>
            </a:r>
            <a:r>
              <a:rPr lang="en-US" i="1" dirty="0" smtClean="0"/>
              <a:t>written </a:t>
            </a:r>
          </a:p>
          <a:p>
            <a:pPr lvl="6"/>
            <a:r>
              <a:rPr lang="en-US" dirty="0" smtClean="0"/>
              <a:t>Writers don’t interrupt each other</a:t>
            </a:r>
          </a:p>
        </p:txBody>
      </p:sp>
    </p:spTree>
    <p:extLst>
      <p:ext uri="{BB962C8B-B14F-4D97-AF65-F5344CB8AC3E}">
        <p14:creationId xmlns:p14="http://schemas.microsoft.com/office/powerpoint/2010/main" val="28961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sz="half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smtClean="0">
                <a:latin typeface="+mn-lt"/>
                <a:cs typeface="Courier New" panose="02070309020205020404" pitchFamily="49" charset="0"/>
              </a:rPr>
              <a:t>Race condition: 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Anomalous behavior due to unexpected critical dependence on the relative timing of events. Result of example code depends on the relative timing of the read and write operations.</a:t>
            </a:r>
          </a:p>
          <a:p>
            <a:endParaRPr lang="en-US" dirty="0" smtClean="0">
              <a:latin typeface="+mn-lt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+mn-lt"/>
                <a:cs typeface="Courier New" panose="02070309020205020404" pitchFamily="49" charset="0"/>
              </a:rPr>
              <a:t>Critical section: 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A section of code which creates a possible race condition. The code section can only be executed by one process at a time. Some synchronization mechanism is required at the entry and exit of the critical section to ensure exclusive use. </a:t>
            </a:r>
          </a:p>
        </p:txBody>
      </p:sp>
      <p:sp>
        <p:nvSpPr>
          <p:cNvPr id="7475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Definitions</a:t>
            </a:r>
            <a:endParaRPr lang="en-GB" dirty="0"/>
          </a:p>
        </p:txBody>
      </p:sp>
      <p:sp>
        <p:nvSpPr>
          <p:cNvPr id="39940" name="AutoShap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95793" y="3992564"/>
            <a:ext cx="9498006" cy="2009775"/>
          </a:xfrm>
          <a:prstGeom prst="roundRect">
            <a:avLst>
              <a:gd name="adj" fmla="val 7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AutoShap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221633" y="3930650"/>
            <a:ext cx="8721492" cy="2216150"/>
          </a:xfrm>
          <a:prstGeom prst="roundRect">
            <a:avLst>
              <a:gd name="adj" fmla="val 6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4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Content Placeholder 2"/>
          <p:cNvSpPr>
            <a:spLocks noGrp="1"/>
          </p:cNvSpPr>
          <p:nvPr>
            <p:ph sz="half" idx="1"/>
          </p:nvPr>
        </p:nvSpPr>
        <p:spPr>
          <a:xfrm>
            <a:off x="481484" y="1295400"/>
            <a:ext cx="8431535" cy="4680000"/>
          </a:xfrm>
        </p:spPr>
        <p:txBody>
          <a:bodyPr/>
          <a:lstStyle/>
          <a:p>
            <a:r>
              <a:rPr lang="en-US" dirty="0" smtClean="0"/>
              <a:t>Prevent preemption within critical section</a:t>
            </a:r>
          </a:p>
          <a:p>
            <a:r>
              <a:rPr lang="en-US" dirty="0" smtClean="0"/>
              <a:t>If an ISR can </a:t>
            </a:r>
            <a:r>
              <a:rPr lang="en-US" i="1" dirty="0" smtClean="0"/>
              <a:t>write</a:t>
            </a:r>
            <a:r>
              <a:rPr lang="en-US" dirty="0" smtClean="0"/>
              <a:t> to the shared data object, </a:t>
            </a:r>
            <a:br>
              <a:rPr lang="en-US" dirty="0" smtClean="0"/>
            </a:br>
            <a:r>
              <a:rPr lang="en-US" dirty="0" smtClean="0"/>
              <a:t>need to </a:t>
            </a:r>
            <a:r>
              <a:rPr lang="en-US" i="1" dirty="0" smtClean="0"/>
              <a:t>disable interrupts </a:t>
            </a:r>
          </a:p>
          <a:p>
            <a:pPr lvl="1"/>
            <a:r>
              <a:rPr lang="en-US" dirty="0" smtClean="0"/>
              <a:t>save current interrupt masking state in m</a:t>
            </a:r>
          </a:p>
          <a:p>
            <a:pPr lvl="1"/>
            <a:r>
              <a:rPr lang="en-US" dirty="0" smtClean="0"/>
              <a:t>disable interrupts</a:t>
            </a:r>
          </a:p>
          <a:p>
            <a:r>
              <a:rPr lang="en-US" dirty="0" smtClean="0"/>
              <a:t>Restore </a:t>
            </a:r>
            <a:r>
              <a:rPr lang="en-US" i="1" dirty="0" smtClean="0"/>
              <a:t>previous state </a:t>
            </a:r>
            <a:r>
              <a:rPr lang="en-US" dirty="0" smtClean="0"/>
              <a:t>afterwards (interrupts </a:t>
            </a:r>
            <a:br>
              <a:rPr lang="en-US" dirty="0" smtClean="0"/>
            </a:br>
            <a:r>
              <a:rPr lang="en-US" dirty="0" smtClean="0"/>
              <a:t>may have already been disabled for another </a:t>
            </a:r>
            <a:br>
              <a:rPr lang="en-US" dirty="0" smtClean="0"/>
            </a:br>
            <a:r>
              <a:rPr lang="en-US" dirty="0" smtClean="0"/>
              <a:t>reason)</a:t>
            </a:r>
          </a:p>
          <a:p>
            <a:r>
              <a:rPr lang="en-US" dirty="0" smtClean="0"/>
              <a:t>Use CMSIS-CORE to save, control and </a:t>
            </a:r>
            <a:br>
              <a:rPr lang="en-US" dirty="0" smtClean="0"/>
            </a:br>
            <a:r>
              <a:rPr lang="en-US" dirty="0" smtClean="0"/>
              <a:t>restore interrupt masking state</a:t>
            </a:r>
          </a:p>
          <a:p>
            <a:r>
              <a:rPr lang="en-US" dirty="0" smtClean="0"/>
              <a:t>Avoid if possible</a:t>
            </a:r>
          </a:p>
          <a:p>
            <a:pPr lvl="1"/>
            <a:r>
              <a:rPr lang="en-US" dirty="0" smtClean="0"/>
              <a:t>Disabling interrupts delays response to all other processing requests</a:t>
            </a:r>
          </a:p>
          <a:p>
            <a:pPr lvl="1"/>
            <a:r>
              <a:rPr lang="en-US" dirty="0" smtClean="0"/>
              <a:t>Make this time as short as possible (e.g. a few instructions)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Solution: Briefly Disable Preemption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474619" y="1398282"/>
            <a:ext cx="5181600" cy="3859518"/>
          </a:xfrm>
          <a:prstGeom prst="rect">
            <a:avLst/>
          </a:prstGeom>
          <a:solidFill>
            <a:srgbClr val="DDDDDD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GetDateTime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DateTimeType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* DT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uint32_t m;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  <a:defRPr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m = __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get_PRIMASK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disable_irq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DT-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&gt;day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current_time.day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DT-&gt;hour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current_time.hour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DT-&gt;minute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current_time.minute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DT-&gt;second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current_time.second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set_PRIMASK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(m);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54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Useful Resources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693619" y="1231900"/>
            <a:ext cx="10800000" cy="502780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Cortex-M4 </a:t>
            </a:r>
            <a:r>
              <a:rPr lang="en-GB" dirty="0"/>
              <a:t>Technical Reference Manual:</a:t>
            </a:r>
          </a:p>
          <a:p>
            <a:pPr marL="444500" lvl="1" indent="0">
              <a:buNone/>
              <a:defRPr/>
            </a:pPr>
            <a:r>
              <a:rPr lang="en-GB" sz="1600" dirty="0" smtClean="0"/>
              <a:t>http://infocenter.arm.com/help/topic/com.arm.doc.ddi0439d/DDI0439D_cortex_m4_processor_r0p1_trm.pdf</a:t>
            </a:r>
            <a:endParaRPr lang="en-GB" sz="1600" dirty="0"/>
          </a:p>
          <a:p>
            <a:pPr>
              <a:defRPr/>
            </a:pPr>
            <a:r>
              <a:rPr lang="en-GB" dirty="0" smtClean="0"/>
              <a:t>Cortex-M4 </a:t>
            </a:r>
            <a:r>
              <a:rPr lang="en-GB" dirty="0"/>
              <a:t>Devices Generic User Guide:</a:t>
            </a:r>
          </a:p>
          <a:p>
            <a:pPr marL="444500" lvl="1" indent="0">
              <a:buNone/>
              <a:defRPr/>
            </a:pPr>
            <a:r>
              <a:rPr lang="en-GB" sz="1600" dirty="0" smtClean="0"/>
              <a:t>http://infocenter.arm.com/help/topic/com.arm.doc.dui0553a/DUI0553A_cortex_m4_dgug.pdf</a:t>
            </a:r>
            <a:endParaRPr lang="en-GB" sz="1600" dirty="0"/>
          </a:p>
          <a:p>
            <a:pPr>
              <a:defRPr/>
            </a:pPr>
            <a:r>
              <a:rPr lang="en-GB" dirty="0"/>
              <a:t>Nucleo F401RE Reference Manual:</a:t>
            </a:r>
          </a:p>
          <a:p>
            <a:pPr marL="444500" lvl="1" indent="0">
              <a:buNone/>
              <a:defRPr/>
            </a:pPr>
            <a:r>
              <a:rPr lang="en-GB" sz="1600"/>
              <a:t>http://www.st.com/web/en/resource/technical/document/reference_manual/DM00096844.pdf</a:t>
            </a:r>
            <a:endParaRPr lang="en-GB" smtClean="0"/>
          </a:p>
          <a:p>
            <a:pPr>
              <a:defRPr/>
            </a:pPr>
            <a:r>
              <a:rPr lang="en-GB" dirty="0"/>
              <a:t>“The Definitive Guide to ARM Cortex-M3 and Cortex-M4 Processors” by Joseph Yiu, ISBN 13: 9780124080829 ISBN 10: 0124080820, 13 December 2013</a:t>
            </a:r>
          </a:p>
        </p:txBody>
      </p:sp>
    </p:spTree>
    <p:extLst>
      <p:ext uri="{BB962C8B-B14F-4D97-AF65-F5344CB8AC3E}">
        <p14:creationId xmlns:p14="http://schemas.microsoft.com/office/powerpoint/2010/main" val="417330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Interrupts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Hardware-triggered asynchronous software routine</a:t>
            </a:r>
          </a:p>
          <a:p>
            <a:pPr lvl="1"/>
            <a:r>
              <a:rPr lang="en-GB" dirty="0" smtClean="0"/>
              <a:t>Triggered by hardware signal from peripheral or external device</a:t>
            </a:r>
          </a:p>
          <a:p>
            <a:pPr lvl="1"/>
            <a:r>
              <a:rPr lang="en-GB" dirty="0" smtClean="0"/>
              <a:t>Asynchronous – can happen anywhere in the program (unless interrupt is disabled)</a:t>
            </a:r>
          </a:p>
          <a:p>
            <a:pPr lvl="1"/>
            <a:r>
              <a:rPr lang="en-GB" dirty="0" smtClean="0"/>
              <a:t>Software routine – Interrupt Service Routine runs in response to interrupt</a:t>
            </a:r>
          </a:p>
          <a:p>
            <a:pPr lvl="1"/>
            <a:endParaRPr lang="en-GB" dirty="0"/>
          </a:p>
          <a:p>
            <a:r>
              <a:rPr lang="en-GB" dirty="0" smtClean="0"/>
              <a:t>Fundamental mechanism of microcontrollers</a:t>
            </a:r>
          </a:p>
          <a:p>
            <a:pPr lvl="1"/>
            <a:r>
              <a:rPr lang="en-GB" dirty="0" smtClean="0"/>
              <a:t>Provides efficient event-based processing rather than polling</a:t>
            </a:r>
          </a:p>
          <a:p>
            <a:pPr lvl="1"/>
            <a:r>
              <a:rPr lang="en-GB" dirty="0" smtClean="0"/>
              <a:t>Provides quick response to events regardless of program state, complexity, location</a:t>
            </a:r>
          </a:p>
          <a:p>
            <a:pPr lvl="1"/>
            <a:r>
              <a:rPr lang="en-GB" dirty="0" smtClean="0"/>
              <a:t>Allows many multithreaded embedded systems to be responsive without an operating system (specifically task scheduler)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866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 Program Requirements &amp;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080" y="3726608"/>
            <a:ext cx="10800000" cy="1380227"/>
          </a:xfrm>
        </p:spPr>
        <p:txBody>
          <a:bodyPr/>
          <a:lstStyle/>
          <a:p>
            <a:r>
              <a:rPr lang="en-GB" dirty="0" smtClean="0"/>
              <a:t>When switch SW is pressed, ISR will increment count variable</a:t>
            </a:r>
          </a:p>
          <a:p>
            <a:r>
              <a:rPr lang="en-GB" dirty="0" smtClean="0"/>
              <a:t>Main code will light LEDs according to count value in binary sequence (Blue: 4, Green: 2, Red: 1)</a:t>
            </a:r>
          </a:p>
          <a:p>
            <a:r>
              <a:rPr lang="en-GB" dirty="0" smtClean="0"/>
              <a:t>Main code will toggle its debug line each time it executes</a:t>
            </a:r>
          </a:p>
          <a:p>
            <a:r>
              <a:rPr lang="en-GB" dirty="0" smtClean="0"/>
              <a:t>ISR will raise its debug line (and lower main’s debug line) whenever it is executing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689769" y="1041400"/>
            <a:ext cx="10807700" cy="1149350"/>
            <a:chOff x="689769" y="1219200"/>
            <a:chExt cx="10807700" cy="1149350"/>
          </a:xfrm>
        </p:grpSpPr>
        <p:grpSp>
          <p:nvGrpSpPr>
            <p:cNvPr id="28" name="Group 27"/>
            <p:cNvGrpSpPr/>
            <p:nvPr/>
          </p:nvGrpSpPr>
          <p:grpSpPr>
            <a:xfrm>
              <a:off x="689769" y="1301750"/>
              <a:ext cx="10807700" cy="1066800"/>
              <a:chOff x="495300" y="1301750"/>
              <a:chExt cx="10807700" cy="1066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95300" y="1574800"/>
                <a:ext cx="647700" cy="5207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SW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2235200" y="1479550"/>
                <a:ext cx="711200" cy="711200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 dirty="0" smtClean="0"/>
                  <a:t>ISR</a:t>
                </a:r>
                <a:endParaRPr lang="en-GB" sz="1500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191000" y="1574800"/>
                <a:ext cx="2349500" cy="5207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800" dirty="0" smtClean="0"/>
                  <a:t>count</a:t>
                </a:r>
                <a:endParaRPr lang="en-GB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7772400" y="1301750"/>
                <a:ext cx="1066800" cy="10668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 dirty="0" smtClean="0"/>
                  <a:t>MAIN</a:t>
                </a:r>
                <a:endParaRPr lang="en-GB" sz="1500" dirty="0"/>
              </a:p>
            </p:txBody>
          </p:sp>
          <p:cxnSp>
            <p:nvCxnSpPr>
              <p:cNvPr id="13" name="Straight Arrow Connector 12"/>
              <p:cNvCxnSpPr>
                <a:stCxn id="7" idx="6"/>
              </p:cNvCxnSpPr>
              <p:nvPr/>
            </p:nvCxnSpPr>
            <p:spPr>
              <a:xfrm>
                <a:off x="8839200" y="1835150"/>
                <a:ext cx="1549400" cy="0"/>
              </a:xfrm>
              <a:prstGeom prst="straightConnector1">
                <a:avLst/>
              </a:prstGeom>
              <a:ln w="28575"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6" idx="3"/>
                <a:endCxn id="7" idx="2"/>
              </p:cNvCxnSpPr>
              <p:nvPr/>
            </p:nvCxnSpPr>
            <p:spPr>
              <a:xfrm>
                <a:off x="6540500" y="1835150"/>
                <a:ext cx="1231900" cy="0"/>
              </a:xfrm>
              <a:prstGeom prst="straightConnector1">
                <a:avLst/>
              </a:prstGeom>
              <a:ln w="28575"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5" idx="6"/>
                <a:endCxn id="6" idx="1"/>
              </p:cNvCxnSpPr>
              <p:nvPr/>
            </p:nvCxnSpPr>
            <p:spPr>
              <a:xfrm>
                <a:off x="2946400" y="1835150"/>
                <a:ext cx="1244600" cy="0"/>
              </a:xfrm>
              <a:prstGeom prst="straightConnector1">
                <a:avLst/>
              </a:prstGeom>
              <a:ln w="28575"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4" idx="3"/>
                <a:endCxn id="5" idx="2"/>
              </p:cNvCxnSpPr>
              <p:nvPr/>
            </p:nvCxnSpPr>
            <p:spPr>
              <a:xfrm>
                <a:off x="1143000" y="1835150"/>
                <a:ext cx="1092200" cy="0"/>
              </a:xfrm>
              <a:prstGeom prst="straightConnector1">
                <a:avLst/>
              </a:prstGeom>
              <a:ln w="28575"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>
                <a:off x="10388600" y="1536700"/>
                <a:ext cx="914400" cy="596900"/>
                <a:chOff x="10388600" y="1536700"/>
                <a:chExt cx="914400" cy="5969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10388600" y="1536700"/>
                  <a:ext cx="304800" cy="5969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10693400" y="1536700"/>
                  <a:ext cx="304800" cy="59690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0998200" y="1536700"/>
                  <a:ext cx="304800" cy="5969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29" name="TextBox 28"/>
            <p:cNvSpPr txBox="1"/>
            <p:nvPr/>
          </p:nvSpPr>
          <p:spPr>
            <a:xfrm>
              <a:off x="10583069" y="1219200"/>
              <a:ext cx="914400" cy="23812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rmAutofit fontScale="92500" lnSpcReduction="10000"/>
            </a:bodyPr>
            <a:lstStyle/>
            <a:p>
              <a:pPr algn="ctr"/>
              <a:r>
                <a:rPr lang="en-GB" dirty="0" smtClean="0"/>
                <a:t>RGB LED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032669" y="2432447"/>
            <a:ext cx="4102893" cy="914400"/>
            <a:chOff x="1142207" y="2590800"/>
            <a:chExt cx="4102893" cy="914400"/>
          </a:xfrm>
        </p:grpSpPr>
        <p:sp>
          <p:nvSpPr>
            <p:cNvPr id="31" name="Rectangle 30"/>
            <p:cNvSpPr/>
            <p:nvPr/>
          </p:nvSpPr>
          <p:spPr>
            <a:xfrm>
              <a:off x="1142207" y="2590800"/>
              <a:ext cx="4102893" cy="9144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053557" y="2787650"/>
              <a:ext cx="2008981" cy="520700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 smtClean="0"/>
                <a:t>Global Variable</a:t>
              </a:r>
              <a:endParaRPr lang="en-GB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158207" y="2742010"/>
              <a:ext cx="673100" cy="611981"/>
              <a:chOff x="2860278" y="2818209"/>
              <a:chExt cx="673100" cy="611981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878138" y="2818209"/>
                <a:ext cx="611981" cy="611981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860278" y="3022600"/>
                <a:ext cx="673100" cy="29209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normAutofit/>
              </a:bodyPr>
              <a:lstStyle/>
              <a:p>
                <a:pPr algn="ctr"/>
                <a:r>
                  <a:rPr lang="en-GB" dirty="0" smtClean="0">
                    <a:solidFill>
                      <a:schemeClr val="bg1"/>
                    </a:solidFill>
                  </a:rPr>
                  <a:t>MAIN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277145" y="2740025"/>
              <a:ext cx="711200" cy="615950"/>
              <a:chOff x="697707" y="2768600"/>
              <a:chExt cx="711200" cy="615950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731838" y="2768600"/>
                <a:ext cx="615950" cy="615950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97707" y="2987377"/>
                <a:ext cx="711200" cy="248245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normAutofit lnSpcReduction="10000"/>
              </a:bodyPr>
              <a:lstStyle/>
              <a:p>
                <a:pPr algn="ctr"/>
                <a:r>
                  <a:rPr lang="en-GB" dirty="0" smtClean="0">
                    <a:solidFill>
                      <a:schemeClr val="bg1"/>
                    </a:solidFill>
                  </a:rPr>
                  <a:t>ISR</a:t>
                </a:r>
              </a:p>
            </p:txBody>
          </p:sp>
        </p:grpSp>
      </p:grpSp>
      <p:sp>
        <p:nvSpPr>
          <p:cNvPr id="40" name="TextBox 39"/>
          <p:cNvSpPr txBox="1"/>
          <p:nvPr/>
        </p:nvSpPr>
        <p:spPr>
          <a:xfrm>
            <a:off x="7242969" y="2403872"/>
            <a:ext cx="2514600" cy="498475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92500" lnSpcReduction="10000"/>
          </a:bodyPr>
          <a:lstStyle/>
          <a:p>
            <a:pPr algn="ctr"/>
            <a:r>
              <a:rPr lang="en-GB" b="0" i="1" dirty="0" smtClean="0"/>
              <a:t>(does initialization, then updates LED based on count)</a:t>
            </a:r>
          </a:p>
        </p:txBody>
      </p:sp>
    </p:spTree>
    <p:extLst>
      <p:ext uri="{BB962C8B-B14F-4D97-AF65-F5344CB8AC3E}">
        <p14:creationId xmlns:p14="http://schemas.microsoft.com/office/powerpoint/2010/main" val="129130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 Exception Handler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will examine processor’s response to exception in detail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419" y="2342764"/>
            <a:ext cx="4724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984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Use Debugger for Detailed Processor 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620" y="1124793"/>
            <a:ext cx="5388003" cy="4995207"/>
          </a:xfrm>
        </p:spPr>
        <p:txBody>
          <a:bodyPr/>
          <a:lstStyle/>
          <a:p>
            <a:r>
              <a:rPr lang="en-GB" dirty="0" smtClean="0"/>
              <a:t>Can see registers, stack, source code, disassembly (object code)</a:t>
            </a:r>
          </a:p>
          <a:p>
            <a:r>
              <a:rPr lang="en-GB" dirty="0" smtClean="0"/>
              <a:t>Note: Compiler may generate code for function entry</a:t>
            </a:r>
          </a:p>
          <a:p>
            <a:r>
              <a:rPr lang="en-GB" dirty="0" smtClean="0"/>
              <a:t>Place breakpoint on Handler function declaration line in source code, not at first line of code</a:t>
            </a:r>
            <a:endParaRPr lang="en-GB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819" y="1701523"/>
            <a:ext cx="5476128" cy="340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68214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M Interim Template Confidential">
  <a:themeElements>
    <a:clrScheme name="Custom 13">
      <a:dk1>
        <a:srgbClr val="000000"/>
      </a:dk1>
      <a:lt1>
        <a:srgbClr val="FFFFFF"/>
      </a:lt1>
      <a:dk2>
        <a:srgbClr val="61116A"/>
      </a:dk2>
      <a:lt2>
        <a:srgbClr val="F68A33"/>
      </a:lt2>
      <a:accent1>
        <a:srgbClr val="128CAB"/>
      </a:accent1>
      <a:accent2>
        <a:srgbClr val="ED174F"/>
      </a:accent2>
      <a:accent3>
        <a:srgbClr val="26CEAD"/>
      </a:accent3>
      <a:accent4>
        <a:srgbClr val="F68A33"/>
      </a:accent4>
      <a:accent5>
        <a:srgbClr val="00B1DB"/>
      </a:accent5>
      <a:accent6>
        <a:srgbClr val="61116A"/>
      </a:accent6>
      <a:hlink>
        <a:srgbClr val="128CAB"/>
      </a:hlink>
      <a:folHlink>
        <a:srgbClr val="9A8B7C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>
        <a:noFill/>
        <a:ln>
          <a:solidFill>
            <a:schemeClr val="accent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 anchor="t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ARM PPT Template 2014 Public</Template>
  <TotalTime>396</TotalTime>
  <Words>3128</Words>
  <Application>Microsoft Office PowerPoint</Application>
  <PresentationFormat>Custom</PresentationFormat>
  <Paragraphs>621</Paragraphs>
  <Slides>55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ARM Interim Template Confidential</vt:lpstr>
      <vt:lpstr>Interrupts and Low Power Features</vt:lpstr>
      <vt:lpstr>Module Syllabus</vt:lpstr>
      <vt:lpstr>Example System with Interrupt</vt:lpstr>
      <vt:lpstr>How to Detect when a Switch is Pressed?</vt:lpstr>
      <vt:lpstr>Interrupt or Exception Processing Sequence</vt:lpstr>
      <vt:lpstr>Interrupts</vt:lpstr>
      <vt:lpstr>Example Program Requirements &amp; Design</vt:lpstr>
      <vt:lpstr>Example Exception Handler</vt:lpstr>
      <vt:lpstr>Use Debugger for Detailed Processor View</vt:lpstr>
      <vt:lpstr>Entering an Exception Handler</vt:lpstr>
      <vt:lpstr>CPU’s Hardwired Exception Processing</vt:lpstr>
      <vt:lpstr>1. Finish Current Instruction</vt:lpstr>
      <vt:lpstr>2. Push Context onto Current Stack</vt:lpstr>
      <vt:lpstr>Context Saved on Stack</vt:lpstr>
      <vt:lpstr>3. Switch to Handler/Privileged Mode</vt:lpstr>
      <vt:lpstr>Handler and Privileged Mode</vt:lpstr>
      <vt:lpstr>Update IPSR with Exception Number</vt:lpstr>
      <vt:lpstr>4. Load PC With Address Of Exception Handler</vt:lpstr>
      <vt:lpstr>Can Examine Vector Table With Debugger</vt:lpstr>
      <vt:lpstr>Upon Entry to Handler</vt:lpstr>
      <vt:lpstr>5. Load LR With EXC_RETURN Code</vt:lpstr>
      <vt:lpstr>Updated LR With EXC_RETURN Code</vt:lpstr>
      <vt:lpstr>6. Start Executing Exception Handler</vt:lpstr>
      <vt:lpstr>After Handler Has Saved More Context</vt:lpstr>
      <vt:lpstr>Exiting an Exception Handler</vt:lpstr>
      <vt:lpstr>Exiting an Exception Handler</vt:lpstr>
      <vt:lpstr>1. Execute Instruction for Exception Return</vt:lpstr>
      <vt:lpstr>What Will Be Popped from Stack?</vt:lpstr>
      <vt:lpstr>2. Select Stack, Restore Context</vt:lpstr>
      <vt:lpstr>Example</vt:lpstr>
      <vt:lpstr>Resume Executing Previous Main Thread Code</vt:lpstr>
      <vt:lpstr>Processor Core Interrupts</vt:lpstr>
      <vt:lpstr>Microcontroller Interrupts</vt:lpstr>
      <vt:lpstr>Nested Vectored Interrupt Controller</vt:lpstr>
      <vt:lpstr>NVIC Registers and State</vt:lpstr>
      <vt:lpstr>Core Exception Mask Register</vt:lpstr>
      <vt:lpstr>Prioritization</vt:lpstr>
      <vt:lpstr>Special Cases of Prioritization</vt:lpstr>
      <vt:lpstr>Timing Analysis</vt:lpstr>
      <vt:lpstr>Big Picture Timing Behavior</vt:lpstr>
      <vt:lpstr>Interrupt Response Latency</vt:lpstr>
      <vt:lpstr>Maximum Interrupt Rate</vt:lpstr>
      <vt:lpstr>Program Design with INterrupts</vt:lpstr>
      <vt:lpstr>Program Design with Interrupts</vt:lpstr>
      <vt:lpstr>How Much Work Is Done in ISR?</vt:lpstr>
      <vt:lpstr>Sharing Data Safely between ISRs and other Threads</vt:lpstr>
      <vt:lpstr>Overview</vt:lpstr>
      <vt:lpstr>Volatile Data</vt:lpstr>
      <vt:lpstr>The Volatile Directive</vt:lpstr>
      <vt:lpstr>Non-Atomic Shared Data</vt:lpstr>
      <vt:lpstr>Example: Checking the Time</vt:lpstr>
      <vt:lpstr>Examining the Problem More Closely</vt:lpstr>
      <vt:lpstr>Definitions</vt:lpstr>
      <vt:lpstr>Solution: Briefly Disable Preemption</vt:lpstr>
      <vt:lpstr>Useful Resources</vt:lpstr>
    </vt:vector>
  </TitlesOfParts>
  <Company>ARM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Interrupts and Low Power Features</dc:title>
  <dc:creator>Sean Hong;Domantas Cibas</dc:creator>
  <cp:lastModifiedBy>Domantas Cibas</cp:lastModifiedBy>
  <cp:revision>187</cp:revision>
  <dcterms:created xsi:type="dcterms:W3CDTF">2006-08-16T00:00:00Z</dcterms:created>
  <dcterms:modified xsi:type="dcterms:W3CDTF">2014-08-06T15:56:48Z</dcterms:modified>
</cp:coreProperties>
</file>