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4" r:id="rId15"/>
    <p:sldId id="270" r:id="rId16"/>
    <p:sldId id="271" r:id="rId17"/>
    <p:sldId id="272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859" autoAdjust="0"/>
  </p:normalViewPr>
  <p:slideViewPr>
    <p:cSldViewPr snapToGrid="0">
      <p:cViewPr varScale="1">
        <p:scale>
          <a:sx n="72" d="100"/>
          <a:sy n="72" d="100"/>
        </p:scale>
        <p:origin x="480" y="62"/>
      </p:cViewPr>
      <p:guideLst/>
    </p:cSldViewPr>
  </p:slideViewPr>
  <p:outlineViewPr>
    <p:cViewPr>
      <p:scale>
        <a:sx n="33" d="100"/>
        <a:sy n="33" d="100"/>
      </p:scale>
      <p:origin x="0" y="-102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F5A3E-1E92-4F6B-B8F0-399588AAFDC9}" type="datetimeFigureOut">
              <a:rPr lang="vi-VN" smtClean="0"/>
              <a:t>27/06/2015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CDBA-0AA3-47A9-89E9-2194A3F958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94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CDBA-0AA3-47A9-89E9-2194A3F958E2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195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CNTT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cntt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chậm</a:t>
            </a:r>
            <a:r>
              <a:rPr lang="en-US" baseline="0" dirty="0" smtClean="0"/>
              <a:t>.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cntt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cntt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cntt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baseline="0" dirty="0" smtClean="0"/>
          </a:p>
          <a:p>
            <a:r>
              <a:rPr lang="en-US" baseline="0" dirty="0" err="1" smtClean="0"/>
              <a:t>Trong</a:t>
            </a:r>
            <a:r>
              <a:rPr lang="en-US" baseline="0" dirty="0" smtClean="0"/>
              <a:t> CNTT,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CNTT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Như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HTML5, CSS3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 “”</a:t>
            </a:r>
            <a:br>
              <a:rPr lang="en-US" baseline="0" dirty="0" smtClean="0"/>
            </a:b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CDBA-0AA3-47A9-89E9-2194A3F958E2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43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: HTML5, CSS3, </a:t>
            </a:r>
            <a:r>
              <a:rPr lang="en-US" baseline="0" dirty="0" err="1" smtClean="0"/>
              <a:t>WebGL</a:t>
            </a:r>
            <a:endParaRPr lang="en-US" baseline="0" dirty="0" smtClean="0"/>
          </a:p>
          <a:p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HTML5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smtClean="0"/>
              <a:t>mới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CDBA-0AA3-47A9-89E9-2194A3F958E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37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CDBA-0AA3-47A9-89E9-2194A3F958E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950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CDBA-0AA3-47A9-89E9-2194A3F958E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003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3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0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8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47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6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7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8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3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489766" y="3891643"/>
            <a:ext cx="5266509" cy="378824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3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9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1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datn/index.php?page=slide&amp;action=add" TargetMode="External"/><Relationship Id="rId3" Type="http://schemas.openxmlformats.org/officeDocument/2006/relationships/hyperlink" Target="http://localhost/datn/index.php?page=user&amp;action=login" TargetMode="External"/><Relationship Id="rId7" Type="http://schemas.openxmlformats.org/officeDocument/2006/relationships/hyperlink" Target="http://localhost/datn/index.php?page=3dmodel&amp;action=embed&amp;id=5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datn/index.php?page=3dmodel&amp;action=view&amp;id=57" TargetMode="External"/><Relationship Id="rId5" Type="http://schemas.openxmlformats.org/officeDocument/2006/relationships/hyperlink" Target="http://localhost/datn/index.php?page=3dmodel&amp;action=add" TargetMode="External"/><Relationship Id="rId10" Type="http://schemas.openxmlformats.org/officeDocument/2006/relationships/hyperlink" Target="http://localhost/datn/index.php?page=slide&amp;action=embed&amp;id=12" TargetMode="External"/><Relationship Id="rId4" Type="http://schemas.openxmlformats.org/officeDocument/2006/relationships/hyperlink" Target="http://localhost/datn/index.php?page=user&amp;action=profile" TargetMode="External"/><Relationship Id="rId9" Type="http://schemas.openxmlformats.org/officeDocument/2006/relationships/hyperlink" Target="http://localhost/datn/index.php?page=slide&amp;action=view&amp;id=1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89636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ĐỒ ÁN TỐT </a:t>
            </a:r>
            <a:r>
              <a:rPr lang="en-US" sz="6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NGHIỆP</a:t>
            </a:r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3500" b="1" dirty="0" smtClean="0"/>
              <a:t>ỨNG DỤNG HTML5, CSS3 VÀ WEBGL</a:t>
            </a:r>
            <a:br>
              <a:rPr lang="en-US" sz="3500" b="1" dirty="0" smtClean="0"/>
            </a:br>
            <a:r>
              <a:rPr lang="en-US" sz="3500" b="1" dirty="0" smtClean="0"/>
              <a:t>XÂY DỰNG WEBSITE HỖ TRỢ HỌC TẬP</a:t>
            </a:r>
            <a:endParaRPr lang="vi-VN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630820"/>
            <a:ext cx="8825658" cy="861420"/>
          </a:xfrm>
        </p:spPr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phú</a:t>
            </a:r>
            <a:endParaRPr lang="en-US" b="1" dirty="0" smtClean="0"/>
          </a:p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b="1" dirty="0" err="1" smtClean="0"/>
              <a:t>th.s</a:t>
            </a:r>
            <a:r>
              <a:rPr lang="en-US" b="1" dirty="0" smtClean="0"/>
              <a:t>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thị</a:t>
            </a:r>
            <a:r>
              <a:rPr lang="en-US" b="1" dirty="0" smtClean="0"/>
              <a:t> </a:t>
            </a:r>
            <a:r>
              <a:rPr lang="en-US" b="1" dirty="0" err="1" smtClean="0"/>
              <a:t>hương</a:t>
            </a:r>
            <a:r>
              <a:rPr lang="en-US" b="1" dirty="0" smtClean="0"/>
              <a:t> </a:t>
            </a:r>
            <a:r>
              <a:rPr lang="en-US" b="1" dirty="0" err="1" smtClean="0"/>
              <a:t>giang</a:t>
            </a:r>
            <a:endParaRPr lang="vi-VN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54955" y="411568"/>
            <a:ext cx="8825658" cy="1036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dirty="0" smtClean="0"/>
              <a:t>TRƯỜNG ĐẠI HỌC BÁCH KHOA HÀ NỘI</a:t>
            </a:r>
          </a:p>
          <a:p>
            <a:pPr algn="ctr"/>
            <a:r>
              <a:rPr lang="en-US" b="1" dirty="0" smtClean="0"/>
              <a:t>VIỆN SƯ PHẠM KỸ THUẬT</a:t>
            </a:r>
          </a:p>
        </p:txBody>
      </p:sp>
      <p:pic>
        <p:nvPicPr>
          <p:cNvPr id="1026" name="Picture 2" descr="http://img691.imageshack.us/img691/1792/hutlogo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73" y="1457824"/>
            <a:ext cx="963187" cy="14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620088" y="1457824"/>
            <a:ext cx="1178560" cy="1432296"/>
            <a:chOff x="5791200" y="1618244"/>
            <a:chExt cx="1178560" cy="1432296"/>
          </a:xfrm>
        </p:grpSpPr>
        <p:sp>
          <p:nvSpPr>
            <p:cNvPr id="6" name="Rectangle 5"/>
            <p:cNvSpPr/>
            <p:nvPr/>
          </p:nvSpPr>
          <p:spPr>
            <a:xfrm>
              <a:off x="5791200" y="1618244"/>
              <a:ext cx="1178560" cy="14322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799" y="1669144"/>
              <a:ext cx="1075613" cy="13422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46948" y="1094876"/>
            <a:ext cx="5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----------------------</a:t>
            </a:r>
            <a:endParaRPr lang="vi-V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br>
              <a:rPr lang="en-US" dirty="0" smtClean="0"/>
            </a:br>
            <a:r>
              <a:rPr lang="en-US" dirty="0" smtClean="0"/>
              <a:t>ỨNG DỤNG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Thiết kế website thuận tiện và tăng tính thẩm mỹ</a:t>
            </a:r>
          </a:p>
          <a:p>
            <a:r>
              <a:rPr lang="vi-VN" dirty="0"/>
              <a:t>Tương tích với đa nền tảng</a:t>
            </a:r>
          </a:p>
          <a:p>
            <a:pPr lvl="1"/>
            <a:r>
              <a:rPr lang="vi-VN" dirty="0"/>
              <a:t>Media queries – truy vấn phương tiện truyền </a:t>
            </a:r>
            <a:r>
              <a:rPr lang="vi-VN" dirty="0" smtClean="0"/>
              <a:t>thông</a:t>
            </a:r>
            <a:endParaRPr lang="vi-VN" dirty="0"/>
          </a:p>
          <a:p>
            <a:r>
              <a:rPr lang="vi-VN" dirty="0"/>
              <a:t>Hiệu ứng và chuyển động</a:t>
            </a:r>
          </a:p>
          <a:p>
            <a:pPr lvl="1"/>
            <a:r>
              <a:rPr lang="vi-VN" dirty="0"/>
              <a:t>2D/3D Transforms, Transitions và Animations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404232"/>
            <a:ext cx="4533900" cy="2352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vi-VN" dirty="0"/>
              <a:t>Web Graphics Library - một JavaScript API biểu diễn tương tác đồ họa 3D trên trình duyệt web, không cần sử dụng plugin</a:t>
            </a:r>
          </a:p>
          <a:p>
            <a:r>
              <a:rPr lang="vi-VN" dirty="0"/>
              <a:t>Dựa trên OpenGL ES 2.0, kết xuất nhờ GPU</a:t>
            </a:r>
          </a:p>
          <a:p>
            <a:r>
              <a:rPr lang="vi-VN" dirty="0"/>
              <a:t>Sử dụng &lt;canvas&gt; của HTML5 và javascript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82" y="1685313"/>
            <a:ext cx="5715000" cy="2657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</a:t>
            </a:r>
            <a:br>
              <a:rPr lang="en-US" dirty="0" smtClean="0"/>
            </a:br>
            <a:r>
              <a:rPr lang="en-US" dirty="0" smtClean="0"/>
              <a:t>MÔ PHỎNG 3D TRÊN WEB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Mô phỏng 3D tĩnh</a:t>
            </a:r>
          </a:p>
          <a:p>
            <a:r>
              <a:rPr lang="vi-VN" dirty="0"/>
              <a:t>Mô phỏng 3D động</a:t>
            </a:r>
          </a:p>
          <a:p>
            <a:r>
              <a:rPr lang="vi-VN" dirty="0"/>
              <a:t>Mô phỏng 3D không tương tác</a:t>
            </a:r>
          </a:p>
          <a:p>
            <a:r>
              <a:rPr lang="vi-VN" dirty="0"/>
              <a:t>Mô phỏng 3D có tương tác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27" y="1928399"/>
            <a:ext cx="3501751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19" y="4398852"/>
            <a:ext cx="1971859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94" y="4398852"/>
            <a:ext cx="4705715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9" y="4398852"/>
            <a:ext cx="2603208" cy="21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XÂY DỰNG</a:t>
            </a:r>
            <a:br>
              <a:rPr lang="vi-VN" dirty="0"/>
            </a:br>
            <a:r>
              <a:rPr lang="vi-VN" dirty="0"/>
              <a:t>WEBSITE HỖ TRỢ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MODULE USER</a:t>
            </a:r>
          </a:p>
          <a:p>
            <a:pPr lvl="1"/>
            <a:r>
              <a:rPr lang="vi-VN" dirty="0">
                <a:hlinkClick r:id="rId3"/>
              </a:rPr>
              <a:t>Đăng ký và đăng nhập</a:t>
            </a:r>
            <a:endParaRPr lang="vi-VN" dirty="0"/>
          </a:p>
          <a:p>
            <a:pPr lvl="1"/>
            <a:r>
              <a:rPr lang="vi-VN" dirty="0">
                <a:hlinkClick r:id="rId4"/>
              </a:rPr>
              <a:t>Thông tin thành </a:t>
            </a:r>
            <a:r>
              <a:rPr lang="vi-VN" dirty="0" smtClean="0">
                <a:hlinkClick r:id="rId4"/>
              </a:rPr>
              <a:t>viên</a:t>
            </a:r>
            <a:endParaRPr lang="vi-VN" dirty="0" smtClean="0"/>
          </a:p>
          <a:p>
            <a:r>
              <a:rPr lang="vi-VN" dirty="0"/>
              <a:t>MODULE 3DMODEL</a:t>
            </a:r>
          </a:p>
          <a:p>
            <a:pPr lvl="1"/>
            <a:r>
              <a:rPr lang="vi-VN" dirty="0">
                <a:hlinkClick r:id="rId5"/>
              </a:rPr>
              <a:t>Tải lên và chuyển đổi định dạng mô phỏng 3D</a:t>
            </a:r>
            <a:endParaRPr lang="vi-VN" dirty="0"/>
          </a:p>
          <a:p>
            <a:pPr lvl="1"/>
            <a:r>
              <a:rPr lang="vi-VN" dirty="0">
                <a:hlinkClick r:id="rId6"/>
              </a:rPr>
              <a:t>Xem mô phỏng 3D</a:t>
            </a:r>
            <a:endParaRPr lang="vi-VN" dirty="0"/>
          </a:p>
          <a:p>
            <a:pPr lvl="1"/>
            <a:r>
              <a:rPr lang="vi-VN" dirty="0">
                <a:hlinkClick r:id="rId7"/>
              </a:rPr>
              <a:t>Chia sẻ và nhúng mô phỏng </a:t>
            </a:r>
            <a:r>
              <a:rPr lang="vi-VN" dirty="0" smtClean="0">
                <a:hlinkClick r:id="rId7"/>
              </a:rPr>
              <a:t>3D</a:t>
            </a:r>
            <a:endParaRPr lang="vi-VN" dirty="0" smtClean="0"/>
          </a:p>
          <a:p>
            <a:r>
              <a:rPr lang="vi-VN" dirty="0"/>
              <a:t>MODULE SLIDE</a:t>
            </a:r>
          </a:p>
          <a:p>
            <a:pPr lvl="1"/>
            <a:r>
              <a:rPr lang="vi-VN" dirty="0">
                <a:hlinkClick r:id="rId8"/>
              </a:rPr>
              <a:t>Tạo mới slide trình chiếu trên nền web</a:t>
            </a:r>
            <a:endParaRPr lang="vi-VN" dirty="0"/>
          </a:p>
          <a:p>
            <a:pPr lvl="1"/>
            <a:r>
              <a:rPr lang="vi-VN" dirty="0">
                <a:hlinkClick r:id="rId9"/>
              </a:rPr>
              <a:t>Xem slide trình chiếu</a:t>
            </a:r>
            <a:endParaRPr lang="vi-VN" dirty="0"/>
          </a:p>
          <a:p>
            <a:pPr lvl="1"/>
            <a:r>
              <a:rPr lang="vi-VN" dirty="0">
                <a:hlinkClick r:id="rId10"/>
              </a:rPr>
              <a:t>Chia sẻ và nhúng slide trình chiếu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ĐÁNH GIÁ</a:t>
            </a:r>
            <a:br>
              <a:rPr lang="vi-VN" dirty="0" smtClean="0"/>
            </a:br>
            <a:r>
              <a:rPr lang="vi-VN" dirty="0" smtClean="0"/>
              <a:t>ƯU ĐIỂM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web,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ĐÁNH GIÁ</a:t>
            </a:r>
            <a:br>
              <a:rPr lang="vi-VN" dirty="0" smtClean="0"/>
            </a:br>
            <a:r>
              <a:rPr lang="vi-VN" dirty="0" smtClean="0"/>
              <a:t>HẠN CHẾ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3D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2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là</a:t>
            </a:r>
            <a:r>
              <a:rPr lang="en-US" dirty="0" smtClean="0"/>
              <a:t> .OBJ </a:t>
            </a:r>
            <a:r>
              <a:rPr lang="en-US" dirty="0" err="1" smtClean="0"/>
              <a:t>và</a:t>
            </a:r>
            <a:r>
              <a:rPr lang="en-US" dirty="0" smtClean="0"/>
              <a:t> .JS</a:t>
            </a:r>
          </a:p>
          <a:p>
            <a:r>
              <a:rPr lang="en-US" dirty="0" smtClean="0"/>
              <a:t>Module slide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HƯỚNG PHÁT TRIỂN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HTML5, CSS3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KẾT LUẬN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HTML5, CSS3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/>
              <a:t> </a:t>
            </a:r>
            <a:r>
              <a:rPr lang="en-US" dirty="0" smtClean="0"/>
              <a:t>website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44300" cy="4195481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vi-VN" dirty="0"/>
              <a:t>Sự phát triển của Công nghệ thông tin</a:t>
            </a:r>
          </a:p>
          <a:p>
            <a:pPr marL="0" indent="0" algn="ctr" fontAlgn="base">
              <a:buNone/>
            </a:pPr>
            <a:r>
              <a:rPr lang="vi-VN" dirty="0" smtClean="0"/>
              <a:t>//</a:t>
            </a:r>
            <a:endParaRPr lang="vi-VN" dirty="0"/>
          </a:p>
          <a:p>
            <a:pPr marL="0" indent="0" algn="ctr" fontAlgn="base">
              <a:buNone/>
            </a:pPr>
            <a:r>
              <a:rPr lang="vi-VN" dirty="0"/>
              <a:t>Ứng dụng Công nghệ thông tin hỗ trợ học </a:t>
            </a:r>
            <a:r>
              <a:rPr lang="vi-VN" dirty="0" smtClean="0"/>
              <a:t>tập</a:t>
            </a:r>
          </a:p>
          <a:p>
            <a:pPr marL="0" indent="0" algn="ctr" fontAlgn="base">
              <a:buNone/>
            </a:pPr>
            <a:endParaRPr lang="vi-VN" dirty="0"/>
          </a:p>
          <a:p>
            <a:pPr fontAlgn="base"/>
            <a:r>
              <a:rPr lang="vi-VN" dirty="0"/>
              <a:t>Công nghệ web trong hỗ trợ học tập</a:t>
            </a:r>
          </a:p>
          <a:p>
            <a:pPr fontAlgn="base"/>
            <a:r>
              <a:rPr lang="vi-VN" dirty="0"/>
              <a:t>Sự phát triển của công nghệ web</a:t>
            </a:r>
          </a:p>
          <a:p>
            <a:pPr fontAlgn="base"/>
            <a:r>
              <a:rPr lang="vi-VN" dirty="0"/>
              <a:t>Ứng dụng các công nghệ web mới vào hỗ trợ học tập</a:t>
            </a:r>
          </a:p>
          <a:p>
            <a:pPr fontAlgn="base"/>
            <a:r>
              <a:rPr lang="vi-VN" dirty="0"/>
              <a:t>HTML5, CSS3, WebGL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đề tài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Tìm hiểu HTML5, CSS3, WebGL và khả năng ứng dụng trong hỗ trợ học tập</a:t>
            </a:r>
          </a:p>
          <a:p>
            <a:r>
              <a:rPr lang="vi-VN" dirty="0"/>
              <a:t>Ứng dụng HTML5, CSS3, WebGL xây dựng website hỗ trợ học tập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SẢN PHẨM DỰ KIẾN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WEBSITE HỖ TRỢ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vi-VN" dirty="0" smtClean="0"/>
              <a:t>HỆ THỐNG WEBSITE:</a:t>
            </a:r>
            <a:endParaRPr lang="vi-VN" dirty="0"/>
          </a:p>
          <a:p>
            <a:pPr fontAlgn="base"/>
            <a:r>
              <a:rPr lang="vi-VN" dirty="0"/>
              <a:t>Mô phỏng 3D: upload, chuyển đổi định dạng, xem, chia sẻ</a:t>
            </a:r>
          </a:p>
          <a:p>
            <a:pPr fontAlgn="base"/>
            <a:r>
              <a:rPr lang="vi-VN" dirty="0"/>
              <a:t>Slide trình chiếu trên web: tạo, </a:t>
            </a:r>
            <a:r>
              <a:rPr lang="vi-VN" dirty="0" smtClean="0"/>
              <a:t>chỉnh sửa, xem</a:t>
            </a:r>
            <a:r>
              <a:rPr lang="vi-VN" dirty="0"/>
              <a:t>, chia </a:t>
            </a:r>
            <a:r>
              <a:rPr lang="vi-VN" dirty="0" smtClean="0"/>
              <a:t>sẻ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HTML5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vi-VN" dirty="0"/>
              <a:t>Là phiên bản thứ 5 của ngôn ngữ HTML- ngôn ngữ đánh dấu siêu văn bản</a:t>
            </a:r>
          </a:p>
          <a:p>
            <a:r>
              <a:rPr lang="vi-VN" dirty="0"/>
              <a:t>Kế thừa và phát triển từ HTML 4.01 và XHTML 1.1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98" y="1020953"/>
            <a:ext cx="3596367" cy="4195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HTML5</a:t>
            </a:r>
            <a:br>
              <a:rPr lang="vi-VN" dirty="0" smtClean="0"/>
            </a:br>
            <a:r>
              <a:rPr lang="vi-VN" dirty="0" smtClean="0"/>
              <a:t>ĐIỂM MỚI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Tối ưu các thẻ đã có</a:t>
            </a:r>
          </a:p>
          <a:p>
            <a:r>
              <a:rPr lang="vi-VN" dirty="0"/>
              <a:t>Các thẻ cấu trúc mới</a:t>
            </a:r>
          </a:p>
          <a:p>
            <a:pPr lvl="1"/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(&lt;header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footer&gt;, 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&lt;aside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&lt;article&gt;, ...)</a:t>
            </a:r>
          </a:p>
          <a:p>
            <a:r>
              <a:rPr lang="vi-VN" dirty="0"/>
              <a:t>Các thẻ đa phương tiện mới </a:t>
            </a:r>
          </a:p>
          <a:p>
            <a:pPr lvl="1"/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(&lt;video&gt;, &lt;audio&gt;, &lt;canvas&gt;, ...)</a:t>
            </a:r>
          </a:p>
          <a:p>
            <a:r>
              <a:rPr lang="vi-VN" dirty="0"/>
              <a:t>Các thuộc tính mới cho các thẻ</a:t>
            </a:r>
          </a:p>
          <a:p>
            <a:pPr lvl="1"/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("contenteditable", các thuộc tính mới cho các thẻ của form, ...)</a:t>
            </a:r>
          </a:p>
          <a:p>
            <a:r>
              <a:rPr lang="vi-VN" dirty="0"/>
              <a:t>Các tiện ích khác</a:t>
            </a:r>
          </a:p>
          <a:p>
            <a:pPr lvl="1"/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(Làm việc offline, 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CSDL trên 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trình 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duyệt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vị trí người dùng,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HTML5</a:t>
            </a:r>
            <a:br>
              <a:rPr lang="vi-VN" dirty="0" smtClean="0"/>
            </a:br>
            <a:r>
              <a:rPr lang="vi-VN" dirty="0" smtClean="0"/>
              <a:t>ỨNG DỤNG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Thiết kế website thuận tiện với bố cục hợp lý, rõ ràng hơn</a:t>
            </a:r>
          </a:p>
          <a:p>
            <a:r>
              <a:rPr lang="vi-VN" dirty="0"/>
              <a:t>Giảm phụ thuộc vào bên thứ ba</a:t>
            </a:r>
          </a:p>
          <a:p>
            <a:pPr lvl="1"/>
            <a:r>
              <a:rPr lang="vi-VN" dirty="0"/>
              <a:t>phim, âm thanh, hình ảnh, đồ họa,...</a:t>
            </a:r>
          </a:p>
          <a:p>
            <a:r>
              <a:rPr lang="vi-VN" dirty="0"/>
              <a:t>Tăng sự tương tác với người dùng</a:t>
            </a:r>
          </a:p>
          <a:p>
            <a:r>
              <a:rPr lang="vi-VN" dirty="0"/>
              <a:t>Tương thích với nhiều nền tảng</a:t>
            </a:r>
          </a:p>
          <a:p>
            <a:r>
              <a:rPr lang="vi-VN" dirty="0"/>
              <a:t>Phát triển các ứng dụng web</a:t>
            </a:r>
          </a:p>
          <a:p>
            <a:pPr lvl="1"/>
            <a:r>
              <a:rPr lang="vi-VN" dirty="0"/>
              <a:t>trò chơi, phương tiện dạy học </a:t>
            </a:r>
            <a:r>
              <a:rPr lang="vi-VN" dirty="0" smtClean="0"/>
              <a:t>khác</a:t>
            </a:r>
          </a:p>
          <a:p>
            <a:r>
              <a:rPr lang="vi-VN" dirty="0" smtClean="0"/>
              <a:t>…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CSS3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vi-VN" dirty="0"/>
              <a:t>Là tiêu chuẩn mới nhất cho CSS - tập tin định kiểu theo tầng - dùng để miêu tả cách trình bày các tài liệu HTML và XHTML</a:t>
            </a:r>
          </a:p>
          <a:p>
            <a:r>
              <a:rPr lang="vi-VN" dirty="0"/>
              <a:t>Tương thích ngược với các phiên bản trước của CSS và nhiều tính năng mới của CSS3 đang được các trình duyệt hiện đại hỗ trợ.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98" y="234595"/>
            <a:ext cx="3596367" cy="41957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CSS3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CÁC MODULE MỚI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Selectors</a:t>
            </a:r>
            <a:endParaRPr lang="en-US" dirty="0"/>
          </a:p>
          <a:p>
            <a:pPr fontAlgn="base"/>
            <a:r>
              <a:rPr lang="en-US" dirty="0"/>
              <a:t>Box Model</a:t>
            </a:r>
          </a:p>
          <a:p>
            <a:pPr fontAlgn="base"/>
            <a:r>
              <a:rPr lang="en-US" dirty="0"/>
              <a:t>Backgrounds and Borders</a:t>
            </a:r>
          </a:p>
          <a:p>
            <a:pPr fontAlgn="base"/>
            <a:r>
              <a:rPr lang="en-US" dirty="0"/>
              <a:t>Image Values and Replaced Content</a:t>
            </a:r>
          </a:p>
          <a:p>
            <a:pPr fontAlgn="base"/>
            <a:r>
              <a:rPr lang="en-US" dirty="0"/>
              <a:t>Text Effects</a:t>
            </a:r>
          </a:p>
          <a:p>
            <a:pPr fontAlgn="base"/>
            <a:r>
              <a:rPr lang="en-US" dirty="0"/>
              <a:t>2D/3D Transformations</a:t>
            </a:r>
          </a:p>
          <a:p>
            <a:pPr fontAlgn="base"/>
            <a:r>
              <a:rPr lang="en-US" dirty="0"/>
              <a:t>Animations</a:t>
            </a:r>
          </a:p>
          <a:p>
            <a:pPr fontAlgn="base"/>
            <a:r>
              <a:rPr lang="en-US" dirty="0"/>
              <a:t>Multiple Column Layout</a:t>
            </a:r>
          </a:p>
          <a:p>
            <a:pPr fontAlgn="base"/>
            <a:r>
              <a:rPr lang="en-US" dirty="0"/>
              <a:t>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ỨNG DỤNG HTML5, CSS3 VÀ WEBGL XAY DỰNG WEBSITE HỖ TRỢ HỌC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bd65df46f9c7bd62f789ca44c7816178cdb26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5036</TotalTime>
  <Words>1257</Words>
  <Application>Microsoft Office PowerPoint</Application>
  <PresentationFormat>Widescreen</PresentationFormat>
  <Paragraphs>147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Ion</vt:lpstr>
      <vt:lpstr>ĐỒ ÁN TỐT NGHIỆP ỨNG DỤNG HTML5, CSS3 VÀ WEBGL XÂY DỰNG WEBSITE HỖ TRỢ HỌC TẬP</vt:lpstr>
      <vt:lpstr>Đặt vấn đề</vt:lpstr>
      <vt:lpstr>Giới thiệu đề tài</vt:lpstr>
      <vt:lpstr>SẢN PHẨM DỰ KIẾN WEBSITE HỖ TRỢ HỌC TẬP</vt:lpstr>
      <vt:lpstr>HTML5</vt:lpstr>
      <vt:lpstr>HTML5 ĐIỂM MỚI</vt:lpstr>
      <vt:lpstr>HTML5 ỨNG DỤNG</vt:lpstr>
      <vt:lpstr>CSS3</vt:lpstr>
      <vt:lpstr>CSS3 CÁC MODULE MỚI</vt:lpstr>
      <vt:lpstr>CSS3 ỨNG DỤNG</vt:lpstr>
      <vt:lpstr>WEBGL</vt:lpstr>
      <vt:lpstr>WEBGL MÔ PHỎNG 3D TRÊN WEB</vt:lpstr>
      <vt:lpstr>ỨNG DỤNG XÂY DỰNG WEBSITE HỖ TRỢ HỌC TẬP</vt:lpstr>
      <vt:lpstr>ĐÁNH GIÁ ƯU ĐIỂM</vt:lpstr>
      <vt:lpstr>ĐÁNH GIÁ HẠN CHẾ</vt:lpstr>
      <vt:lpstr> HƯỚNG PHÁT TRIỂN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HTML5, CSS3 VÀ WEBGL XÂY DỰNG WEBSITE HỖ TRỢ HỌC TẬP</dc:title>
  <dc:creator>Phú Nguyễn Như</dc:creator>
  <cp:lastModifiedBy>Phú Nguyễn Như</cp:lastModifiedBy>
  <cp:revision>25</cp:revision>
  <dcterms:created xsi:type="dcterms:W3CDTF">2014-01-02T15:10:35Z</dcterms:created>
  <dcterms:modified xsi:type="dcterms:W3CDTF">2015-06-28T14:34:05Z</dcterms:modified>
</cp:coreProperties>
</file>