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A029-33A2-C340-9595-F65374281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FE34F-A7F1-F844-AB5E-C77FCFCD5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E1BFE-1E4D-1B40-A91F-F0C8B4577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6183-1103-9648-A29B-105EFD266176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27F6A-EDC1-E540-AA0F-4CA70362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13CCE-44D2-2E4C-8C4C-1F2EAD8F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45B9-8AB3-804D-9195-153148059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07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026D-F476-614A-BD42-DB0355A1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510FF-EC84-4C4E-8C31-815CE4F5F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2B8A1-4F20-0947-ABC7-58ED8C26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6183-1103-9648-A29B-105EFD266176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154A1-4FEB-654F-B0FF-DDBF2B582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6CB3B-33E8-F64F-B019-B32B1503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45B9-8AB3-804D-9195-153148059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5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174B4-36B3-CA45-8065-F6C6F4F50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10787-EE31-C34B-983A-2EDBE5E1C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49AFF-DA4E-1A47-B477-8A8464405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6183-1103-9648-A29B-105EFD266176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70E9D-AFF7-3941-B6E2-768CA271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91555-240D-AE41-822C-2EF52733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45B9-8AB3-804D-9195-153148059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2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DE20D-A59F-8F42-AC36-56C8B032D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8DD71-7BE3-A44D-B1E2-09306B95D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5FC04-2A9D-7C46-B49B-A69793AFF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6183-1103-9648-A29B-105EFD266176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05897-9604-0247-AF03-92CEF917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32417-8248-0340-87F0-21520124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45B9-8AB3-804D-9195-153148059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7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8CD0A-B1AD-B447-8779-C443BCCD5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A569F-A94B-3B43-BA31-CD9238640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4C129-855D-BE45-BB4A-FFB560B67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6183-1103-9648-A29B-105EFD266176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4310A-1F59-E84F-B499-17F28131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CDBCA-7460-B142-B322-31422D50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45B9-8AB3-804D-9195-153148059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3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1257-427E-4D46-90D1-EFB46481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F4342-F27B-3A42-87C8-0B9A6D10A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4CA00-146F-C049-8309-140771F2F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E0E50-5461-EA4D-8D84-CF1EC761C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6183-1103-9648-A29B-105EFD266176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3B094-1FF2-484F-82CD-9492B1234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EC43B-E86C-064E-82D5-2E524B6B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45B9-8AB3-804D-9195-153148059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6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9FA0-CE1D-D34E-AC91-DA80CB5A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C1A8-7903-9448-A4B3-9D6F757E2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07269-D946-D241-B3D7-EFC9E205B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EE02F-7D60-D344-B8DF-6D7DB5A63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602A1-6542-494A-8033-7A5EAB8B0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C7D8F8-EEE2-AB4B-A483-05BDE7CD3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6183-1103-9648-A29B-105EFD266176}" type="datetimeFigureOut">
              <a:rPr lang="en-US" smtClean="0"/>
              <a:t>7/21/20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40682-EAB7-C04C-BDA9-F2D429CE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39F6A1-30C5-0945-A7CE-0068D580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45B9-8AB3-804D-9195-153148059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9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5926-652A-814B-88EA-F13659AA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2E758-8A24-6146-B77B-254FE2F1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6183-1103-9648-A29B-105EFD266176}" type="datetimeFigureOut">
              <a:rPr lang="en-US" smtClean="0"/>
              <a:t>7/21/20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8CE88-44FC-7640-BC33-9384A649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20766-FFA0-F049-8DDC-E2B11C8B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45B9-8AB3-804D-9195-153148059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6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6381B8-D3BE-1B43-A2D7-86221C496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6183-1103-9648-A29B-105EFD266176}" type="datetimeFigureOut">
              <a:rPr lang="en-US" smtClean="0"/>
              <a:t>7/21/20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4C359-11A4-4340-A0E7-E6F8A1EA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6302C-DBCB-344B-B539-13A248C4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45B9-8AB3-804D-9195-153148059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5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ED00-3C3C-8C41-BF1F-5A4FEFA0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52FC6-26E7-E34A-AD4A-82294E402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73ACD-7F9E-D142-ADD0-470E8B94B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3CED7-A347-5144-A0D7-5A6804C9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6183-1103-9648-A29B-105EFD266176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1E325-B627-BF45-8AB4-637B2371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B7F72-0B31-6F46-8FCD-8836B8C73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45B9-8AB3-804D-9195-153148059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6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1521-8369-7A4A-BA5F-D2E6A07A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DA03E6-FF2E-174E-920B-FA178C307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92505-81EF-5A4A-A0BA-F6625CD70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EB579-A813-184F-95AD-6AE0D8D9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6183-1103-9648-A29B-105EFD266176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E0192-BBF9-0C41-9466-A853A1FE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991D5-BD9B-0B4E-B693-EA40EB1C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45B9-8AB3-804D-9195-153148059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3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CAB460-9C68-224A-965C-6FBF0B91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346A3-C8C3-AD45-855B-DAC9A830A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4DB73-4F04-A347-973C-B7DA4AD85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96183-1103-9648-A29B-105EFD266176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A36FA-CB99-CD45-8166-7607A1159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9ED2C-B973-7F49-801A-87A5213F8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C45B9-8AB3-804D-9195-153148059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4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012DF0-8065-BC4B-B479-5960FBA9B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95" y="2656702"/>
            <a:ext cx="1544595" cy="1544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031C3C-F09A-DC4E-8400-101DCEFB6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821" y="2720625"/>
            <a:ext cx="1544595" cy="15445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8A7FB0-16DD-3A49-8BAC-460CC9778E5F}"/>
              </a:ext>
            </a:extLst>
          </p:cNvPr>
          <p:cNvSpPr txBox="1"/>
          <p:nvPr/>
        </p:nvSpPr>
        <p:spPr>
          <a:xfrm>
            <a:off x="422876" y="4201297"/>
            <a:ext cx="139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driver.py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1B3441-7803-1648-AE35-CE6D33793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821" y="4985808"/>
            <a:ext cx="1544595" cy="15445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C8F9B4-A01F-8649-85BD-7C638E458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821" y="454277"/>
            <a:ext cx="1544595" cy="154459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CCDFCD-0DC1-DA46-AEF6-18B19A1CD463}"/>
              </a:ext>
            </a:extLst>
          </p:cNvPr>
          <p:cNvCxnSpPr>
            <a:cxnSpLocks/>
          </p:cNvCxnSpPr>
          <p:nvPr/>
        </p:nvCxnSpPr>
        <p:spPr>
          <a:xfrm>
            <a:off x="1837812" y="3492922"/>
            <a:ext cx="54794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FE74B07-58E7-DA47-8B50-239968388220}"/>
              </a:ext>
            </a:extLst>
          </p:cNvPr>
          <p:cNvCxnSpPr>
            <a:cxnSpLocks/>
          </p:cNvCxnSpPr>
          <p:nvPr/>
        </p:nvCxnSpPr>
        <p:spPr>
          <a:xfrm flipV="1">
            <a:off x="2385757" y="1227739"/>
            <a:ext cx="0" cy="2276856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50D81D-C38E-CF40-9E96-49D6E97873E9}"/>
              </a:ext>
            </a:extLst>
          </p:cNvPr>
          <p:cNvCxnSpPr>
            <a:cxnSpLocks/>
          </p:cNvCxnSpPr>
          <p:nvPr/>
        </p:nvCxnSpPr>
        <p:spPr>
          <a:xfrm flipV="1">
            <a:off x="2385758" y="3504595"/>
            <a:ext cx="0" cy="2276856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EF4122-7659-F445-892E-838067ACFBAE}"/>
              </a:ext>
            </a:extLst>
          </p:cNvPr>
          <p:cNvCxnSpPr>
            <a:endCxn id="7" idx="1"/>
          </p:cNvCxnSpPr>
          <p:nvPr/>
        </p:nvCxnSpPr>
        <p:spPr>
          <a:xfrm>
            <a:off x="2385758" y="3492922"/>
            <a:ext cx="718063" cy="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81872E-B506-A94D-99CE-B63CC628930D}"/>
              </a:ext>
            </a:extLst>
          </p:cNvPr>
          <p:cNvCxnSpPr/>
          <p:nvPr/>
        </p:nvCxnSpPr>
        <p:spPr>
          <a:xfrm>
            <a:off x="2368292" y="1204394"/>
            <a:ext cx="718063" cy="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43B348-6E95-A442-AEB0-8A0E01B41731}"/>
              </a:ext>
            </a:extLst>
          </p:cNvPr>
          <p:cNvCxnSpPr>
            <a:cxnSpLocks/>
          </p:cNvCxnSpPr>
          <p:nvPr/>
        </p:nvCxnSpPr>
        <p:spPr>
          <a:xfrm flipV="1">
            <a:off x="2385757" y="5759270"/>
            <a:ext cx="718063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FD5127D-7078-584A-9500-6D58B9F11E77}"/>
              </a:ext>
            </a:extLst>
          </p:cNvPr>
          <p:cNvSpPr txBox="1"/>
          <p:nvPr/>
        </p:nvSpPr>
        <p:spPr>
          <a:xfrm>
            <a:off x="3049330" y="4088534"/>
            <a:ext cx="1653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get_perf_data.sh</a:t>
            </a:r>
            <a:endParaRPr 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0A7FE5-3289-B847-A5B6-0B8FE0F02563}"/>
              </a:ext>
            </a:extLst>
          </p:cNvPr>
          <p:cNvSpPr txBox="1"/>
          <p:nvPr/>
        </p:nvSpPr>
        <p:spPr>
          <a:xfrm>
            <a:off x="2994841" y="1783872"/>
            <a:ext cx="1653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get_perf_data.sh</a:t>
            </a:r>
            <a:endParaRPr 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77C21F-CD10-1C49-AA0D-835086873C60}"/>
              </a:ext>
            </a:extLst>
          </p:cNvPr>
          <p:cNvSpPr txBox="1"/>
          <p:nvPr/>
        </p:nvSpPr>
        <p:spPr>
          <a:xfrm>
            <a:off x="2993728" y="6430076"/>
            <a:ext cx="1653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get_perf_data.sh</a:t>
            </a: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339C46-CD13-464A-9E44-AD4EE7CCBF08}"/>
              </a:ext>
            </a:extLst>
          </p:cNvPr>
          <p:cNvSpPr txBox="1"/>
          <p:nvPr/>
        </p:nvSpPr>
        <p:spPr>
          <a:xfrm>
            <a:off x="871189" y="118981"/>
            <a:ext cx="274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Multiple Jobs Launched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A71145-37D3-B94B-84F0-E226321DE889}"/>
              </a:ext>
            </a:extLst>
          </p:cNvPr>
          <p:cNvSpPr txBox="1"/>
          <p:nvPr/>
        </p:nvSpPr>
        <p:spPr>
          <a:xfrm>
            <a:off x="2439133" y="801806"/>
            <a:ext cx="10263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Nodes = 1</a:t>
            </a:r>
          </a:p>
          <a:p>
            <a:endParaRPr lang="en-US" sz="1400" dirty="0"/>
          </a:p>
          <a:p>
            <a:r>
              <a:rPr lang="en-US" sz="1400" dirty="0"/>
              <a:t>Tasks = 36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DB5B50-237F-6045-A3EA-69954064248C}"/>
              </a:ext>
            </a:extLst>
          </p:cNvPr>
          <p:cNvSpPr txBox="1"/>
          <p:nvPr/>
        </p:nvSpPr>
        <p:spPr>
          <a:xfrm>
            <a:off x="2477979" y="3111643"/>
            <a:ext cx="9456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Nodes = 2</a:t>
            </a:r>
          </a:p>
          <a:p>
            <a:endParaRPr lang="en-US" sz="1400" dirty="0"/>
          </a:p>
          <a:p>
            <a:r>
              <a:rPr lang="en-US" sz="1400" dirty="0"/>
              <a:t>Tasks = 72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150EF8-509E-0D40-8FB8-93035086CC11}"/>
              </a:ext>
            </a:extLst>
          </p:cNvPr>
          <p:cNvSpPr txBox="1"/>
          <p:nvPr/>
        </p:nvSpPr>
        <p:spPr>
          <a:xfrm>
            <a:off x="2409832" y="5400170"/>
            <a:ext cx="10819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Nodes = 20</a:t>
            </a:r>
          </a:p>
          <a:p>
            <a:endParaRPr lang="en-US" sz="1400" dirty="0"/>
          </a:p>
          <a:p>
            <a:r>
              <a:rPr lang="en-US" sz="1400" dirty="0"/>
              <a:t>Tasks = 720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7DD478-322D-8941-823A-75B450FB1C3B}"/>
              </a:ext>
            </a:extLst>
          </p:cNvPr>
          <p:cNvCxnSpPr>
            <a:cxnSpLocks/>
          </p:cNvCxnSpPr>
          <p:nvPr/>
        </p:nvCxnSpPr>
        <p:spPr>
          <a:xfrm>
            <a:off x="4535000" y="3518102"/>
            <a:ext cx="3554838" cy="1171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3DFCEA5-5FC5-3145-9541-2D404DE0F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444" y="665527"/>
            <a:ext cx="1544596" cy="1544596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AFC749C-F0C4-EC4D-80F8-C5DF6BD4C4BE}"/>
              </a:ext>
            </a:extLst>
          </p:cNvPr>
          <p:cNvCxnSpPr>
            <a:cxnSpLocks/>
          </p:cNvCxnSpPr>
          <p:nvPr/>
        </p:nvCxnSpPr>
        <p:spPr>
          <a:xfrm flipV="1">
            <a:off x="6448455" y="2486765"/>
            <a:ext cx="0" cy="100298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38CA343-2D7C-3B45-B261-0646E4136E2F}"/>
              </a:ext>
            </a:extLst>
          </p:cNvPr>
          <p:cNvSpPr txBox="1"/>
          <p:nvPr/>
        </p:nvSpPr>
        <p:spPr>
          <a:xfrm>
            <a:off x="5621667" y="2107580"/>
            <a:ext cx="1653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slurm-jobID.out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BBF0C6-C445-D746-B951-ADABF0E372F5}"/>
              </a:ext>
            </a:extLst>
          </p:cNvPr>
          <p:cNvSpPr txBox="1"/>
          <p:nvPr/>
        </p:nvSpPr>
        <p:spPr>
          <a:xfrm>
            <a:off x="5090968" y="106807"/>
            <a:ext cx="2743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/>
              <a:t>2. </a:t>
            </a:r>
            <a:r>
              <a:rPr lang="en-US" sz="1700" b="1" dirty="0" err="1"/>
              <a:t>S</a:t>
            </a:r>
            <a:r>
              <a:rPr lang="en-US" b="1" dirty="0" err="1"/>
              <a:t>lurm</a:t>
            </a:r>
            <a:r>
              <a:rPr lang="en-US" b="1" dirty="0"/>
              <a:t> Generates Output     for Each Job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BCF96F7-E5DD-7A40-936B-FE48193F5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226" y="2656702"/>
            <a:ext cx="1544595" cy="154459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17C131B-9CB5-E941-8147-ED44CD1C4289}"/>
              </a:ext>
            </a:extLst>
          </p:cNvPr>
          <p:cNvSpPr txBox="1"/>
          <p:nvPr/>
        </p:nvSpPr>
        <p:spPr>
          <a:xfrm>
            <a:off x="8392936" y="4201297"/>
            <a:ext cx="154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perfparser.py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928485-D7A9-B24B-8AA9-9E22D8E3AC1F}"/>
              </a:ext>
            </a:extLst>
          </p:cNvPr>
          <p:cNvSpPr txBox="1"/>
          <p:nvPr/>
        </p:nvSpPr>
        <p:spPr>
          <a:xfrm>
            <a:off x="8319926" y="1771608"/>
            <a:ext cx="261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Job Finalizes by Calling Parser on Output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1998B24-5817-BD49-8EC7-D874FF6C9DD2}"/>
              </a:ext>
            </a:extLst>
          </p:cNvPr>
          <p:cNvCxnSpPr>
            <a:cxnSpLocks/>
          </p:cNvCxnSpPr>
          <p:nvPr/>
        </p:nvCxnSpPr>
        <p:spPr>
          <a:xfrm>
            <a:off x="7085265" y="1526811"/>
            <a:ext cx="1307671" cy="1129891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51C867F-B4B9-CD48-93E6-F1C2FA00C42D}"/>
              </a:ext>
            </a:extLst>
          </p:cNvPr>
          <p:cNvCxnSpPr>
            <a:cxnSpLocks/>
          </p:cNvCxnSpPr>
          <p:nvPr/>
        </p:nvCxnSpPr>
        <p:spPr>
          <a:xfrm>
            <a:off x="9142665" y="4570629"/>
            <a:ext cx="0" cy="485775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3A9A9B50-8B87-BD40-8A45-48E042E49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917" y="5054757"/>
            <a:ext cx="1544596" cy="1544596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748B4065-B20D-C74E-B8A3-047DCE0927BB}"/>
              </a:ext>
            </a:extLst>
          </p:cNvPr>
          <p:cNvSpPr txBox="1"/>
          <p:nvPr/>
        </p:nvSpPr>
        <p:spPr>
          <a:xfrm>
            <a:off x="8392917" y="6445064"/>
            <a:ext cx="180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master_data.csv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73A9C4-8E07-4E42-BBA0-8318FB2F5EFF}"/>
              </a:ext>
            </a:extLst>
          </p:cNvPr>
          <p:cNvSpPr txBox="1"/>
          <p:nvPr/>
        </p:nvSpPr>
        <p:spPr>
          <a:xfrm>
            <a:off x="9937513" y="5503889"/>
            <a:ext cx="197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4. Data is Stored in CSV file</a:t>
            </a:r>
          </a:p>
        </p:txBody>
      </p:sp>
    </p:spTree>
    <p:extLst>
      <p:ext uri="{BB962C8B-B14F-4D97-AF65-F5344CB8AC3E}">
        <p14:creationId xmlns:p14="http://schemas.microsoft.com/office/powerpoint/2010/main" val="2628095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83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2020-07-21T20:45:30Z</dcterms:created>
  <dcterms:modified xsi:type="dcterms:W3CDTF">2020-07-21T21:47:29Z</dcterms:modified>
</cp:coreProperties>
</file>