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BD4C4-22A5-443F-B954-6A13CDF793B2}" type="doc">
      <dgm:prSet loTypeId="urn:microsoft.com/office/officeart/2005/8/layout/gear1" loCatId="process" qsTypeId="urn:microsoft.com/office/officeart/2005/8/quickstyle/simple5" qsCatId="simple" csTypeId="urn:microsoft.com/office/officeart/2005/8/colors/colorful3" csCatId="colorful" phldr="1"/>
      <dgm:spPr/>
    </dgm:pt>
    <dgm:pt modelId="{D181B5ED-DA18-4FE0-A6C2-257A606BE61B}">
      <dgm:prSet phldrT="[텍스트]" custT="1"/>
      <dgm:spPr/>
      <dgm:t>
        <a:bodyPr/>
        <a:lstStyle/>
        <a:p>
          <a:pPr latinLnBrk="1"/>
          <a:r>
            <a:rPr lang="en-US" altLang="ko-KR" sz="2800" b="1" u="sng" dirty="0"/>
            <a:t>TypeScript Class</a:t>
          </a:r>
          <a:endParaRPr lang="ko-KR" altLang="en-US" sz="2800" b="1" u="sng" dirty="0"/>
        </a:p>
      </dgm:t>
    </dgm:pt>
    <dgm:pt modelId="{0E4E4113-0D7D-48AA-91EB-ADBF0D1B61F1}" type="parTrans" cxnId="{6574F3B0-F6C9-4D75-8789-956E8D1A4A01}">
      <dgm:prSet/>
      <dgm:spPr/>
      <dgm:t>
        <a:bodyPr/>
        <a:lstStyle/>
        <a:p>
          <a:pPr latinLnBrk="1"/>
          <a:endParaRPr lang="ko-KR" altLang="en-US" sz="1800"/>
        </a:p>
      </dgm:t>
    </dgm:pt>
    <dgm:pt modelId="{81E866CD-28A9-44F9-9707-D2DC1BECC927}" type="sibTrans" cxnId="{6574F3B0-F6C9-4D75-8789-956E8D1A4A01}">
      <dgm:prSet/>
      <dgm:spPr/>
      <dgm:t>
        <a:bodyPr/>
        <a:lstStyle/>
        <a:p>
          <a:pPr latinLnBrk="1"/>
          <a:endParaRPr lang="ko-KR" altLang="en-US" sz="1800"/>
        </a:p>
      </dgm:t>
    </dgm:pt>
    <dgm:pt modelId="{CB683ED3-AA54-43B8-AEF8-4A7EA1E4E169}">
      <dgm:prSet phldrT="[텍스트]" custT="1"/>
      <dgm:spPr/>
      <dgm:t>
        <a:bodyPr/>
        <a:lstStyle/>
        <a:p>
          <a:pPr latinLnBrk="1"/>
          <a:r>
            <a:rPr lang="en-US" altLang="ko-KR" sz="2800" b="1" u="sng" dirty="0"/>
            <a:t>Swagger</a:t>
          </a:r>
          <a:endParaRPr lang="ko-KR" altLang="en-US" sz="2800" b="1" u="sng" dirty="0"/>
        </a:p>
      </dgm:t>
    </dgm:pt>
    <dgm:pt modelId="{5BD7F532-5354-45B2-B75D-AE10C0318DB2}" type="parTrans" cxnId="{CF05AF3F-B7DA-45CF-8CAD-F398D91089FA}">
      <dgm:prSet/>
      <dgm:spPr/>
      <dgm:t>
        <a:bodyPr/>
        <a:lstStyle/>
        <a:p>
          <a:pPr latinLnBrk="1"/>
          <a:endParaRPr lang="ko-KR" altLang="en-US" sz="1800"/>
        </a:p>
      </dgm:t>
    </dgm:pt>
    <dgm:pt modelId="{2E8B6977-976E-482A-AB52-0377E8D9FFB5}" type="sibTrans" cxnId="{CF05AF3F-B7DA-45CF-8CAD-F398D91089FA}">
      <dgm:prSet/>
      <dgm:spPr/>
      <dgm:t>
        <a:bodyPr/>
        <a:lstStyle/>
        <a:p>
          <a:pPr latinLnBrk="1"/>
          <a:endParaRPr lang="ko-KR" altLang="en-US" sz="1800"/>
        </a:p>
      </dgm:t>
    </dgm:pt>
    <dgm:pt modelId="{A329BDF0-7B5D-4AF2-976F-D255AA1FBC67}">
      <dgm:prSet phldrT="[텍스트]" custT="1"/>
      <dgm:spPr/>
      <dgm:t>
        <a:bodyPr/>
        <a:lstStyle/>
        <a:p>
          <a:pPr latinLnBrk="1"/>
          <a:r>
            <a:rPr lang="en-US" altLang="ko-KR" sz="2800" b="1" u="sng" dirty="0"/>
            <a:t>Function Calling</a:t>
          </a:r>
          <a:endParaRPr lang="ko-KR" altLang="en-US" sz="2800" b="1" u="sng" dirty="0"/>
        </a:p>
      </dgm:t>
    </dgm:pt>
    <dgm:pt modelId="{3DDD165F-A26F-4AF9-908E-C8FBCFFAF7C0}" type="parTrans" cxnId="{2673A0C5-3E10-4A96-BCB1-671302F38BC0}">
      <dgm:prSet/>
      <dgm:spPr/>
      <dgm:t>
        <a:bodyPr/>
        <a:lstStyle/>
        <a:p>
          <a:pPr latinLnBrk="1"/>
          <a:endParaRPr lang="ko-KR" altLang="en-US" sz="1800"/>
        </a:p>
      </dgm:t>
    </dgm:pt>
    <dgm:pt modelId="{88B7F584-B907-48D8-8D8A-344F6B6628D2}" type="sibTrans" cxnId="{2673A0C5-3E10-4A96-BCB1-671302F38BC0}">
      <dgm:prSet/>
      <dgm:spPr/>
      <dgm:t>
        <a:bodyPr/>
        <a:lstStyle/>
        <a:p>
          <a:pPr latinLnBrk="1"/>
          <a:endParaRPr lang="ko-KR" altLang="en-US" sz="1800"/>
        </a:p>
      </dgm:t>
    </dgm:pt>
    <dgm:pt modelId="{519384AE-C19D-44FD-B369-9D1A0BD97F05}">
      <dgm:prSet phldrT="[텍스트]" custT="1"/>
      <dgm:spPr/>
      <dgm:t>
        <a:bodyPr/>
        <a:lstStyle/>
        <a:p>
          <a:pPr latinLnBrk="1"/>
          <a:r>
            <a:rPr lang="en-US" altLang="ko-KR" sz="1800" dirty="0"/>
            <a:t>Compiler Skills</a:t>
          </a:r>
          <a:endParaRPr lang="ko-KR" altLang="en-US" sz="1800" dirty="0"/>
        </a:p>
      </dgm:t>
    </dgm:pt>
    <dgm:pt modelId="{B1D6344A-7357-426A-B4B9-9C5B3236FC9A}" type="parTrans" cxnId="{0093D0D2-620B-473F-81B3-2961609920AE}">
      <dgm:prSet/>
      <dgm:spPr/>
      <dgm:t>
        <a:bodyPr/>
        <a:lstStyle/>
        <a:p>
          <a:pPr latinLnBrk="1"/>
          <a:endParaRPr lang="ko-KR" altLang="en-US" sz="1800"/>
        </a:p>
      </dgm:t>
    </dgm:pt>
    <dgm:pt modelId="{A90B41A2-FFF8-4D2F-8EDC-E5F30182E909}" type="sibTrans" cxnId="{0093D0D2-620B-473F-81B3-2961609920AE}">
      <dgm:prSet/>
      <dgm:spPr/>
      <dgm:t>
        <a:bodyPr/>
        <a:lstStyle/>
        <a:p>
          <a:pPr latinLnBrk="1"/>
          <a:endParaRPr lang="ko-KR" altLang="en-US" sz="1800"/>
        </a:p>
      </dgm:t>
    </dgm:pt>
    <dgm:pt modelId="{AAA86462-AE16-4FEA-8AF3-BA9A2C504D07}">
      <dgm:prSet phldrT="[텍스트]" custT="1"/>
      <dgm:spPr/>
      <dgm:t>
        <a:bodyPr/>
        <a:lstStyle/>
        <a:p>
          <a:pPr latinLnBrk="1"/>
          <a:r>
            <a:rPr lang="en-US" altLang="ko-KR" sz="1800" dirty="0"/>
            <a:t>Validation Feedback</a:t>
          </a:r>
          <a:endParaRPr lang="ko-KR" altLang="en-US" sz="1800" dirty="0"/>
        </a:p>
      </dgm:t>
    </dgm:pt>
    <dgm:pt modelId="{8345894B-8A49-49FC-8219-D1C8C3109C95}" type="parTrans" cxnId="{0573E324-4074-43EA-9A28-E408C1950690}">
      <dgm:prSet/>
      <dgm:spPr/>
      <dgm:t>
        <a:bodyPr/>
        <a:lstStyle/>
        <a:p>
          <a:pPr latinLnBrk="1"/>
          <a:endParaRPr lang="ko-KR" altLang="en-US" sz="1800"/>
        </a:p>
      </dgm:t>
    </dgm:pt>
    <dgm:pt modelId="{75944135-7DAA-4D53-8EEF-1E48294379EE}" type="sibTrans" cxnId="{0573E324-4074-43EA-9A28-E408C1950690}">
      <dgm:prSet/>
      <dgm:spPr/>
      <dgm:t>
        <a:bodyPr/>
        <a:lstStyle/>
        <a:p>
          <a:pPr latinLnBrk="1"/>
          <a:endParaRPr lang="ko-KR" altLang="en-US" sz="1800"/>
        </a:p>
      </dgm:t>
    </dgm:pt>
    <dgm:pt modelId="{A9DC3AD1-D5D8-4464-B8F6-F8C7539BC9C4}">
      <dgm:prSet phldrT="[텍스트]" custT="1"/>
      <dgm:spPr/>
      <dgm:t>
        <a:bodyPr/>
        <a:lstStyle/>
        <a:p>
          <a:pPr latinLnBrk="1"/>
          <a:r>
            <a:rPr lang="en-US" altLang="ko-KR" sz="1800" dirty="0"/>
            <a:t>Swagger Chatbot</a:t>
          </a:r>
          <a:endParaRPr lang="ko-KR" altLang="en-US" sz="1800" dirty="0"/>
        </a:p>
      </dgm:t>
    </dgm:pt>
    <dgm:pt modelId="{B58C0A7D-C5F4-4F02-B8CC-195277A51BC3}" type="parTrans" cxnId="{B9D41B65-8E01-40F8-AC6D-ED678644439D}">
      <dgm:prSet/>
      <dgm:spPr/>
      <dgm:t>
        <a:bodyPr/>
        <a:lstStyle/>
        <a:p>
          <a:pPr latinLnBrk="1"/>
          <a:endParaRPr lang="ko-KR" altLang="en-US" sz="1800"/>
        </a:p>
      </dgm:t>
    </dgm:pt>
    <dgm:pt modelId="{3AD5D78C-3E62-4F33-811C-F7C682F69C1A}" type="sibTrans" cxnId="{B9D41B65-8E01-40F8-AC6D-ED678644439D}">
      <dgm:prSet/>
      <dgm:spPr/>
      <dgm:t>
        <a:bodyPr/>
        <a:lstStyle/>
        <a:p>
          <a:pPr latinLnBrk="1"/>
          <a:endParaRPr lang="ko-KR" altLang="en-US" sz="1800"/>
        </a:p>
      </dgm:t>
    </dgm:pt>
    <dgm:pt modelId="{72310635-50C2-4AC8-8106-7A7B7C0F2835}">
      <dgm:prSet phldrT="[텍스트]" custT="1"/>
      <dgm:spPr/>
      <dgm:t>
        <a:bodyPr/>
        <a:lstStyle/>
        <a:p>
          <a:pPr latinLnBrk="1"/>
          <a:r>
            <a:rPr lang="en-US" altLang="ko-KR" sz="1800" dirty="0"/>
            <a:t>Backend Developer</a:t>
          </a:r>
          <a:br>
            <a:rPr lang="en-US" altLang="ko-KR" sz="1800" dirty="0"/>
          </a:br>
          <a:r>
            <a:rPr lang="en-US" altLang="ko-KR" sz="1800" dirty="0"/>
            <a:t>= AI Developer</a:t>
          </a:r>
          <a:endParaRPr lang="ko-KR" altLang="en-US" sz="1800" dirty="0"/>
        </a:p>
      </dgm:t>
    </dgm:pt>
    <dgm:pt modelId="{A0DFE743-5883-4217-956D-F2329D5C6370}" type="parTrans" cxnId="{C568F812-7026-4CCB-942E-ED4D617D0305}">
      <dgm:prSet/>
      <dgm:spPr/>
      <dgm:t>
        <a:bodyPr/>
        <a:lstStyle/>
        <a:p>
          <a:pPr latinLnBrk="1"/>
          <a:endParaRPr lang="ko-KR" altLang="en-US" sz="1800"/>
        </a:p>
      </dgm:t>
    </dgm:pt>
    <dgm:pt modelId="{B93B130D-8729-4E8F-82D1-7DA8C8D45505}" type="sibTrans" cxnId="{C568F812-7026-4CCB-942E-ED4D617D0305}">
      <dgm:prSet/>
      <dgm:spPr/>
      <dgm:t>
        <a:bodyPr/>
        <a:lstStyle/>
        <a:p>
          <a:pPr latinLnBrk="1"/>
          <a:endParaRPr lang="ko-KR" altLang="en-US" sz="1800"/>
        </a:p>
      </dgm:t>
    </dgm:pt>
    <dgm:pt modelId="{39796BFF-7E6C-4DA2-86DD-A28D772EA49C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Class Chatbot</a:t>
          </a:r>
          <a:endParaRPr lang="ko-KR" altLang="en-US" sz="2000" dirty="0"/>
        </a:p>
      </dgm:t>
    </dgm:pt>
    <dgm:pt modelId="{E5A844FF-C808-483B-89B4-B14EC65A0BBD}" type="parTrans" cxnId="{F213BB51-005A-4048-B2A2-CA37F42E22DA}">
      <dgm:prSet/>
      <dgm:spPr/>
      <dgm:t>
        <a:bodyPr/>
        <a:lstStyle/>
        <a:p>
          <a:pPr latinLnBrk="1"/>
          <a:endParaRPr lang="ko-KR" altLang="en-US"/>
        </a:p>
      </dgm:t>
    </dgm:pt>
    <dgm:pt modelId="{3D3CBBE8-459D-4050-8E4B-F63F393A609E}" type="sibTrans" cxnId="{F213BB51-005A-4048-B2A2-CA37F42E22DA}">
      <dgm:prSet/>
      <dgm:spPr/>
      <dgm:t>
        <a:bodyPr/>
        <a:lstStyle/>
        <a:p>
          <a:pPr latinLnBrk="1"/>
          <a:endParaRPr lang="ko-KR" altLang="en-US"/>
        </a:p>
      </dgm:t>
    </dgm:pt>
    <dgm:pt modelId="{6FC165F1-D7D2-4A64-A200-B793C41AED3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Multi Agent Orchestration</a:t>
          </a:r>
          <a:endParaRPr lang="ko-KR" altLang="en-US" sz="2000" dirty="0"/>
        </a:p>
      </dgm:t>
    </dgm:pt>
    <dgm:pt modelId="{E9C8D743-1349-4E94-A893-C1E4574B3B30}" type="parTrans" cxnId="{FBF56F25-610E-4471-A302-29DCAFD466E0}">
      <dgm:prSet/>
      <dgm:spPr/>
      <dgm:t>
        <a:bodyPr/>
        <a:lstStyle/>
        <a:p>
          <a:pPr latinLnBrk="1"/>
          <a:endParaRPr lang="ko-KR" altLang="en-US"/>
        </a:p>
      </dgm:t>
    </dgm:pt>
    <dgm:pt modelId="{8BA372E8-9063-4675-A445-B72F61F97A7F}" type="sibTrans" cxnId="{FBF56F25-610E-4471-A302-29DCAFD466E0}">
      <dgm:prSet/>
      <dgm:spPr/>
      <dgm:t>
        <a:bodyPr/>
        <a:lstStyle/>
        <a:p>
          <a:pPr latinLnBrk="1"/>
          <a:endParaRPr lang="ko-KR" altLang="en-US"/>
        </a:p>
      </dgm:t>
    </dgm:pt>
    <dgm:pt modelId="{CEA83A1E-5867-4263-AC64-2D29153CCED5}" type="pres">
      <dgm:prSet presAssocID="{987BD4C4-22A5-443F-B954-6A13CDF793B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9B90B7C-3ECD-432C-A7F9-46A0C04E0762}" type="pres">
      <dgm:prSet presAssocID="{D181B5ED-DA18-4FE0-A6C2-257A606BE61B}" presName="gear1" presStyleLbl="node1" presStyleIdx="0" presStyleCnt="3">
        <dgm:presLayoutVars>
          <dgm:chMax val="1"/>
          <dgm:bulletEnabled val="1"/>
        </dgm:presLayoutVars>
      </dgm:prSet>
      <dgm:spPr/>
    </dgm:pt>
    <dgm:pt modelId="{6E7EFE10-0CA1-4860-A847-BEA10428F85E}" type="pres">
      <dgm:prSet presAssocID="{D181B5ED-DA18-4FE0-A6C2-257A606BE61B}" presName="gear1srcNode" presStyleLbl="node1" presStyleIdx="0" presStyleCnt="3"/>
      <dgm:spPr/>
    </dgm:pt>
    <dgm:pt modelId="{83B2D239-5D32-4782-98EB-DF04C5BFF45B}" type="pres">
      <dgm:prSet presAssocID="{D181B5ED-DA18-4FE0-A6C2-257A606BE61B}" presName="gear1dstNode" presStyleLbl="node1" presStyleIdx="0" presStyleCnt="3"/>
      <dgm:spPr/>
    </dgm:pt>
    <dgm:pt modelId="{BDD998CA-DE61-4156-978E-1A4FD2D91C6F}" type="pres">
      <dgm:prSet presAssocID="{D181B5ED-DA18-4FE0-A6C2-257A606BE61B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A8188B7F-A7B3-4C50-9AB4-15BA141D4FD6}" type="pres">
      <dgm:prSet presAssocID="{CB683ED3-AA54-43B8-AEF8-4A7EA1E4E169}" presName="gear2" presStyleLbl="node1" presStyleIdx="1" presStyleCnt="3">
        <dgm:presLayoutVars>
          <dgm:chMax val="1"/>
          <dgm:bulletEnabled val="1"/>
        </dgm:presLayoutVars>
      </dgm:prSet>
      <dgm:spPr/>
    </dgm:pt>
    <dgm:pt modelId="{23F0D49E-29C9-4BE3-85CF-FBDA0C6E8BA2}" type="pres">
      <dgm:prSet presAssocID="{CB683ED3-AA54-43B8-AEF8-4A7EA1E4E169}" presName="gear2srcNode" presStyleLbl="node1" presStyleIdx="1" presStyleCnt="3"/>
      <dgm:spPr/>
    </dgm:pt>
    <dgm:pt modelId="{33F2D945-C4F1-4DF7-8F62-581EB89B3419}" type="pres">
      <dgm:prSet presAssocID="{CB683ED3-AA54-43B8-AEF8-4A7EA1E4E169}" presName="gear2dstNode" presStyleLbl="node1" presStyleIdx="1" presStyleCnt="3"/>
      <dgm:spPr/>
    </dgm:pt>
    <dgm:pt modelId="{21B43C4B-550B-45AE-9733-FE0D3441DF38}" type="pres">
      <dgm:prSet presAssocID="{CB683ED3-AA54-43B8-AEF8-4A7EA1E4E16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CEC9D55E-0D2F-48D7-A161-7E440D14CFFE}" type="pres">
      <dgm:prSet presAssocID="{A329BDF0-7B5D-4AF2-976F-D255AA1FBC67}" presName="gear3" presStyleLbl="node1" presStyleIdx="2" presStyleCnt="3"/>
      <dgm:spPr/>
    </dgm:pt>
    <dgm:pt modelId="{67C7B691-AE99-4A4B-A98D-D90055216AAA}" type="pres">
      <dgm:prSet presAssocID="{A329BDF0-7B5D-4AF2-976F-D255AA1FBC6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6B5A6CF-51F5-4627-8A95-7981E0697951}" type="pres">
      <dgm:prSet presAssocID="{A329BDF0-7B5D-4AF2-976F-D255AA1FBC67}" presName="gear3srcNode" presStyleLbl="node1" presStyleIdx="2" presStyleCnt="3"/>
      <dgm:spPr/>
    </dgm:pt>
    <dgm:pt modelId="{88BD5829-C90F-44A3-9077-DECD74E8A224}" type="pres">
      <dgm:prSet presAssocID="{A329BDF0-7B5D-4AF2-976F-D255AA1FBC67}" presName="gear3dstNode" presStyleLbl="node1" presStyleIdx="2" presStyleCnt="3"/>
      <dgm:spPr/>
    </dgm:pt>
    <dgm:pt modelId="{D4998C81-76E6-4D12-B378-82F96096F70A}" type="pres">
      <dgm:prSet presAssocID="{A329BDF0-7B5D-4AF2-976F-D255AA1FBC67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599DA31D-28AB-41F5-9A40-5CD1A2A4EEA2}" type="pres">
      <dgm:prSet presAssocID="{81E866CD-28A9-44F9-9707-D2DC1BECC927}" presName="connector1" presStyleLbl="sibTrans2D1" presStyleIdx="0" presStyleCnt="3"/>
      <dgm:spPr/>
    </dgm:pt>
    <dgm:pt modelId="{2B918095-2C7B-4C93-9C1E-A4DEA84BD8E8}" type="pres">
      <dgm:prSet presAssocID="{2E8B6977-976E-482A-AB52-0377E8D9FFB5}" presName="connector2" presStyleLbl="sibTrans2D1" presStyleIdx="1" presStyleCnt="3"/>
      <dgm:spPr/>
    </dgm:pt>
    <dgm:pt modelId="{C30D21E8-4557-4AA3-8698-F2E695EB884C}" type="pres">
      <dgm:prSet presAssocID="{88B7F584-B907-48D8-8D8A-344F6B6628D2}" presName="connector3" presStyleLbl="sibTrans2D1" presStyleIdx="2" presStyleCnt="3"/>
      <dgm:spPr/>
    </dgm:pt>
  </dgm:ptLst>
  <dgm:cxnLst>
    <dgm:cxn modelId="{F856E510-5571-436E-9C5E-6C5FB95EDF3D}" type="presOf" srcId="{AAA86462-AE16-4FEA-8AF3-BA9A2C504D07}" destId="{D4998C81-76E6-4D12-B378-82F96096F70A}" srcOrd="0" destOrd="1" presId="urn:microsoft.com/office/officeart/2005/8/layout/gear1"/>
    <dgm:cxn modelId="{C568F812-7026-4CCB-942E-ED4D617D0305}" srcId="{CB683ED3-AA54-43B8-AEF8-4A7EA1E4E169}" destId="{72310635-50C2-4AC8-8106-7A7B7C0F2835}" srcOrd="1" destOrd="0" parTransId="{A0DFE743-5883-4217-956D-F2329D5C6370}" sibTransId="{B93B130D-8729-4E8F-82D1-7DA8C8D45505}"/>
    <dgm:cxn modelId="{EF247714-A0B8-4C07-9A7C-673104181E7F}" type="presOf" srcId="{88B7F584-B907-48D8-8D8A-344F6B6628D2}" destId="{C30D21E8-4557-4AA3-8698-F2E695EB884C}" srcOrd="0" destOrd="0" presId="urn:microsoft.com/office/officeart/2005/8/layout/gear1"/>
    <dgm:cxn modelId="{E1B85E21-7321-4D24-BDF3-D23DBB6BC8D7}" type="presOf" srcId="{A329BDF0-7B5D-4AF2-976F-D255AA1FBC67}" destId="{67C7B691-AE99-4A4B-A98D-D90055216AAA}" srcOrd="1" destOrd="0" presId="urn:microsoft.com/office/officeart/2005/8/layout/gear1"/>
    <dgm:cxn modelId="{0573E324-4074-43EA-9A28-E408C1950690}" srcId="{A329BDF0-7B5D-4AF2-976F-D255AA1FBC67}" destId="{AAA86462-AE16-4FEA-8AF3-BA9A2C504D07}" srcOrd="1" destOrd="0" parTransId="{8345894B-8A49-49FC-8219-D1C8C3109C95}" sibTransId="{75944135-7DAA-4D53-8EEF-1E48294379EE}"/>
    <dgm:cxn modelId="{FBF56F25-610E-4471-A302-29DCAFD466E0}" srcId="{D181B5ED-DA18-4FE0-A6C2-257A606BE61B}" destId="{6FC165F1-D7D2-4A64-A200-B793C41AED32}" srcOrd="1" destOrd="0" parTransId="{E9C8D743-1349-4E94-A893-C1E4574B3B30}" sibTransId="{8BA372E8-9063-4675-A445-B72F61F97A7F}"/>
    <dgm:cxn modelId="{6C30A028-0E61-42D0-9524-0BFD44098E67}" type="presOf" srcId="{987BD4C4-22A5-443F-B954-6A13CDF793B2}" destId="{CEA83A1E-5867-4263-AC64-2D29153CCED5}" srcOrd="0" destOrd="0" presId="urn:microsoft.com/office/officeart/2005/8/layout/gear1"/>
    <dgm:cxn modelId="{8A9E1B2E-B569-4876-A60F-AF3C6A7BFB29}" type="presOf" srcId="{2E8B6977-976E-482A-AB52-0377E8D9FFB5}" destId="{2B918095-2C7B-4C93-9C1E-A4DEA84BD8E8}" srcOrd="0" destOrd="0" presId="urn:microsoft.com/office/officeart/2005/8/layout/gear1"/>
    <dgm:cxn modelId="{8A861D31-F5EA-4FF9-B3EE-19905B5DA2A2}" type="presOf" srcId="{39796BFF-7E6C-4DA2-86DD-A28D772EA49C}" destId="{BDD998CA-DE61-4156-978E-1A4FD2D91C6F}" srcOrd="0" destOrd="0" presId="urn:microsoft.com/office/officeart/2005/8/layout/gear1"/>
    <dgm:cxn modelId="{0767E134-2DD5-4261-8A54-763CB2E52127}" type="presOf" srcId="{6FC165F1-D7D2-4A64-A200-B793C41AED32}" destId="{BDD998CA-DE61-4156-978E-1A4FD2D91C6F}" srcOrd="0" destOrd="1" presId="urn:microsoft.com/office/officeart/2005/8/layout/gear1"/>
    <dgm:cxn modelId="{40335338-6ACD-43F7-A1DD-75A7E58D1469}" type="presOf" srcId="{81E866CD-28A9-44F9-9707-D2DC1BECC927}" destId="{599DA31D-28AB-41F5-9A40-5CD1A2A4EEA2}" srcOrd="0" destOrd="0" presId="urn:microsoft.com/office/officeart/2005/8/layout/gear1"/>
    <dgm:cxn modelId="{DC29F239-86B5-4BCF-B7FC-AA106AF2C2FE}" type="presOf" srcId="{519384AE-C19D-44FD-B369-9D1A0BD97F05}" destId="{D4998C81-76E6-4D12-B378-82F96096F70A}" srcOrd="0" destOrd="0" presId="urn:microsoft.com/office/officeart/2005/8/layout/gear1"/>
    <dgm:cxn modelId="{8CB36F3A-D690-495C-BE8D-EFD16D34AA0E}" type="presOf" srcId="{A329BDF0-7B5D-4AF2-976F-D255AA1FBC67}" destId="{CEC9D55E-0D2F-48D7-A161-7E440D14CFFE}" srcOrd="0" destOrd="0" presId="urn:microsoft.com/office/officeart/2005/8/layout/gear1"/>
    <dgm:cxn modelId="{CF05AF3F-B7DA-45CF-8CAD-F398D91089FA}" srcId="{987BD4C4-22A5-443F-B954-6A13CDF793B2}" destId="{CB683ED3-AA54-43B8-AEF8-4A7EA1E4E169}" srcOrd="1" destOrd="0" parTransId="{5BD7F532-5354-45B2-B75D-AE10C0318DB2}" sibTransId="{2E8B6977-976E-482A-AB52-0377E8D9FFB5}"/>
    <dgm:cxn modelId="{FF8B135E-537C-44BA-9C39-6EAB8320EC88}" type="presOf" srcId="{D181B5ED-DA18-4FE0-A6C2-257A606BE61B}" destId="{B9B90B7C-3ECD-432C-A7F9-46A0C04E0762}" srcOrd="0" destOrd="0" presId="urn:microsoft.com/office/officeart/2005/8/layout/gear1"/>
    <dgm:cxn modelId="{C077235E-78F3-4869-BC11-3708F2187E2D}" type="presOf" srcId="{CB683ED3-AA54-43B8-AEF8-4A7EA1E4E169}" destId="{33F2D945-C4F1-4DF7-8F62-581EB89B3419}" srcOrd="2" destOrd="0" presId="urn:microsoft.com/office/officeart/2005/8/layout/gear1"/>
    <dgm:cxn modelId="{B9D41B65-8E01-40F8-AC6D-ED678644439D}" srcId="{CB683ED3-AA54-43B8-AEF8-4A7EA1E4E169}" destId="{A9DC3AD1-D5D8-4464-B8F6-F8C7539BC9C4}" srcOrd="0" destOrd="0" parTransId="{B58C0A7D-C5F4-4F02-B8CC-195277A51BC3}" sibTransId="{3AD5D78C-3E62-4F33-811C-F7C682F69C1A}"/>
    <dgm:cxn modelId="{7F832E6A-E112-4014-8A34-429F0856F2E5}" type="presOf" srcId="{D181B5ED-DA18-4FE0-A6C2-257A606BE61B}" destId="{83B2D239-5D32-4782-98EB-DF04C5BFF45B}" srcOrd="2" destOrd="0" presId="urn:microsoft.com/office/officeart/2005/8/layout/gear1"/>
    <dgm:cxn modelId="{5E0B9F4E-3A0C-476B-89AA-FE3ED30441F1}" type="presOf" srcId="{A329BDF0-7B5D-4AF2-976F-D255AA1FBC67}" destId="{88BD5829-C90F-44A3-9077-DECD74E8A224}" srcOrd="3" destOrd="0" presId="urn:microsoft.com/office/officeart/2005/8/layout/gear1"/>
    <dgm:cxn modelId="{F213BB51-005A-4048-B2A2-CA37F42E22DA}" srcId="{D181B5ED-DA18-4FE0-A6C2-257A606BE61B}" destId="{39796BFF-7E6C-4DA2-86DD-A28D772EA49C}" srcOrd="0" destOrd="0" parTransId="{E5A844FF-C808-483B-89B4-B14EC65A0BBD}" sibTransId="{3D3CBBE8-459D-4050-8E4B-F63F393A609E}"/>
    <dgm:cxn modelId="{AE75267A-4845-4744-AB23-0AFF54F2A297}" type="presOf" srcId="{D181B5ED-DA18-4FE0-A6C2-257A606BE61B}" destId="{6E7EFE10-0CA1-4860-A847-BEA10428F85E}" srcOrd="1" destOrd="0" presId="urn:microsoft.com/office/officeart/2005/8/layout/gear1"/>
    <dgm:cxn modelId="{F8A83681-E1AE-4015-94AE-08D2A5F18681}" type="presOf" srcId="{CB683ED3-AA54-43B8-AEF8-4A7EA1E4E169}" destId="{23F0D49E-29C9-4BE3-85CF-FBDA0C6E8BA2}" srcOrd="1" destOrd="0" presId="urn:microsoft.com/office/officeart/2005/8/layout/gear1"/>
    <dgm:cxn modelId="{6574F3B0-F6C9-4D75-8789-956E8D1A4A01}" srcId="{987BD4C4-22A5-443F-B954-6A13CDF793B2}" destId="{D181B5ED-DA18-4FE0-A6C2-257A606BE61B}" srcOrd="0" destOrd="0" parTransId="{0E4E4113-0D7D-48AA-91EB-ADBF0D1B61F1}" sibTransId="{81E866CD-28A9-44F9-9707-D2DC1BECC927}"/>
    <dgm:cxn modelId="{E75359BB-B2AF-4A8D-B519-D85C607D2927}" type="presOf" srcId="{72310635-50C2-4AC8-8106-7A7B7C0F2835}" destId="{21B43C4B-550B-45AE-9733-FE0D3441DF38}" srcOrd="0" destOrd="1" presId="urn:microsoft.com/office/officeart/2005/8/layout/gear1"/>
    <dgm:cxn modelId="{2673A0C5-3E10-4A96-BCB1-671302F38BC0}" srcId="{987BD4C4-22A5-443F-B954-6A13CDF793B2}" destId="{A329BDF0-7B5D-4AF2-976F-D255AA1FBC67}" srcOrd="2" destOrd="0" parTransId="{3DDD165F-A26F-4AF9-908E-C8FBCFFAF7C0}" sibTransId="{88B7F584-B907-48D8-8D8A-344F6B6628D2}"/>
    <dgm:cxn modelId="{70496BC8-01F6-49B4-AD6D-A0D9265B655B}" type="presOf" srcId="{A9DC3AD1-D5D8-4464-B8F6-F8C7539BC9C4}" destId="{21B43C4B-550B-45AE-9733-FE0D3441DF38}" srcOrd="0" destOrd="0" presId="urn:microsoft.com/office/officeart/2005/8/layout/gear1"/>
    <dgm:cxn modelId="{0093D0D2-620B-473F-81B3-2961609920AE}" srcId="{A329BDF0-7B5D-4AF2-976F-D255AA1FBC67}" destId="{519384AE-C19D-44FD-B369-9D1A0BD97F05}" srcOrd="0" destOrd="0" parTransId="{B1D6344A-7357-426A-B4B9-9C5B3236FC9A}" sibTransId="{A90B41A2-FFF8-4D2F-8EDC-E5F30182E909}"/>
    <dgm:cxn modelId="{095587DA-9386-4110-9ADF-444338306956}" type="presOf" srcId="{CB683ED3-AA54-43B8-AEF8-4A7EA1E4E169}" destId="{A8188B7F-A7B3-4C50-9AB4-15BA141D4FD6}" srcOrd="0" destOrd="0" presId="urn:microsoft.com/office/officeart/2005/8/layout/gear1"/>
    <dgm:cxn modelId="{901A9DFD-7C5A-43E5-92F8-FE9979C04702}" type="presOf" srcId="{A329BDF0-7B5D-4AF2-976F-D255AA1FBC67}" destId="{46B5A6CF-51F5-4627-8A95-7981E0697951}" srcOrd="2" destOrd="0" presId="urn:microsoft.com/office/officeart/2005/8/layout/gear1"/>
    <dgm:cxn modelId="{46830E87-F3EF-47EA-87D4-A8E6F791EBB8}" type="presParOf" srcId="{CEA83A1E-5867-4263-AC64-2D29153CCED5}" destId="{B9B90B7C-3ECD-432C-A7F9-46A0C04E0762}" srcOrd="0" destOrd="0" presId="urn:microsoft.com/office/officeart/2005/8/layout/gear1"/>
    <dgm:cxn modelId="{EB4F0A32-7A55-4C2B-AABE-CBD4D1B5203E}" type="presParOf" srcId="{CEA83A1E-5867-4263-AC64-2D29153CCED5}" destId="{6E7EFE10-0CA1-4860-A847-BEA10428F85E}" srcOrd="1" destOrd="0" presId="urn:microsoft.com/office/officeart/2005/8/layout/gear1"/>
    <dgm:cxn modelId="{0A8852A3-639A-4A74-97C6-B37DCF654B8A}" type="presParOf" srcId="{CEA83A1E-5867-4263-AC64-2D29153CCED5}" destId="{83B2D239-5D32-4782-98EB-DF04C5BFF45B}" srcOrd="2" destOrd="0" presId="urn:microsoft.com/office/officeart/2005/8/layout/gear1"/>
    <dgm:cxn modelId="{F16D91C0-0179-4B3C-87CE-9C2C050420D4}" type="presParOf" srcId="{CEA83A1E-5867-4263-AC64-2D29153CCED5}" destId="{BDD998CA-DE61-4156-978E-1A4FD2D91C6F}" srcOrd="3" destOrd="0" presId="urn:microsoft.com/office/officeart/2005/8/layout/gear1"/>
    <dgm:cxn modelId="{0164C016-22A2-4C65-AC3A-D0A22A20918C}" type="presParOf" srcId="{CEA83A1E-5867-4263-AC64-2D29153CCED5}" destId="{A8188B7F-A7B3-4C50-9AB4-15BA141D4FD6}" srcOrd="4" destOrd="0" presId="urn:microsoft.com/office/officeart/2005/8/layout/gear1"/>
    <dgm:cxn modelId="{560DBD1C-B399-4D1E-9C6C-CCBCA1736BA7}" type="presParOf" srcId="{CEA83A1E-5867-4263-AC64-2D29153CCED5}" destId="{23F0D49E-29C9-4BE3-85CF-FBDA0C6E8BA2}" srcOrd="5" destOrd="0" presId="urn:microsoft.com/office/officeart/2005/8/layout/gear1"/>
    <dgm:cxn modelId="{CF681DA7-02FB-47CC-8119-CBA5CA963252}" type="presParOf" srcId="{CEA83A1E-5867-4263-AC64-2D29153CCED5}" destId="{33F2D945-C4F1-4DF7-8F62-581EB89B3419}" srcOrd="6" destOrd="0" presId="urn:microsoft.com/office/officeart/2005/8/layout/gear1"/>
    <dgm:cxn modelId="{1D4D1FEF-0A42-45E8-8AA9-043E32207D0D}" type="presParOf" srcId="{CEA83A1E-5867-4263-AC64-2D29153CCED5}" destId="{21B43C4B-550B-45AE-9733-FE0D3441DF38}" srcOrd="7" destOrd="0" presId="urn:microsoft.com/office/officeart/2005/8/layout/gear1"/>
    <dgm:cxn modelId="{F01E5ECF-8109-4769-9F83-C502D2D92B42}" type="presParOf" srcId="{CEA83A1E-5867-4263-AC64-2D29153CCED5}" destId="{CEC9D55E-0D2F-48D7-A161-7E440D14CFFE}" srcOrd="8" destOrd="0" presId="urn:microsoft.com/office/officeart/2005/8/layout/gear1"/>
    <dgm:cxn modelId="{3EAB265C-F32F-429B-A7DD-00E7A3631CA2}" type="presParOf" srcId="{CEA83A1E-5867-4263-AC64-2D29153CCED5}" destId="{67C7B691-AE99-4A4B-A98D-D90055216AAA}" srcOrd="9" destOrd="0" presId="urn:microsoft.com/office/officeart/2005/8/layout/gear1"/>
    <dgm:cxn modelId="{3E96A742-1BDF-442A-B2F1-243A2481114F}" type="presParOf" srcId="{CEA83A1E-5867-4263-AC64-2D29153CCED5}" destId="{46B5A6CF-51F5-4627-8A95-7981E0697951}" srcOrd="10" destOrd="0" presId="urn:microsoft.com/office/officeart/2005/8/layout/gear1"/>
    <dgm:cxn modelId="{AD44A9D7-FD08-4DDA-BB15-A2408BAF27EB}" type="presParOf" srcId="{CEA83A1E-5867-4263-AC64-2D29153CCED5}" destId="{88BD5829-C90F-44A3-9077-DECD74E8A224}" srcOrd="11" destOrd="0" presId="urn:microsoft.com/office/officeart/2005/8/layout/gear1"/>
    <dgm:cxn modelId="{96792FBB-EE88-4C6B-9A2B-4EB1D51BE3C8}" type="presParOf" srcId="{CEA83A1E-5867-4263-AC64-2D29153CCED5}" destId="{D4998C81-76E6-4D12-B378-82F96096F70A}" srcOrd="12" destOrd="0" presId="urn:microsoft.com/office/officeart/2005/8/layout/gear1"/>
    <dgm:cxn modelId="{83FE2B9E-DFC3-48C0-8657-17DA877737A7}" type="presParOf" srcId="{CEA83A1E-5867-4263-AC64-2D29153CCED5}" destId="{599DA31D-28AB-41F5-9A40-5CD1A2A4EEA2}" srcOrd="13" destOrd="0" presId="urn:microsoft.com/office/officeart/2005/8/layout/gear1"/>
    <dgm:cxn modelId="{004D50F1-5728-4AA2-9679-4FB4C5E59AAD}" type="presParOf" srcId="{CEA83A1E-5867-4263-AC64-2D29153CCED5}" destId="{2B918095-2C7B-4C93-9C1E-A4DEA84BD8E8}" srcOrd="14" destOrd="0" presId="urn:microsoft.com/office/officeart/2005/8/layout/gear1"/>
    <dgm:cxn modelId="{C0B3CB0A-F313-432F-A889-03D335B6852B}" type="presParOf" srcId="{CEA83A1E-5867-4263-AC64-2D29153CCED5}" destId="{C30D21E8-4557-4AA3-8698-F2E695EB884C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90B7C-3ECD-432C-A7F9-46A0C04E0762}">
      <dsp:nvSpPr>
        <dsp:cNvPr id="0" name=""/>
        <dsp:cNvSpPr/>
      </dsp:nvSpPr>
      <dsp:spPr>
        <a:xfrm>
          <a:off x="4438996" y="3291840"/>
          <a:ext cx="4023360" cy="402336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u="sng" kern="1200" dirty="0"/>
            <a:t>TypeScript Class</a:t>
          </a:r>
          <a:endParaRPr lang="ko-KR" altLang="en-US" sz="2800" b="1" u="sng" kern="1200" dirty="0"/>
        </a:p>
      </dsp:txBody>
      <dsp:txXfrm>
        <a:off x="5247870" y="4234293"/>
        <a:ext cx="2405612" cy="2068090"/>
      </dsp:txXfrm>
    </dsp:sp>
    <dsp:sp modelId="{BDD998CA-DE61-4156-978E-1A4FD2D91C6F}">
      <dsp:nvSpPr>
        <dsp:cNvPr id="0" name=""/>
        <dsp:cNvSpPr/>
      </dsp:nvSpPr>
      <dsp:spPr>
        <a:xfrm>
          <a:off x="3926932" y="5779007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Class Chatbot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Multi Agent Orchestration</a:t>
          </a:r>
          <a:endParaRPr lang="ko-KR" altLang="en-US" sz="2000" kern="1200" dirty="0"/>
        </a:p>
      </dsp:txBody>
      <dsp:txXfrm>
        <a:off x="3971926" y="5824001"/>
        <a:ext cx="2470332" cy="1446204"/>
      </dsp:txXfrm>
    </dsp:sp>
    <dsp:sp modelId="{A8188B7F-A7B3-4C50-9AB4-15BA141D4FD6}">
      <dsp:nvSpPr>
        <dsp:cNvPr id="0" name=""/>
        <dsp:cNvSpPr/>
      </dsp:nvSpPr>
      <dsp:spPr>
        <a:xfrm>
          <a:off x="2098132" y="2340864"/>
          <a:ext cx="2926080" cy="2926080"/>
        </a:xfrm>
        <a:prstGeom prst="gear6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u="sng" kern="1200" dirty="0"/>
            <a:t>Swagger</a:t>
          </a:r>
          <a:endParaRPr lang="ko-KR" altLang="en-US" sz="2800" b="1" u="sng" kern="1200" dirty="0"/>
        </a:p>
      </dsp:txBody>
      <dsp:txXfrm>
        <a:off x="2834781" y="3081966"/>
        <a:ext cx="1452782" cy="1443876"/>
      </dsp:txXfrm>
    </dsp:sp>
    <dsp:sp modelId="{21B43C4B-550B-45AE-9733-FE0D3441DF38}">
      <dsp:nvSpPr>
        <dsp:cNvPr id="0" name=""/>
        <dsp:cNvSpPr/>
      </dsp:nvSpPr>
      <dsp:spPr>
        <a:xfrm>
          <a:off x="1147156" y="4242816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Swagger Chatbot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Backend Developer</a:t>
          </a:r>
          <a:br>
            <a:rPr lang="en-US" altLang="ko-KR" sz="1800" kern="1200" dirty="0"/>
          </a:br>
          <a:r>
            <a:rPr lang="en-US" altLang="ko-KR" sz="1800" kern="1200" dirty="0"/>
            <a:t>= AI Developer</a:t>
          </a:r>
          <a:endParaRPr lang="ko-KR" altLang="en-US" sz="1800" kern="1200" dirty="0"/>
        </a:p>
      </dsp:txBody>
      <dsp:txXfrm>
        <a:off x="1192150" y="4287810"/>
        <a:ext cx="2470332" cy="1446204"/>
      </dsp:txXfrm>
    </dsp:sp>
    <dsp:sp modelId="{CEC9D55E-0D2F-48D7-A161-7E440D14CFFE}">
      <dsp:nvSpPr>
        <dsp:cNvPr id="0" name=""/>
        <dsp:cNvSpPr/>
      </dsp:nvSpPr>
      <dsp:spPr>
        <a:xfrm rot="20700000">
          <a:off x="3737035" y="322167"/>
          <a:ext cx="2866961" cy="2866961"/>
        </a:xfrm>
        <a:prstGeom prst="gear6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u="sng" kern="1200" dirty="0"/>
            <a:t>Function Calling</a:t>
          </a:r>
          <a:endParaRPr lang="ko-KR" altLang="en-US" sz="2800" b="1" u="sng" kern="1200" dirty="0"/>
        </a:p>
      </dsp:txBody>
      <dsp:txXfrm rot="-20700000">
        <a:off x="4365844" y="950976"/>
        <a:ext cx="1609344" cy="1609344"/>
      </dsp:txXfrm>
    </dsp:sp>
    <dsp:sp modelId="{D4998C81-76E6-4D12-B378-82F96096F70A}">
      <dsp:nvSpPr>
        <dsp:cNvPr id="0" name=""/>
        <dsp:cNvSpPr/>
      </dsp:nvSpPr>
      <dsp:spPr>
        <a:xfrm>
          <a:off x="5902036" y="950976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Compiler Skills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Validation Feedback</a:t>
          </a:r>
          <a:endParaRPr lang="ko-KR" altLang="en-US" sz="1800" kern="1200" dirty="0"/>
        </a:p>
      </dsp:txBody>
      <dsp:txXfrm>
        <a:off x="5947030" y="995970"/>
        <a:ext cx="2470332" cy="1446204"/>
      </dsp:txXfrm>
    </dsp:sp>
    <dsp:sp modelId="{599DA31D-28AB-41F5-9A40-5CD1A2A4EEA2}">
      <dsp:nvSpPr>
        <dsp:cNvPr id="0" name=""/>
        <dsp:cNvSpPr/>
      </dsp:nvSpPr>
      <dsp:spPr>
        <a:xfrm>
          <a:off x="4165131" y="2664315"/>
          <a:ext cx="5149900" cy="5149900"/>
        </a:xfrm>
        <a:prstGeom prst="circularArrow">
          <a:avLst>
            <a:gd name="adj1" fmla="val 4687"/>
            <a:gd name="adj2" fmla="val 299029"/>
            <a:gd name="adj3" fmla="val 2560958"/>
            <a:gd name="adj4" fmla="val 15767953"/>
            <a:gd name="adj5" fmla="val 546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918095-2C7B-4C93-9C1E-A4DEA84BD8E8}">
      <dsp:nvSpPr>
        <dsp:cNvPr id="0" name=""/>
        <dsp:cNvSpPr/>
      </dsp:nvSpPr>
      <dsp:spPr>
        <a:xfrm>
          <a:off x="1579929" y="1680039"/>
          <a:ext cx="3741724" cy="37417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0D21E8-4557-4AA3-8698-F2E695EB884C}">
      <dsp:nvSpPr>
        <dsp:cNvPr id="0" name=""/>
        <dsp:cNvSpPr/>
      </dsp:nvSpPr>
      <dsp:spPr>
        <a:xfrm>
          <a:off x="3073878" y="-319198"/>
          <a:ext cx="4034332" cy="40343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3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BC6D1-33DB-4E0E-9717-2EF1BBA8CA1F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1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1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A94C522-282D-7724-7D04-BC886B944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41947"/>
              </p:ext>
            </p:extLst>
          </p:nvPr>
        </p:nvGraphicFramePr>
        <p:xfrm>
          <a:off x="2510443" y="0"/>
          <a:ext cx="9609513" cy="73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01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22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Jeongho Nam</dc:creator>
  <cp:lastModifiedBy>Jeongho Nam</cp:lastModifiedBy>
  <cp:revision>8</cp:revision>
  <dcterms:created xsi:type="dcterms:W3CDTF">2025-02-14T07:29:12Z</dcterms:created>
  <dcterms:modified xsi:type="dcterms:W3CDTF">2025-02-15T12:48:40Z</dcterms:modified>
</cp:coreProperties>
</file>