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07735-B330-40E8-8589-B5C9DB541504}" v="322" dt="2022-10-21T11:39:50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Kapalla" userId="S::mkapalla@iktsolutions.de::8922a7b5-104c-4919-b1ef-0b185f19cfd1" providerId="AD" clId="Web-{72107735-B330-40E8-8589-B5C9DB541504}"/>
    <pc:docChg chg="addSld modSld sldOrd">
      <pc:chgData name="Max Kapalla" userId="S::mkapalla@iktsolutions.de::8922a7b5-104c-4919-b1ef-0b185f19cfd1" providerId="AD" clId="Web-{72107735-B330-40E8-8589-B5C9DB541504}" dt="2022-10-21T11:39:50.073" v="230"/>
      <pc:docMkLst>
        <pc:docMk/>
      </pc:docMkLst>
      <pc:sldChg chg="addSp delSp modSp">
        <pc:chgData name="Max Kapalla" userId="S::mkapalla@iktsolutions.de::8922a7b5-104c-4919-b1ef-0b185f19cfd1" providerId="AD" clId="Web-{72107735-B330-40E8-8589-B5C9DB541504}" dt="2022-10-21T11:32:09.669" v="90" actId="20577"/>
        <pc:sldMkLst>
          <pc:docMk/>
          <pc:sldMk cId="1577499883" sldId="256"/>
        </pc:sldMkLst>
        <pc:spChg chg="del">
          <ac:chgData name="Max Kapalla" userId="S::mkapalla@iktsolutions.de::8922a7b5-104c-4919-b1ef-0b185f19cfd1" providerId="AD" clId="Web-{72107735-B330-40E8-8589-B5C9DB541504}" dt="2022-10-21T11:25:25.717" v="1"/>
          <ac:spMkLst>
            <pc:docMk/>
            <pc:sldMk cId="1577499883" sldId="256"/>
            <ac:spMk id="2" creationId="{00000000-0000-0000-0000-000000000000}"/>
          </ac:spMkLst>
        </pc:spChg>
        <pc:spChg chg="del">
          <ac:chgData name="Max Kapalla" userId="S::mkapalla@iktsolutions.de::8922a7b5-104c-4919-b1ef-0b185f19cfd1" providerId="AD" clId="Web-{72107735-B330-40E8-8589-B5C9DB541504}" dt="2022-10-21T11:25:27.952" v="2"/>
          <ac:spMkLst>
            <pc:docMk/>
            <pc:sldMk cId="1577499883" sldId="256"/>
            <ac:spMk id="3" creationId="{00000000-0000-0000-0000-000000000000}"/>
          </ac:spMkLst>
        </pc:spChg>
        <pc:spChg chg="add mod">
          <ac:chgData name="Max Kapalla" userId="S::mkapalla@iktsolutions.de::8922a7b5-104c-4919-b1ef-0b185f19cfd1" providerId="AD" clId="Web-{72107735-B330-40E8-8589-B5C9DB541504}" dt="2022-10-21T11:28:22.888" v="59" actId="1076"/>
          <ac:spMkLst>
            <pc:docMk/>
            <pc:sldMk cId="1577499883" sldId="256"/>
            <ac:spMk id="4" creationId="{8412F33B-8FB8-4030-8091-D2538570FCA5}"/>
          </ac:spMkLst>
        </pc:spChg>
        <pc:spChg chg="add mod">
          <ac:chgData name="Max Kapalla" userId="S::mkapalla@iktsolutions.de::8922a7b5-104c-4919-b1ef-0b185f19cfd1" providerId="AD" clId="Web-{72107735-B330-40E8-8589-B5C9DB541504}" dt="2022-10-21T11:28:29.154" v="60" actId="20577"/>
          <ac:spMkLst>
            <pc:docMk/>
            <pc:sldMk cId="1577499883" sldId="256"/>
            <ac:spMk id="5" creationId="{3B049EC7-80EA-19D1-E207-AC31375F69D1}"/>
          </ac:spMkLst>
        </pc:spChg>
        <pc:spChg chg="add mod">
          <ac:chgData name="Max Kapalla" userId="S::mkapalla@iktsolutions.de::8922a7b5-104c-4919-b1ef-0b185f19cfd1" providerId="AD" clId="Web-{72107735-B330-40E8-8589-B5C9DB541504}" dt="2022-10-21T11:31:56.747" v="88" actId="1076"/>
          <ac:spMkLst>
            <pc:docMk/>
            <pc:sldMk cId="1577499883" sldId="256"/>
            <ac:spMk id="6" creationId="{703A425B-4CF1-1BA5-097D-56A392A93022}"/>
          </ac:spMkLst>
        </pc:spChg>
        <pc:spChg chg="add mod">
          <ac:chgData name="Max Kapalla" userId="S::mkapalla@iktsolutions.de::8922a7b5-104c-4919-b1ef-0b185f19cfd1" providerId="AD" clId="Web-{72107735-B330-40E8-8589-B5C9DB541504}" dt="2022-10-21T11:32:04.060" v="89" actId="1076"/>
          <ac:spMkLst>
            <pc:docMk/>
            <pc:sldMk cId="1577499883" sldId="256"/>
            <ac:spMk id="7" creationId="{C802D282-03DC-B9E2-AE9C-CEFD85BDF4F0}"/>
          </ac:spMkLst>
        </pc:spChg>
        <pc:spChg chg="add mod">
          <ac:chgData name="Max Kapalla" userId="S::mkapalla@iktsolutions.de::8922a7b5-104c-4919-b1ef-0b185f19cfd1" providerId="AD" clId="Web-{72107735-B330-40E8-8589-B5C9DB541504}" dt="2022-10-21T11:32:09.669" v="90" actId="20577"/>
          <ac:spMkLst>
            <pc:docMk/>
            <pc:sldMk cId="1577499883" sldId="256"/>
            <ac:spMk id="8" creationId="{69B10636-73FE-F783-8F18-D87AD198E699}"/>
          </ac:spMkLst>
        </pc:spChg>
      </pc:sldChg>
      <pc:sldChg chg="addSp modSp add replId">
        <pc:chgData name="Max Kapalla" userId="S::mkapalla@iktsolutions.de::8922a7b5-104c-4919-b1ef-0b185f19cfd1" providerId="AD" clId="Web-{72107735-B330-40E8-8589-B5C9DB541504}" dt="2022-10-21T11:33:19.669" v="108" actId="20577"/>
        <pc:sldMkLst>
          <pc:docMk/>
          <pc:sldMk cId="3857341548" sldId="257"/>
        </pc:sldMkLst>
        <pc:spChg chg="add mod">
          <ac:chgData name="Max Kapalla" userId="S::mkapalla@iktsolutions.de::8922a7b5-104c-4919-b1ef-0b185f19cfd1" providerId="AD" clId="Web-{72107735-B330-40E8-8589-B5C9DB541504}" dt="2022-10-21T11:33:19.669" v="108" actId="20577"/>
          <ac:spMkLst>
            <pc:docMk/>
            <pc:sldMk cId="3857341548" sldId="257"/>
            <ac:spMk id="2" creationId="{F5219B6D-50CB-5F11-0459-168D39B4CD5E}"/>
          </ac:spMkLst>
        </pc:spChg>
      </pc:sldChg>
      <pc:sldChg chg="addSp modSp add replId">
        <pc:chgData name="Max Kapalla" userId="S::mkapalla@iktsolutions.de::8922a7b5-104c-4919-b1ef-0b185f19cfd1" providerId="AD" clId="Web-{72107735-B330-40E8-8589-B5C9DB541504}" dt="2022-10-21T11:33:41.278" v="123" actId="20577"/>
        <pc:sldMkLst>
          <pc:docMk/>
          <pc:sldMk cId="643962342" sldId="258"/>
        </pc:sldMkLst>
        <pc:spChg chg="add mod">
          <ac:chgData name="Max Kapalla" userId="S::mkapalla@iktsolutions.de::8922a7b5-104c-4919-b1ef-0b185f19cfd1" providerId="AD" clId="Web-{72107735-B330-40E8-8589-B5C9DB541504}" dt="2022-10-21T11:33:41.278" v="123" actId="20577"/>
          <ac:spMkLst>
            <pc:docMk/>
            <pc:sldMk cId="643962342" sldId="258"/>
            <ac:spMk id="3" creationId="{9B7B0B95-1044-E45A-A936-391D4140B44C}"/>
          </ac:spMkLst>
        </pc:spChg>
      </pc:sldChg>
      <pc:sldChg chg="addSp delSp modSp new ord">
        <pc:chgData name="Max Kapalla" userId="S::mkapalla@iktsolutions.de::8922a7b5-104c-4919-b1ef-0b185f19cfd1" providerId="AD" clId="Web-{72107735-B330-40E8-8589-B5C9DB541504}" dt="2022-10-21T11:39:13.120" v="217" actId="20577"/>
        <pc:sldMkLst>
          <pc:docMk/>
          <pc:sldMk cId="804730783" sldId="259"/>
        </pc:sldMkLst>
        <pc:spChg chg="del">
          <ac:chgData name="Max Kapalla" userId="S::mkapalla@iktsolutions.de::8922a7b5-104c-4919-b1ef-0b185f19cfd1" providerId="AD" clId="Web-{72107735-B330-40E8-8589-B5C9DB541504}" dt="2022-10-21T11:33:55.684" v="127"/>
          <ac:spMkLst>
            <pc:docMk/>
            <pc:sldMk cId="804730783" sldId="259"/>
            <ac:spMk id="2" creationId="{1FAF4610-4139-9855-7B82-95133A782513}"/>
          </ac:spMkLst>
        </pc:spChg>
        <pc:spChg chg="del">
          <ac:chgData name="Max Kapalla" userId="S::mkapalla@iktsolutions.de::8922a7b5-104c-4919-b1ef-0b185f19cfd1" providerId="AD" clId="Web-{72107735-B330-40E8-8589-B5C9DB541504}" dt="2022-10-21T11:33:54.809" v="126"/>
          <ac:spMkLst>
            <pc:docMk/>
            <pc:sldMk cId="804730783" sldId="259"/>
            <ac:spMk id="3" creationId="{74FDEDF5-4EE7-C399-49E2-71DF28C4A058}"/>
          </ac:spMkLst>
        </pc:spChg>
        <pc:spChg chg="add mod">
          <ac:chgData name="Max Kapalla" userId="S::mkapalla@iktsolutions.de::8922a7b5-104c-4919-b1ef-0b185f19cfd1" providerId="AD" clId="Web-{72107735-B330-40E8-8589-B5C9DB541504}" dt="2022-10-21T11:34:36.903" v="143"/>
          <ac:spMkLst>
            <pc:docMk/>
            <pc:sldMk cId="804730783" sldId="259"/>
            <ac:spMk id="4" creationId="{8EE731B8-39CD-6CCB-197B-DA4AC2BA85F8}"/>
          </ac:spMkLst>
        </pc:spChg>
        <pc:spChg chg="add del mod">
          <ac:chgData name="Max Kapalla" userId="S::mkapalla@iktsolutions.de::8922a7b5-104c-4919-b1ef-0b185f19cfd1" providerId="AD" clId="Web-{72107735-B330-40E8-8589-B5C9DB541504}" dt="2022-10-21T11:35:02.949" v="151"/>
          <ac:spMkLst>
            <pc:docMk/>
            <pc:sldMk cId="804730783" sldId="259"/>
            <ac:spMk id="5" creationId="{59284588-52DF-B6FD-3195-6EEC933BED97}"/>
          </ac:spMkLst>
        </pc:spChg>
        <pc:spChg chg="add mod">
          <ac:chgData name="Max Kapalla" userId="S::mkapalla@iktsolutions.de::8922a7b5-104c-4919-b1ef-0b185f19cfd1" providerId="AD" clId="Web-{72107735-B330-40E8-8589-B5C9DB541504}" dt="2022-10-21T11:35:19.903" v="162" actId="20577"/>
          <ac:spMkLst>
            <pc:docMk/>
            <pc:sldMk cId="804730783" sldId="259"/>
            <ac:spMk id="6" creationId="{CDEE8289-C7D4-784E-F08B-89944B8D67B5}"/>
          </ac:spMkLst>
        </pc:spChg>
        <pc:spChg chg="add mod">
          <ac:chgData name="Max Kapalla" userId="S::mkapalla@iktsolutions.de::8922a7b5-104c-4919-b1ef-0b185f19cfd1" providerId="AD" clId="Web-{72107735-B330-40E8-8589-B5C9DB541504}" dt="2022-10-21T11:38:08.402" v="199" actId="1076"/>
          <ac:spMkLst>
            <pc:docMk/>
            <pc:sldMk cId="804730783" sldId="259"/>
            <ac:spMk id="7" creationId="{1715D006-7356-6F33-F65A-E8FE9346EEEC}"/>
          </ac:spMkLst>
        </pc:spChg>
        <pc:spChg chg="add mod">
          <ac:chgData name="Max Kapalla" userId="S::mkapalla@iktsolutions.de::8922a7b5-104c-4919-b1ef-0b185f19cfd1" providerId="AD" clId="Web-{72107735-B330-40E8-8589-B5C9DB541504}" dt="2022-10-21T11:38:18.933" v="200" actId="1076"/>
          <ac:spMkLst>
            <pc:docMk/>
            <pc:sldMk cId="804730783" sldId="259"/>
            <ac:spMk id="8" creationId="{4F75B3CB-8253-7AD8-2496-24EF40B87AB6}"/>
          </ac:spMkLst>
        </pc:spChg>
        <pc:spChg chg="add mod">
          <ac:chgData name="Max Kapalla" userId="S::mkapalla@iktsolutions.de::8922a7b5-104c-4919-b1ef-0b185f19cfd1" providerId="AD" clId="Web-{72107735-B330-40E8-8589-B5C9DB541504}" dt="2022-10-21T11:39:13.120" v="217" actId="20577"/>
          <ac:spMkLst>
            <pc:docMk/>
            <pc:sldMk cId="804730783" sldId="259"/>
            <ac:spMk id="9" creationId="{0A3861E9-EC5D-3F25-84FF-25030C710032}"/>
          </ac:spMkLst>
        </pc:spChg>
      </pc:sldChg>
      <pc:sldChg chg="addSp modSp add replId">
        <pc:chgData name="Max Kapalla" userId="S::mkapalla@iktsolutions.de::8922a7b5-104c-4919-b1ef-0b185f19cfd1" providerId="AD" clId="Web-{72107735-B330-40E8-8589-B5C9DB541504}" dt="2022-10-21T11:39:50.073" v="230"/>
        <pc:sldMkLst>
          <pc:docMk/>
          <pc:sldMk cId="3478510865" sldId="260"/>
        </pc:sldMkLst>
        <pc:spChg chg="add mod">
          <ac:chgData name="Max Kapalla" userId="S::mkapalla@iktsolutions.de::8922a7b5-104c-4919-b1ef-0b185f19cfd1" providerId="AD" clId="Web-{72107735-B330-40E8-8589-B5C9DB541504}" dt="2022-10-21T11:39:50.073" v="230"/>
          <ac:spMkLst>
            <pc:docMk/>
            <pc:sldMk cId="3478510865" sldId="260"/>
            <ac:spMk id="2" creationId="{138F2570-DB86-DB3B-5A2D-77ED492B8D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412F33B-8FB8-4030-8091-D2538570FCA5}"/>
              </a:ext>
            </a:extLst>
          </p:cNvPr>
          <p:cNvSpPr/>
          <p:nvPr/>
        </p:nvSpPr>
        <p:spPr>
          <a:xfrm>
            <a:off x="3706624" y="260967"/>
            <a:ext cx="4773282" cy="790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cs typeface="Calibri"/>
              </a:rPr>
              <a:t>Benutzerregistrierung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B049EC7-80EA-19D1-E207-AC31375F69D1}"/>
              </a:ext>
            </a:extLst>
          </p:cNvPr>
          <p:cNvSpPr/>
          <p:nvPr/>
        </p:nvSpPr>
        <p:spPr>
          <a:xfrm>
            <a:off x="3706624" y="1506186"/>
            <a:ext cx="4773282" cy="790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cs typeface="Calibri"/>
              </a:rPr>
              <a:t>Eingabefeld: Benutzername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3A425B-4CF1-1BA5-097D-56A392A93022}"/>
              </a:ext>
            </a:extLst>
          </p:cNvPr>
          <p:cNvSpPr/>
          <p:nvPr/>
        </p:nvSpPr>
        <p:spPr>
          <a:xfrm>
            <a:off x="3706624" y="3569162"/>
            <a:ext cx="4773282" cy="790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cs typeface="Calibri"/>
              </a:rPr>
              <a:t>Eingabefeld: Passwort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02D282-03DC-B9E2-AE9C-CEFD85BDF4F0}"/>
              </a:ext>
            </a:extLst>
          </p:cNvPr>
          <p:cNvSpPr/>
          <p:nvPr/>
        </p:nvSpPr>
        <p:spPr>
          <a:xfrm>
            <a:off x="4329233" y="4619234"/>
            <a:ext cx="3537356" cy="493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cs typeface="Calibri"/>
              </a:rPr>
              <a:t>Schaltfläche: Registrieren</a:t>
            </a:r>
            <a:endParaRPr lang="de-DE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B10636-73FE-F783-8F18-D87AD198E699}"/>
              </a:ext>
            </a:extLst>
          </p:cNvPr>
          <p:cNvSpPr/>
          <p:nvPr/>
        </p:nvSpPr>
        <p:spPr>
          <a:xfrm>
            <a:off x="3706624" y="2537674"/>
            <a:ext cx="4773282" cy="790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cs typeface="Calibri"/>
              </a:rPr>
              <a:t>Eingabefeld: E-Mail</a:t>
            </a:r>
          </a:p>
        </p:txBody>
      </p:sp>
      <p:sp>
        <p:nvSpPr>
          <p:cNvPr id="9" name="Interaktive Schaltfläche: Leer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7CB6135-1B3D-A30C-745A-46D19F0D0B0A}"/>
              </a:ext>
            </a:extLst>
          </p:cNvPr>
          <p:cNvSpPr/>
          <p:nvPr/>
        </p:nvSpPr>
        <p:spPr>
          <a:xfrm>
            <a:off x="3706624" y="1506186"/>
            <a:ext cx="4773282" cy="790754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teraktive Schaltfläche: Leer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2D2BBB1-3754-6610-6239-5CF37951A892}"/>
              </a:ext>
            </a:extLst>
          </p:cNvPr>
          <p:cNvSpPr/>
          <p:nvPr/>
        </p:nvSpPr>
        <p:spPr>
          <a:xfrm>
            <a:off x="3706624" y="2537674"/>
            <a:ext cx="4773282" cy="790754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teraktive Schaltfläche: Leer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570683D-E8EA-0391-0B18-7349A60891F4}"/>
              </a:ext>
            </a:extLst>
          </p:cNvPr>
          <p:cNvSpPr/>
          <p:nvPr/>
        </p:nvSpPr>
        <p:spPr>
          <a:xfrm>
            <a:off x="4329233" y="4600650"/>
            <a:ext cx="3537356" cy="511973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412F33B-8FB8-4030-8091-D2538570FCA5}"/>
              </a:ext>
            </a:extLst>
          </p:cNvPr>
          <p:cNvSpPr/>
          <p:nvPr/>
        </p:nvSpPr>
        <p:spPr>
          <a:xfrm>
            <a:off x="3706624" y="260967"/>
            <a:ext cx="4773282" cy="790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cs typeface="Calibri"/>
              </a:rPr>
              <a:t>Benutzerregistrierung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B049EC7-80EA-19D1-E207-AC31375F69D1}"/>
              </a:ext>
            </a:extLst>
          </p:cNvPr>
          <p:cNvSpPr/>
          <p:nvPr/>
        </p:nvSpPr>
        <p:spPr>
          <a:xfrm>
            <a:off x="3706624" y="1506186"/>
            <a:ext cx="4773282" cy="790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cs typeface="Calibri"/>
              </a:rPr>
              <a:t>Eingabefeld: Benutzername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3A425B-4CF1-1BA5-097D-56A392A93022}"/>
              </a:ext>
            </a:extLst>
          </p:cNvPr>
          <p:cNvSpPr/>
          <p:nvPr/>
        </p:nvSpPr>
        <p:spPr>
          <a:xfrm>
            <a:off x="3706624" y="3569162"/>
            <a:ext cx="4773282" cy="790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cs typeface="Calibri"/>
              </a:rPr>
              <a:t>Eingabefeld: Passwort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02D282-03DC-B9E2-AE9C-CEFD85BDF4F0}"/>
              </a:ext>
            </a:extLst>
          </p:cNvPr>
          <p:cNvSpPr/>
          <p:nvPr/>
        </p:nvSpPr>
        <p:spPr>
          <a:xfrm>
            <a:off x="4329233" y="4619234"/>
            <a:ext cx="3537356" cy="493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cs typeface="Calibri"/>
              </a:rPr>
              <a:t>Schaltfläche: Registrieren</a:t>
            </a:r>
            <a:endParaRPr lang="de-DE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B10636-73FE-F783-8F18-D87AD198E699}"/>
              </a:ext>
            </a:extLst>
          </p:cNvPr>
          <p:cNvSpPr/>
          <p:nvPr/>
        </p:nvSpPr>
        <p:spPr>
          <a:xfrm>
            <a:off x="3706624" y="2537674"/>
            <a:ext cx="4773282" cy="790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cs typeface="Calibri"/>
              </a:rPr>
              <a:t>Eingabefeld: E-Mail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5219B6D-50CB-5F11-0459-168D39B4CD5E}"/>
              </a:ext>
            </a:extLst>
          </p:cNvPr>
          <p:cNvSpPr/>
          <p:nvPr/>
        </p:nvSpPr>
        <p:spPr>
          <a:xfrm>
            <a:off x="537117" y="1447800"/>
            <a:ext cx="2425390" cy="910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  <a:cs typeface="Calibri"/>
              </a:rPr>
              <a:t>Benutzername bereits vergeben</a:t>
            </a:r>
            <a:endParaRPr lang="de-DE">
              <a:solidFill>
                <a:srgbClr val="FF0000"/>
              </a:solidFill>
              <a:cs typeface="Calibri"/>
            </a:endParaRPr>
          </a:p>
        </p:txBody>
      </p:sp>
      <p:sp>
        <p:nvSpPr>
          <p:cNvPr id="3" name="Interaktive Schaltfläche: Leer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214CF70-9446-271A-846F-2FC83E31F2D8}"/>
              </a:ext>
            </a:extLst>
          </p:cNvPr>
          <p:cNvSpPr/>
          <p:nvPr/>
        </p:nvSpPr>
        <p:spPr>
          <a:xfrm>
            <a:off x="3706624" y="1506186"/>
            <a:ext cx="4773282" cy="790754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teraktive Schaltfläche: Leer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39D5012-6C38-1FAC-3C0C-8DB79FACB83A}"/>
              </a:ext>
            </a:extLst>
          </p:cNvPr>
          <p:cNvSpPr/>
          <p:nvPr/>
        </p:nvSpPr>
        <p:spPr>
          <a:xfrm>
            <a:off x="3706624" y="2537674"/>
            <a:ext cx="4773282" cy="790754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teraktive Schaltfläche: Leer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6CD5BEE-4565-5D77-6078-4AF406EF349E}"/>
              </a:ext>
            </a:extLst>
          </p:cNvPr>
          <p:cNvSpPr/>
          <p:nvPr/>
        </p:nvSpPr>
        <p:spPr>
          <a:xfrm>
            <a:off x="4329233" y="4619234"/>
            <a:ext cx="3537356" cy="493389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34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412F33B-8FB8-4030-8091-D2538570FCA5}"/>
              </a:ext>
            </a:extLst>
          </p:cNvPr>
          <p:cNvSpPr/>
          <p:nvPr/>
        </p:nvSpPr>
        <p:spPr>
          <a:xfrm>
            <a:off x="3706624" y="260967"/>
            <a:ext cx="4773282" cy="790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cs typeface="Calibri"/>
              </a:rPr>
              <a:t>Benutzerregistrierung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B049EC7-80EA-19D1-E207-AC31375F69D1}"/>
              </a:ext>
            </a:extLst>
          </p:cNvPr>
          <p:cNvSpPr/>
          <p:nvPr/>
        </p:nvSpPr>
        <p:spPr>
          <a:xfrm>
            <a:off x="3706624" y="1506186"/>
            <a:ext cx="4773282" cy="790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cs typeface="Calibri"/>
              </a:rPr>
              <a:t>Eingabefeld: Benutzername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3A425B-4CF1-1BA5-097D-56A392A93022}"/>
              </a:ext>
            </a:extLst>
          </p:cNvPr>
          <p:cNvSpPr/>
          <p:nvPr/>
        </p:nvSpPr>
        <p:spPr>
          <a:xfrm>
            <a:off x="3706624" y="3569162"/>
            <a:ext cx="4773282" cy="790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cs typeface="Calibri"/>
              </a:rPr>
              <a:t>Eingabefeld: Passwort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02D282-03DC-B9E2-AE9C-CEFD85BDF4F0}"/>
              </a:ext>
            </a:extLst>
          </p:cNvPr>
          <p:cNvSpPr/>
          <p:nvPr/>
        </p:nvSpPr>
        <p:spPr>
          <a:xfrm>
            <a:off x="4329233" y="4619234"/>
            <a:ext cx="3537356" cy="493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cs typeface="Calibri"/>
              </a:rPr>
              <a:t>Schaltfläche: Registrieren</a:t>
            </a:r>
            <a:endParaRPr lang="de-DE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B10636-73FE-F783-8F18-D87AD198E699}"/>
              </a:ext>
            </a:extLst>
          </p:cNvPr>
          <p:cNvSpPr/>
          <p:nvPr/>
        </p:nvSpPr>
        <p:spPr>
          <a:xfrm>
            <a:off x="3706624" y="2537674"/>
            <a:ext cx="4773282" cy="790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cs typeface="Calibri"/>
              </a:rPr>
              <a:t>Eingabefeld: E-Mail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B7B0B95-1044-E45A-A936-391D4140B44C}"/>
              </a:ext>
            </a:extLst>
          </p:cNvPr>
          <p:cNvSpPr/>
          <p:nvPr/>
        </p:nvSpPr>
        <p:spPr>
          <a:xfrm>
            <a:off x="416312" y="2479288"/>
            <a:ext cx="2425390" cy="910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  <a:cs typeface="Calibri"/>
              </a:rPr>
              <a:t>E-Mail Adresse wird bereits benutzt</a:t>
            </a:r>
            <a:endParaRPr lang="de-DE" dirty="0"/>
          </a:p>
        </p:txBody>
      </p:sp>
      <p:sp>
        <p:nvSpPr>
          <p:cNvPr id="2" name="Interaktive Schaltfläche: Leer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E46421C-C450-F48B-847C-D7A2C809C364}"/>
              </a:ext>
            </a:extLst>
          </p:cNvPr>
          <p:cNvSpPr/>
          <p:nvPr/>
        </p:nvSpPr>
        <p:spPr>
          <a:xfrm>
            <a:off x="3706624" y="1506186"/>
            <a:ext cx="4773282" cy="790754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teraktive Schaltfläche: Leer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27F9958-28B2-579F-266F-75A88280FC2E}"/>
              </a:ext>
            </a:extLst>
          </p:cNvPr>
          <p:cNvSpPr/>
          <p:nvPr/>
        </p:nvSpPr>
        <p:spPr>
          <a:xfrm>
            <a:off x="3706624" y="2537674"/>
            <a:ext cx="4773282" cy="790754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teraktive Schaltfläche: Leer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F25545E-1ED9-BF3A-2D67-3820FECC5EBE}"/>
              </a:ext>
            </a:extLst>
          </p:cNvPr>
          <p:cNvSpPr/>
          <p:nvPr/>
        </p:nvSpPr>
        <p:spPr>
          <a:xfrm>
            <a:off x="4329233" y="4600650"/>
            <a:ext cx="3537356" cy="511973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96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EE731B8-39CD-6CCB-197B-DA4AC2BA85F8}"/>
              </a:ext>
            </a:extLst>
          </p:cNvPr>
          <p:cNvSpPr txBox="1"/>
          <p:nvPr/>
        </p:nvSpPr>
        <p:spPr>
          <a:xfrm>
            <a:off x="3586975" y="455341"/>
            <a:ext cx="5018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Benutzer wurde erfolgreich registriert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DEE8289-C7D4-784E-F08B-89944B8D67B5}"/>
              </a:ext>
            </a:extLst>
          </p:cNvPr>
          <p:cNvSpPr txBox="1"/>
          <p:nvPr/>
        </p:nvSpPr>
        <p:spPr>
          <a:xfrm>
            <a:off x="3586975" y="1273097"/>
            <a:ext cx="5018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2FA Setup erforderlich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715D006-7356-6F33-F65A-E8FE9346EEEC}"/>
              </a:ext>
            </a:extLst>
          </p:cNvPr>
          <p:cNvSpPr txBox="1"/>
          <p:nvPr/>
        </p:nvSpPr>
        <p:spPr>
          <a:xfrm>
            <a:off x="3586975" y="1784195"/>
            <a:ext cx="5018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Geben Sie den Sicherheitscode aus der E-Mail ein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75B3CB-8253-7AD8-2496-24EF40B87AB6}"/>
              </a:ext>
            </a:extLst>
          </p:cNvPr>
          <p:cNvSpPr txBox="1"/>
          <p:nvPr/>
        </p:nvSpPr>
        <p:spPr>
          <a:xfrm>
            <a:off x="3586975" y="2295292"/>
            <a:ext cx="5018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cs typeface="Calibri"/>
              </a:rPr>
              <a:t>Eingabefeld: 2FA Code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A3861E9-EC5D-3F25-84FF-25030C710032}"/>
              </a:ext>
            </a:extLst>
          </p:cNvPr>
          <p:cNvSpPr txBox="1"/>
          <p:nvPr/>
        </p:nvSpPr>
        <p:spPr>
          <a:xfrm>
            <a:off x="3586975" y="2806389"/>
            <a:ext cx="5018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Schaltfläche: 2FA Bestätigen</a:t>
            </a:r>
          </a:p>
        </p:txBody>
      </p:sp>
      <p:sp>
        <p:nvSpPr>
          <p:cNvPr id="2" name="Interaktive Schaltfläche: Leer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E35B8DA-26B4-38FA-0F8F-D525864B3566}"/>
              </a:ext>
            </a:extLst>
          </p:cNvPr>
          <p:cNvSpPr/>
          <p:nvPr/>
        </p:nvSpPr>
        <p:spPr>
          <a:xfrm>
            <a:off x="3586975" y="2295292"/>
            <a:ext cx="5018048" cy="369332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teraktive Schaltfläche: Leer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177A05F-B921-6DB6-BAFE-E54C709C9C35}"/>
              </a:ext>
            </a:extLst>
          </p:cNvPr>
          <p:cNvSpPr/>
          <p:nvPr/>
        </p:nvSpPr>
        <p:spPr>
          <a:xfrm>
            <a:off x="3586975" y="2806389"/>
            <a:ext cx="5018048" cy="369332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73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EE731B8-39CD-6CCB-197B-DA4AC2BA85F8}"/>
              </a:ext>
            </a:extLst>
          </p:cNvPr>
          <p:cNvSpPr txBox="1"/>
          <p:nvPr/>
        </p:nvSpPr>
        <p:spPr>
          <a:xfrm>
            <a:off x="3586975" y="455341"/>
            <a:ext cx="5018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Benutzer wurde erfolgreich registriert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DEE8289-C7D4-784E-F08B-89944B8D67B5}"/>
              </a:ext>
            </a:extLst>
          </p:cNvPr>
          <p:cNvSpPr txBox="1"/>
          <p:nvPr/>
        </p:nvSpPr>
        <p:spPr>
          <a:xfrm>
            <a:off x="3586975" y="1273097"/>
            <a:ext cx="5018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2FA Setup erforderlich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715D006-7356-6F33-F65A-E8FE9346EEEC}"/>
              </a:ext>
            </a:extLst>
          </p:cNvPr>
          <p:cNvSpPr txBox="1"/>
          <p:nvPr/>
        </p:nvSpPr>
        <p:spPr>
          <a:xfrm>
            <a:off x="3586975" y="1784195"/>
            <a:ext cx="5018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Geben Sie den Sicherheitscode aus der E-Mail ein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75B3CB-8253-7AD8-2496-24EF40B87AB6}"/>
              </a:ext>
            </a:extLst>
          </p:cNvPr>
          <p:cNvSpPr txBox="1"/>
          <p:nvPr/>
        </p:nvSpPr>
        <p:spPr>
          <a:xfrm>
            <a:off x="3586975" y="2295292"/>
            <a:ext cx="5018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cs typeface="Calibri"/>
              </a:rPr>
              <a:t>Eingabefeld: 2FA Code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A3861E9-EC5D-3F25-84FF-25030C710032}"/>
              </a:ext>
            </a:extLst>
          </p:cNvPr>
          <p:cNvSpPr txBox="1"/>
          <p:nvPr/>
        </p:nvSpPr>
        <p:spPr>
          <a:xfrm>
            <a:off x="3586975" y="2806389"/>
            <a:ext cx="5018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Schaltfläche: 2FA Bestätigen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38F2570-DB86-DB3B-5A2D-77ED492B8D4B}"/>
              </a:ext>
            </a:extLst>
          </p:cNvPr>
          <p:cNvSpPr txBox="1"/>
          <p:nvPr/>
        </p:nvSpPr>
        <p:spPr>
          <a:xfrm>
            <a:off x="585438" y="2295292"/>
            <a:ext cx="25740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  <a:cs typeface="Calibri"/>
              </a:rPr>
              <a:t>2FA Code ungültig</a:t>
            </a:r>
            <a:endParaRPr lang="de-DE">
              <a:solidFill>
                <a:srgbClr val="FF0000"/>
              </a:solidFill>
              <a:cs typeface="Calibri"/>
            </a:endParaRPr>
          </a:p>
        </p:txBody>
      </p:sp>
      <p:sp>
        <p:nvSpPr>
          <p:cNvPr id="3" name="Interaktive Schaltfläche: Leer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1DD674A-95C2-1C78-C9FD-0480D8DE8624}"/>
              </a:ext>
            </a:extLst>
          </p:cNvPr>
          <p:cNvSpPr/>
          <p:nvPr/>
        </p:nvSpPr>
        <p:spPr>
          <a:xfrm>
            <a:off x="3586975" y="2295292"/>
            <a:ext cx="5018048" cy="369332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Interaktive Schaltfläche: Leer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3E9ED6C-C4ED-3406-A67D-6AA512DB2256}"/>
              </a:ext>
            </a:extLst>
          </p:cNvPr>
          <p:cNvSpPr/>
          <p:nvPr/>
        </p:nvSpPr>
        <p:spPr>
          <a:xfrm>
            <a:off x="3586975" y="2806389"/>
            <a:ext cx="5018048" cy="369332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51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EE731B8-39CD-6CCB-197B-DA4AC2BA85F8}"/>
              </a:ext>
            </a:extLst>
          </p:cNvPr>
          <p:cNvSpPr txBox="1"/>
          <p:nvPr/>
        </p:nvSpPr>
        <p:spPr>
          <a:xfrm>
            <a:off x="3586975" y="455341"/>
            <a:ext cx="5018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Benutzer wurde erfolgreich registriert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46C8905-6BDF-F965-3C62-885933E349C1}"/>
              </a:ext>
            </a:extLst>
          </p:cNvPr>
          <p:cNvSpPr txBox="1"/>
          <p:nvPr/>
        </p:nvSpPr>
        <p:spPr>
          <a:xfrm>
            <a:off x="3586975" y="1521343"/>
            <a:ext cx="5018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solidFill>
                  <a:schemeClr val="accent6"/>
                </a:solidFill>
                <a:cs typeface="Calibri"/>
              </a:rPr>
              <a:t>2FA erfolgreich eingerichtet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D7E32A9-FE86-0E90-07F8-C25DB57D873D}"/>
              </a:ext>
            </a:extLst>
          </p:cNvPr>
          <p:cNvSpPr txBox="1"/>
          <p:nvPr/>
        </p:nvSpPr>
        <p:spPr>
          <a:xfrm>
            <a:off x="3586975" y="2057464"/>
            <a:ext cx="5018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weiter</a:t>
            </a:r>
            <a:endParaRPr lang="de-DE" dirty="0">
              <a:solidFill>
                <a:schemeClr val="accent6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46895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Breitbild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Max Kapalla</cp:lastModifiedBy>
  <cp:revision>89</cp:revision>
  <dcterms:created xsi:type="dcterms:W3CDTF">2022-10-21T11:25:12Z</dcterms:created>
  <dcterms:modified xsi:type="dcterms:W3CDTF">2022-10-21T12:02:43Z</dcterms:modified>
</cp:coreProperties>
</file>