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025" r:id="rId3"/>
    <p:sldId id="257" r:id="rId4"/>
    <p:sldId id="259" r:id="rId5"/>
    <p:sldId id="2022" r:id="rId6"/>
    <p:sldId id="2023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4"/>
    <p:restoredTop sz="96176"/>
  </p:normalViewPr>
  <p:slideViewPr>
    <p:cSldViewPr snapToGrid="0" snapToObjects="1">
      <p:cViewPr>
        <p:scale>
          <a:sx n="100" d="100"/>
          <a:sy n="100" d="100"/>
        </p:scale>
        <p:origin x="9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5BB12-C846-F140-A8AC-E91AD98410C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9D23B-8704-7349-92E3-01EC5D28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9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2A5-C686-434D-AC3A-C0F69993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E64C-C8E8-0E45-91BD-6E8FD478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C91C-EECA-5E47-8BED-DE75B5CA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5591-0BAC-694D-9B5E-D8052C31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DC1EA-BD5B-6647-91A1-23032BFF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4003-4F63-CD45-BA50-AD78C016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17EDE-E324-2F43-B338-8691EF02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6875-2249-E94B-B989-B29B1A8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4969-E7BB-E740-9F2D-DB9718AB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0893-1471-F54A-938B-CD4480DF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4EA08-1ADB-7646-AE52-D97347D22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94F89-5418-E44D-8C55-817D7BE6B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0051-76B2-3645-B43A-BC97FE82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81543-478E-A849-BC5C-1D911B6C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0CE5-6715-2A4A-BB93-B84A7C66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D1A0-0305-CD48-ACEB-539BFACE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F71-21D9-864F-A7A5-16DA0817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5AAD-2399-5546-BCFD-58C42455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F560-C2CA-844A-9E5C-782FB0E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520D-9948-5746-AD88-54A7214B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CB8E-181A-F543-B77C-4D5E2B43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E77E-D68F-5845-BB83-C74DC6B0A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85E9-92D0-ED44-AD9F-4DFE885D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99E9-7DC4-174F-825D-634060D1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6C5D-DB2C-7842-83FC-B67DC1DC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1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BA31-17D8-CA42-93DC-CB37A7CC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0AF6-CCB6-A643-A1CF-388DAAEB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B051D-59A2-F548-83D7-C19E48122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F90C-4D7C-BB4D-9EE6-6C9D53A9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A10A-C1E9-5649-8DFF-DD8E827E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4CC50-4D0C-D842-871A-D5B5DAAD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A181-D70C-4242-9B86-6229F53A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5FFA7-5924-A741-B07A-A08AA95B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8EE8D-EFF4-5948-8415-79C80A840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2D9BF-1908-364B-AC36-9120AD935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1CA30-2523-4549-A457-C863C946A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0D40D-2887-084C-9674-312DD5AE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5EAB4-4877-BE48-AFB4-51F9899F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58D2B-8BAE-2E4F-A451-15B7ECE2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1219-5D52-6D45-BEAC-F3070876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5FD61-03B7-814C-8CD1-AA0A6E47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D4499-053B-7942-B209-3D9F9644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2EDBB-E8DB-144B-ABF5-89009674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95A95-3055-404D-990F-446B1372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5A032-E11D-8F46-B71B-DA50FF04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04737-4377-C248-AA30-79CA5639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E13B-AE63-8941-9C87-6CF80DCE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ED44-4656-9444-B4D3-59F49F9A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AE555-C918-F84C-87C6-0CE3EE4D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059E9-84DC-BA47-B7D4-15582871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CEA3-FCD8-5D43-ADDA-A9C1A9B8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1837-F3B6-2847-A235-9EE93D78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4A81-3D4D-0449-AF7F-743DEEBD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FA061-000F-5749-B07B-DDE933D36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63AD0-EFC4-C647-9790-A22B9ED7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52C7-2B4E-154F-BBD8-D6C5181D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D883B-628E-6644-8139-8CA1B518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A7680-EA28-1A4E-ABAF-1B606622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8A125-A52C-074A-9330-C3447C6E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1DE5E-90A6-7649-AEEA-3D1B4A66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BF98-E1B4-2A4F-B9C4-0A2B79219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2DF3-6CD4-614A-A395-34A05B925FA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B990-7432-0946-9FF5-475AB013D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19BE-592D-1644-A276-6437ED22E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E541-7D8D-CC43-A910-A861C643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65B3F7-1CD3-0B44-BC4D-D7990D6ED0AA}"/>
              </a:ext>
            </a:extLst>
          </p:cNvPr>
          <p:cNvSpPr txBox="1"/>
          <p:nvPr/>
        </p:nvSpPr>
        <p:spPr>
          <a:xfrm>
            <a:off x="111835" y="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662E6-D053-2C40-BE63-8499FEDF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98" y="184666"/>
            <a:ext cx="4390726" cy="3775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78D5F-2820-D14D-8BF2-23F3CF724EFF}"/>
              </a:ext>
            </a:extLst>
          </p:cNvPr>
          <p:cNvSpPr txBox="1"/>
          <p:nvPr/>
        </p:nvSpPr>
        <p:spPr>
          <a:xfrm>
            <a:off x="1275992" y="341194"/>
            <a:ext cx="14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8A890-B278-CA46-9DED-5486075A7DA6}"/>
              </a:ext>
            </a:extLst>
          </p:cNvPr>
          <p:cNvSpPr txBox="1"/>
          <p:nvPr/>
        </p:nvSpPr>
        <p:spPr>
          <a:xfrm>
            <a:off x="5363124" y="326147"/>
            <a:ext cx="10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C55A-4898-604C-9EFC-32C6B9DD047C}"/>
              </a:ext>
            </a:extLst>
          </p:cNvPr>
          <p:cNvSpPr/>
          <p:nvPr/>
        </p:nvSpPr>
        <p:spPr>
          <a:xfrm>
            <a:off x="6267092" y="1028700"/>
            <a:ext cx="756008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1194"/>
            <a:ext cx="5438775" cy="3314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69274" y="3286125"/>
            <a:ext cx="2616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Get in all celltypes of all cell lineages </a:t>
            </a:r>
            <a:r>
              <a:rPr lang="en-SE" dirty="0" smtClean="0"/>
              <a:t>–</a:t>
            </a:r>
            <a:r>
              <a:rPr lang="sv-SE" dirty="0" smtClean="0"/>
              <a:t> memory B-cell, naive B-cell, etc</a:t>
            </a:r>
          </a:p>
          <a:p>
            <a:endParaRPr lang="sv-SE" dirty="0"/>
          </a:p>
          <a:p>
            <a:r>
              <a:rPr lang="sv-SE" dirty="0" smtClean="0"/>
              <a:t>Petter’s group can help with differentiation pattern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4D849F-3728-E846-8A2B-E8276979BEDA}"/>
              </a:ext>
            </a:extLst>
          </p:cNvPr>
          <p:cNvSpPr txBox="1"/>
          <p:nvPr/>
        </p:nvSpPr>
        <p:spPr>
          <a:xfrm>
            <a:off x="180499" y="701014"/>
            <a:ext cx="60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2E9A4-C8CC-8A43-8E02-38E63909D3A0}"/>
              </a:ext>
            </a:extLst>
          </p:cNvPr>
          <p:cNvSpPr txBox="1"/>
          <p:nvPr/>
        </p:nvSpPr>
        <p:spPr>
          <a:xfrm>
            <a:off x="4245150" y="734285"/>
            <a:ext cx="137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58968" y="3726560"/>
            <a:ext cx="2796501" cy="3074163"/>
            <a:chOff x="7798082" y="226891"/>
            <a:chExt cx="3350300" cy="36829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F3B275-3FA0-4944-B4C5-1F57344E5132}"/>
                </a:ext>
              </a:extLst>
            </p:cNvPr>
            <p:cNvSpPr txBox="1"/>
            <p:nvPr/>
          </p:nvSpPr>
          <p:spPr>
            <a:xfrm>
              <a:off x="7798082" y="495895"/>
              <a:ext cx="60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b.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096" y="373834"/>
              <a:ext cx="2840605" cy="353600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179858" y="226891"/>
              <a:ext cx="1436657" cy="36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Monocytes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2667" y="1297445"/>
              <a:ext cx="1121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B-cells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2416" y="847821"/>
              <a:ext cx="1536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Granulocytes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08997" y="3526630"/>
              <a:ext cx="1121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T-cells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27235" y="726968"/>
              <a:ext cx="1121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PBMC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65B3F7-1CD3-0B44-BC4D-D7990D6ED0AA}"/>
              </a:ext>
            </a:extLst>
          </p:cNvPr>
          <p:cNvSpPr txBox="1"/>
          <p:nvPr/>
        </p:nvSpPr>
        <p:spPr>
          <a:xfrm>
            <a:off x="111835" y="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2" y="3777774"/>
            <a:ext cx="3056215" cy="3059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4D849F-3728-E846-8A2B-E8276979BEDA}"/>
              </a:ext>
            </a:extLst>
          </p:cNvPr>
          <p:cNvSpPr txBox="1"/>
          <p:nvPr/>
        </p:nvSpPr>
        <p:spPr>
          <a:xfrm>
            <a:off x="179208" y="3920573"/>
            <a:ext cx="60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2" y="138987"/>
            <a:ext cx="3083639" cy="35842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91" y="281987"/>
            <a:ext cx="3357121" cy="33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701" r="53228" b="7215"/>
          <a:stretch/>
        </p:blipFill>
        <p:spPr>
          <a:xfrm>
            <a:off x="815286" y="149243"/>
            <a:ext cx="3896493" cy="4547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65B3F7-1CD3-0B44-BC4D-D7990D6ED0AA}"/>
              </a:ext>
            </a:extLst>
          </p:cNvPr>
          <p:cNvSpPr txBox="1"/>
          <p:nvPr/>
        </p:nvSpPr>
        <p:spPr>
          <a:xfrm>
            <a:off x="111835" y="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9FEF2B-FD90-B249-825E-35BE9B544E02}"/>
              </a:ext>
            </a:extLst>
          </p:cNvPr>
          <p:cNvSpPr txBox="1"/>
          <p:nvPr/>
        </p:nvSpPr>
        <p:spPr>
          <a:xfrm>
            <a:off x="789911" y="4117425"/>
            <a:ext cx="61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9C588-4835-6642-A3A5-DE47C77B2DC0}"/>
              </a:ext>
            </a:extLst>
          </p:cNvPr>
          <p:cNvSpPr txBox="1"/>
          <p:nvPr/>
        </p:nvSpPr>
        <p:spPr>
          <a:xfrm>
            <a:off x="4924078" y="236038"/>
            <a:ext cx="61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871EDA-5D2F-1849-8EFB-81C80B9C3904}"/>
              </a:ext>
            </a:extLst>
          </p:cNvPr>
          <p:cNvSpPr txBox="1"/>
          <p:nvPr/>
        </p:nvSpPr>
        <p:spPr>
          <a:xfrm>
            <a:off x="1964393" y="341068"/>
            <a:ext cx="61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871EDA-5D2F-1849-8EFB-81C80B9C3904}"/>
              </a:ext>
            </a:extLst>
          </p:cNvPr>
          <p:cNvSpPr txBox="1"/>
          <p:nvPr/>
        </p:nvSpPr>
        <p:spPr>
          <a:xfrm>
            <a:off x="152631" y="400865"/>
            <a:ext cx="61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55" y="-8666"/>
            <a:ext cx="4694138" cy="4705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1986" y="341899"/>
            <a:ext cx="1651535" cy="15663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79" y="1988802"/>
            <a:ext cx="1241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Mattias får ändra text så den är bra size och färg</a:t>
            </a:r>
            <a:endParaRPr lang="en-US" sz="1400" dirty="0"/>
          </a:p>
        </p:txBody>
      </p:sp>
      <p:cxnSp>
        <p:nvCxnSpPr>
          <p:cNvPr id="36" name="Curved Connector 35"/>
          <p:cNvCxnSpPr/>
          <p:nvPr/>
        </p:nvCxnSpPr>
        <p:spPr>
          <a:xfrm rot="5400000" flipH="1" flipV="1">
            <a:off x="208484" y="1544548"/>
            <a:ext cx="483683" cy="404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9" y="4648605"/>
            <a:ext cx="11150909" cy="20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6" y="442890"/>
            <a:ext cx="11079381" cy="6148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65B3F7-1CD3-0B44-BC4D-D7990D6ED0AA}"/>
              </a:ext>
            </a:extLst>
          </p:cNvPr>
          <p:cNvSpPr txBox="1"/>
          <p:nvPr/>
        </p:nvSpPr>
        <p:spPr>
          <a:xfrm>
            <a:off x="111835" y="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9B5E5-05DC-4749-84FA-CC62BD8FF0E8}"/>
              </a:ext>
            </a:extLst>
          </p:cNvPr>
          <p:cNvSpPr txBox="1"/>
          <p:nvPr/>
        </p:nvSpPr>
        <p:spPr>
          <a:xfrm>
            <a:off x="4756638" y="258224"/>
            <a:ext cx="160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Fixa</a:t>
            </a:r>
            <a:r>
              <a:rPr lang="en-US" dirty="0"/>
              <a:t> till </a:t>
            </a:r>
            <a:r>
              <a:rPr lang="en-US" dirty="0" err="1"/>
              <a:t>detta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5479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65B3F7-1CD3-0B44-BC4D-D7990D6ED0AA}"/>
              </a:ext>
            </a:extLst>
          </p:cNvPr>
          <p:cNvSpPr txBox="1"/>
          <p:nvPr/>
        </p:nvSpPr>
        <p:spPr>
          <a:xfrm>
            <a:off x="111835" y="2930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Fig.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0135E2-E019-344D-80CF-21BA7FA9FBDB}"/>
              </a:ext>
            </a:extLst>
          </p:cNvPr>
          <p:cNvSpPr txBox="1"/>
          <p:nvPr/>
        </p:nvSpPr>
        <p:spPr>
          <a:xfrm>
            <a:off x="150250" y="733142"/>
            <a:ext cx="14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81137C-5E97-E94C-9512-17D39A968A12}"/>
              </a:ext>
            </a:extLst>
          </p:cNvPr>
          <p:cNvSpPr/>
          <p:nvPr/>
        </p:nvSpPr>
        <p:spPr>
          <a:xfrm>
            <a:off x="10039251" y="316390"/>
            <a:ext cx="1886797" cy="96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37E2EF-161E-C847-A9AF-77D37946CF98}"/>
              </a:ext>
            </a:extLst>
          </p:cNvPr>
          <p:cNvSpPr/>
          <p:nvPr/>
        </p:nvSpPr>
        <p:spPr>
          <a:xfrm>
            <a:off x="7172742" y="1065349"/>
            <a:ext cx="852255" cy="455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DE946-71C3-1243-879A-3D6CEDAB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04" y="503869"/>
            <a:ext cx="2963392" cy="296339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3D3CB7E-2E55-4E4B-90DA-5758C5E051DF}"/>
              </a:ext>
            </a:extLst>
          </p:cNvPr>
          <p:cNvSpPr txBox="1"/>
          <p:nvPr/>
        </p:nvSpPr>
        <p:spPr>
          <a:xfrm>
            <a:off x="5997733" y="4329393"/>
            <a:ext cx="60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B72ECD-1D5D-5D40-AB0E-D8FED69EF1DE}"/>
              </a:ext>
            </a:extLst>
          </p:cNvPr>
          <p:cNvSpPr txBox="1"/>
          <p:nvPr/>
        </p:nvSpPr>
        <p:spPr>
          <a:xfrm>
            <a:off x="5989107" y="503869"/>
            <a:ext cx="60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3D513-6A0F-414B-B7A3-891BDADD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0" y="503869"/>
            <a:ext cx="5359400" cy="3825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2B8060-C5B3-F246-B265-E86812B2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03" y="4080012"/>
            <a:ext cx="3896697" cy="27779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2E075A-7984-9149-94AA-10C346064EB9}"/>
              </a:ext>
            </a:extLst>
          </p:cNvPr>
          <p:cNvSpPr txBox="1"/>
          <p:nvPr/>
        </p:nvSpPr>
        <p:spPr>
          <a:xfrm>
            <a:off x="9339214" y="555555"/>
            <a:ext cx="60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2B0C7-C1BD-9945-8F89-DADBAF819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778" y="555555"/>
            <a:ext cx="2816263" cy="28162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1A1C30-BA0A-564D-8FA1-D8B2147F5628}"/>
              </a:ext>
            </a:extLst>
          </p:cNvPr>
          <p:cNvSpPr txBox="1"/>
          <p:nvPr/>
        </p:nvSpPr>
        <p:spPr>
          <a:xfrm>
            <a:off x="480686" y="4558666"/>
            <a:ext cx="60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203" y="3535814"/>
            <a:ext cx="4063380" cy="31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75" y="671275"/>
            <a:ext cx="5561248" cy="55154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2F30C5-6F41-6045-83E7-F967D475937F}"/>
              </a:ext>
            </a:extLst>
          </p:cNvPr>
          <p:cNvSpPr txBox="1"/>
          <p:nvPr/>
        </p:nvSpPr>
        <p:spPr>
          <a:xfrm>
            <a:off x="248891" y="671275"/>
            <a:ext cx="73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0D7F8-A94C-884C-97AD-100588F26456}"/>
              </a:ext>
            </a:extLst>
          </p:cNvPr>
          <p:cNvSpPr txBox="1"/>
          <p:nvPr/>
        </p:nvSpPr>
        <p:spPr>
          <a:xfrm>
            <a:off x="248891" y="5255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Fig.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E8E9D-EC1A-E041-8F7E-97F2C8BB7F3D}"/>
              </a:ext>
            </a:extLst>
          </p:cNvPr>
          <p:cNvSpPr txBox="1"/>
          <p:nvPr/>
        </p:nvSpPr>
        <p:spPr>
          <a:xfrm>
            <a:off x="7744597" y="671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A9B8F-3820-2344-A8EC-326A6F68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762" y="472623"/>
            <a:ext cx="558631" cy="678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5B6F5-E1BE-AF4C-B47E-81609831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118" y="4316254"/>
            <a:ext cx="844550" cy="1803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B76389-28A4-814C-807A-024C7B694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892" y="1150961"/>
            <a:ext cx="5464158" cy="47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102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Max Karlsson</cp:lastModifiedBy>
  <cp:revision>40</cp:revision>
  <dcterms:created xsi:type="dcterms:W3CDTF">2019-03-16T13:44:44Z</dcterms:created>
  <dcterms:modified xsi:type="dcterms:W3CDTF">2019-03-22T16:43:51Z</dcterms:modified>
</cp:coreProperties>
</file>