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CBE-2917-4500-8A65-9C2EDE8B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109A2-041E-4733-B21F-2282AB9E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8660F-2D90-4C6F-9C45-941D5519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D0D3-3BA5-40F0-9E09-C75674F1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9F1A2-C0DF-452B-93D2-4BE9950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82079-BC29-485C-A803-0F21F6CD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BD81B-A119-4422-86EB-40E287CEC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9AA73-F520-4B96-AF29-19F55CEE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5BB01-7521-443C-8F90-52D3D532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62725-E962-4407-B480-F05796A6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B9A47-0523-47D0-BCC0-2C29518A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E3D8-3110-494F-9109-CA730989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AEA89-FBE5-45E1-975A-A41EA897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CE287-FEDB-4E08-9DFD-AA67706D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898B5-3487-43CB-ADD8-0039C37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982EF-1EE5-418E-95C0-9152FF3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B6777-0A8E-47AE-AA1C-B41F6B1C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4436A-7834-44DC-B956-34F0BF5A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54F00-3D65-43A7-A080-45E53772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376CE-3851-435F-B31D-5038BA53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3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A543D-BA1E-4842-BC35-BFBBF316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AA559-185C-41FA-A041-6249FC26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0AFC-4356-418C-B750-B2895B8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CD1D6-69EC-4AFA-A9FF-6849B06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830C4-6B49-44EB-9E2E-747FA2BE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6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D384F-BA82-4B00-B48D-C8540DE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BCEF2-D138-4849-9F6C-1330C9F0B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716B7-8FE1-44A2-B2BD-F8202399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F3C469-9BAD-4B96-9B6A-B33C99D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5B86B-6DDE-4D30-B14E-11DA50D1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1E5E3-A164-4057-BDA5-1B831EA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2D8B2-D4B0-417F-BDFD-2D3D11A3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D846A-5525-4677-868D-4724A586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5990FF-9E1D-41C9-ACF6-3DD67B05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A404DC-C85A-44AA-9D73-409804FDD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1C7895-19B7-4FA2-8376-384F5DDAE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F9893E-3FFF-4F71-AF5F-BD1A60E1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6BED3-6CBD-4501-89C4-E8F5101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390A7A-CE7C-4141-A0E0-2DA3E32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3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4FCD-747B-4734-8460-32BA524A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E87482-B16D-4DCF-9E69-1DFD6859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ECCEB-D55B-417A-8169-D10F2E72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BE96B8-4FE6-46C7-91F8-3AD5E30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3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9BF522-E615-490B-B431-D14EB03E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E068B-0241-4D71-A67D-AC29521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6101D3-76CB-4BC7-8995-2001C036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20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B1A3D-B800-4FF7-811C-5D7D37F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3199C-E3A8-4F4B-B5D5-B976034E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D16C23-E14A-4F09-9C64-AAC7E541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3820DE-CF47-407E-BCA4-10D51A10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93C4B-800B-4163-93A8-1DF950C8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18DED-9718-412E-BB20-EF0A78D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616A7-E399-4B93-B9D4-3301441B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E8470-82E5-403D-B31D-DF700422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F8120-E7D5-4BF9-9F40-2FE1E852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A8557C-D130-47AE-9B1A-0C7ACB7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20B07-3B43-430A-95A6-FD334BBD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340B9-A854-4978-BA3D-1AF22474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6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28F640-56BA-4BE1-AB21-B648A042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D0619-0DAA-4AA7-8ADF-0FE1055E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7B162-4845-49B4-B23A-D7ADE842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EBB2-A52F-4C5D-9D60-1B6F9486C35A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42142-19D6-43D5-AD0B-F5D0E0A25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4F92E-BD91-4BBE-9857-2F6B21301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2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m4a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C6A0E-59A8-4690-9BD2-F5FDCC1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7255BF-B28A-4527-B5A0-BBA8F585E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61" y="485974"/>
            <a:ext cx="1799277" cy="2037479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B5FDCE5D-5F64-4E4E-A35A-F7F6F156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" y="-7750"/>
            <a:ext cx="12194489" cy="686482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19392-DB66-4AC8-9255-631E72613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5" y="606823"/>
            <a:ext cx="1799277" cy="2037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8358F6-F424-4478-A5E8-CB77B648D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47" y="365125"/>
            <a:ext cx="2016853" cy="163977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F46E582-B58C-4B1E-BBD3-BB2116D52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0" y="501469"/>
            <a:ext cx="1941890" cy="219897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6EA45B2-FC7B-46F5-8634-078246DF78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65" y="527432"/>
            <a:ext cx="1941890" cy="219897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FA4DC8D-1471-489F-9236-599F624B2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0" y="531410"/>
            <a:ext cx="1829262" cy="207143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EAF27FD-48C6-46F7-8CAF-0405A6EB2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04" y="629191"/>
            <a:ext cx="640318" cy="555821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EE81383-FEA7-46AF-A4A8-BCAC88DC82A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211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80"/>
    </mc:Choice>
    <mc:Fallback>
      <p:transition spd="slow" advTm="34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21524 0.339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-0.21016 0.27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22057 0.3428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20352 0.348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7|1.4|2.4|1|2.1|2.7|1.1|0.8|2.2|2.8|0.9|1.5|1.7|2.5|1.1|0.9|1.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Kar</dc:creator>
  <cp:lastModifiedBy>Max Kar</cp:lastModifiedBy>
  <cp:revision>8</cp:revision>
  <dcterms:created xsi:type="dcterms:W3CDTF">2021-06-07T09:40:38Z</dcterms:created>
  <dcterms:modified xsi:type="dcterms:W3CDTF">2021-07-08T13:27:36Z</dcterms:modified>
</cp:coreProperties>
</file>