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5476088"/>
            <a:ext cx="2447108" cy="1097702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69025" cy="630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5960" y="6178550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‹Nr.›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ERTC-LAB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ERTC-LAB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C89BE-6F27-42CE-BDAC-86BFDCF6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6</Words>
  <Application>Microsoft Macintosh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ERTC-LAB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ERTC-LAB</dc:title>
  <dc:creator>68eee64b, 034ffb3c</dc:creator>
  <cp:lastModifiedBy>68eee64b, 034ffb3c</cp:lastModifiedBy>
  <cp:revision>1</cp:revision>
  <dcterms:created xsi:type="dcterms:W3CDTF">2023-06-19T09:17:56Z</dcterms:created>
  <dcterms:modified xsi:type="dcterms:W3CDTF">2023-06-19T10:18:55Z</dcterms:modified>
</cp:coreProperties>
</file>