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E974F-A891-BE13-ADCB-D643308EC130}" v="89" dt="2023-06-19T10:16:5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2" autoAdjust="0"/>
    <p:restoredTop sz="84360"/>
  </p:normalViewPr>
  <p:slideViewPr>
    <p:cSldViewPr snapToGrid="0">
      <p:cViewPr varScale="1">
        <p:scale>
          <a:sx n="139" d="100"/>
          <a:sy n="139" d="100"/>
        </p:scale>
        <p:origin x="352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152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Line sensor consists of 8 infrared diodes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mm apart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Goal is to keep the line in the middle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Introduced tracking error: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5476088"/>
            <a:ext cx="2447108" cy="1097702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69025" cy="63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960" y="6178550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‹Nr.›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ERTC-LAB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ERTC-LAB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4 -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Line following robot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C89BE-6F27-42CE-BDAC-86BFDCF6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13F67-6252-252A-84EB-243BA649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4 – line sensor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C3E78-726C-0643-922B-CE7D56A5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Properties of the infrared sensor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CE003-3284-53B7-1334-6382DABB6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1CEDEC-19F4-C59E-4255-F55648D93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253A03F6-DE0A-B280-78CA-5EFBE175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960" y="1915010"/>
            <a:ext cx="5748291" cy="239654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81CFB06-D6F6-0813-9A18-BFEA2ACA51E7}"/>
              </a:ext>
            </a:extLst>
          </p:cNvPr>
          <p:cNvSpPr txBox="1"/>
          <p:nvPr/>
        </p:nvSpPr>
        <p:spPr>
          <a:xfrm>
            <a:off x="2684016" y="458102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 0 0 0 0 0 0 0]</a:t>
            </a:r>
          </a:p>
        </p:txBody>
      </p:sp>
    </p:spTree>
    <p:extLst>
      <p:ext uri="{BB962C8B-B14F-4D97-AF65-F5344CB8AC3E}">
        <p14:creationId xmlns:p14="http://schemas.microsoft.com/office/powerpoint/2010/main" val="254941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609C8-2979-75DB-42E7-B823B88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4 - tracking error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23E67-5585-C03B-05A4-B6D80D87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400B3C-B1DE-78FD-DE1B-486FC049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199C26-1CF8-650C-1FD5-615767230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B8FE3B-960E-193D-84B3-E48DA5E0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0043" y="2295056"/>
            <a:ext cx="3362617" cy="3462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3392A5C-418F-EC1F-4A96-E5AEC6912543}"/>
                  </a:ext>
                </a:extLst>
              </p:cNvPr>
              <p:cNvSpPr txBox="1"/>
              <p:nvPr/>
            </p:nvSpPr>
            <p:spPr>
              <a:xfrm>
                <a:off x="1077748" y="2093888"/>
                <a:ext cx="207266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3392A5C-418F-EC1F-4A96-E5AEC691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8" y="2093888"/>
                <a:ext cx="2072660" cy="900375"/>
              </a:xfrm>
              <a:prstGeom prst="rect">
                <a:avLst/>
              </a:prstGeom>
              <a:blipFill>
                <a:blip r:embed="rId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CD9C84E-8C93-D8A2-5CA7-62283AB24D8A}"/>
                  </a:ext>
                </a:extLst>
              </p:cNvPr>
              <p:cNvSpPr txBox="1"/>
              <p:nvPr/>
            </p:nvSpPr>
            <p:spPr>
              <a:xfrm>
                <a:off x="3502152" y="2238574"/>
                <a:ext cx="2748466" cy="611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=3.5−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de-DE" b="0" dirty="0"/>
                </a:br>
                <a:endParaRPr lang="de-DE" b="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CD9C84E-8C93-D8A2-5CA7-62283AB24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52" y="2238574"/>
                <a:ext cx="2748466" cy="611001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56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83</Words>
  <Application>Microsoft Macintosh PowerPoint</Application>
  <PresentationFormat>Bildschirmpräsentation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ERTC-LAB</vt:lpstr>
      <vt:lpstr>LAB 4 - goal</vt:lpstr>
      <vt:lpstr>LAB 4 – line sensor</vt:lpstr>
      <vt:lpstr>LAB 4 - tracking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ERTC-LAB</dc:title>
  <dc:creator>68eee64b, 034ffb3c</dc:creator>
  <cp:lastModifiedBy>Max Kloevekorn</cp:lastModifiedBy>
  <cp:revision>29</cp:revision>
  <dcterms:created xsi:type="dcterms:W3CDTF">2023-06-19T09:17:56Z</dcterms:created>
  <dcterms:modified xsi:type="dcterms:W3CDTF">2023-06-19T15:52:41Z</dcterms:modified>
</cp:coreProperties>
</file>