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355" r:id="rId3"/>
    <p:sldId id="279" r:id="rId4"/>
    <p:sldId id="356" r:id="rId5"/>
    <p:sldId id="354" r:id="rId6"/>
    <p:sldId id="29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3366"/>
    <a:srgbClr val="F8F8F8"/>
    <a:srgbClr val="009999"/>
    <a:srgbClr val="00CCFF"/>
    <a:srgbClr val="66CCFF"/>
    <a:srgbClr val="6600CC"/>
    <a:srgbClr val="800080"/>
    <a:srgbClr val="CC33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0578A4-F0BB-4AEC-A004-388551CB4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7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07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0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9CD83-F8CC-4DF8-A1BB-F99E59BFA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RoSys</a:t>
            </a:r>
            <a:r>
              <a:rPr lang="zh-CN" altLang="en-US" smtClean="0"/>
              <a:t>智能教育平台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894" y="1763701"/>
            <a:ext cx="12168211" cy="3609515"/>
          </a:xfrm>
          <a:prstGeom prst="rect">
            <a:avLst/>
          </a:prstGeom>
          <a:solidFill>
            <a:srgbClr val="00007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5199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B6385-C706-46F4-8E1A-809C596F8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59286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76200"/>
            <a:ext cx="30480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8940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62701-1F5B-4754-B66B-BA92ED1FC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49634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36800" y="914400"/>
            <a:ext cx="47244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64400" y="914400"/>
            <a:ext cx="47244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FCE5-8C54-4DFB-8176-74F920573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03795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175D-A493-471E-AD5D-B23307E57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06708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5AA54-86DF-425D-ABA3-846939C9E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50607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36800" y="914400"/>
            <a:ext cx="4724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64400" y="914400"/>
            <a:ext cx="4724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A81F5-CA80-479B-B090-20815991D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93814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AC58-BFD8-497B-AAD5-762FA3CAE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91576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90F2-F05A-4A52-9DD1-ABAE64E64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213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EA30D-2964-477F-B979-58992829A0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7333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2C84-7B7F-4BC6-9841-4AF711FB8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16932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139AA-2A2F-424C-A65A-34BD25CBA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3846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800" y="914400"/>
            <a:ext cx="965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917C55-FCCA-42EE-A7FE-D4FB21FEE9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73238"/>
            <a:ext cx="12504738" cy="1655762"/>
          </a:xfrm>
          <a:prstGeom prst="rect">
            <a:avLst/>
          </a:prstGeom>
          <a:solidFill>
            <a:srgbClr val="F8F8F8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8126" y="1773238"/>
            <a:ext cx="695575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人工智能技术</a:t>
            </a:r>
            <a:endParaRPr lang="zh-CN" altLang="en-US" sz="8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brightnessContrast bright="-11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3645024"/>
            <a:ext cx="2070294" cy="27357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什么是人工智能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941" y="1916832"/>
            <a:ext cx="5627060" cy="3168352"/>
          </a:xfrm>
        </p:spPr>
        <p:txBody>
          <a:bodyPr/>
          <a:lstStyle/>
          <a:p>
            <a:pPr marL="0" indent="720000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人工智能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Artificial Intelligence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），英文缩写为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。它是研究、开发用于模拟、延伸和扩展人的智能的理论、方法、技术及应用系统的一门新的技术科学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93" y="1484784"/>
            <a:ext cx="5930007" cy="4248472"/>
          </a:xfrm>
          <a:prstGeom prst="roundRect">
            <a:avLst>
              <a:gd name="adj" fmla="val 91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20765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人工智能的核心技术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88282" y="2204864"/>
            <a:ext cx="5112568" cy="2946028"/>
          </a:xfrm>
        </p:spPr>
        <p:txBody>
          <a:bodyPr/>
          <a:lstStyle/>
          <a:p>
            <a:pPr marL="0" indent="0" eaLnBrk="1" hangingPunct="1">
              <a:lnSpc>
                <a:spcPts val="3600"/>
              </a:lnSpc>
              <a:buNone/>
            </a:pP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计算机视觉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机器学习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自然语言处理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机器人技术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生物识别技术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943"/>
          <a:stretch/>
        </p:blipFill>
        <p:spPr>
          <a:xfrm>
            <a:off x="1" y="1339355"/>
            <a:ext cx="5951984" cy="4321894"/>
          </a:xfrm>
          <a:prstGeom prst="roundRect">
            <a:avLst>
              <a:gd name="adj" fmla="val 99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人工智能的发展方向</a:t>
            </a:r>
          </a:p>
        </p:txBody>
      </p:sp>
      <p:sp>
        <p:nvSpPr>
          <p:cNvPr id="3" name="矩形 2"/>
          <p:cNvSpPr/>
          <p:nvPr/>
        </p:nvSpPr>
        <p:spPr>
          <a:xfrm>
            <a:off x="563724" y="2204864"/>
            <a:ext cx="46805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720000" eaLnBrk="1" hangingPunct="1">
              <a:lnSpc>
                <a:spcPts val="3600"/>
              </a:lnSpc>
              <a:spcBef>
                <a:spcPct val="2000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据业内专家预测，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2021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年及以后，人工智能领域将继续以有意义的方式进行大规模扩张和发展，在智能治理系统、物联网融合、人工智能服务等方面进展明显。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3952" y="1283092"/>
            <a:ext cx="6528048" cy="4521200"/>
          </a:xfrm>
          <a:prstGeom prst="roundRect">
            <a:avLst>
              <a:gd name="adj" fmla="val 7913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2775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28"/>
          <p:cNvSpPr txBox="1">
            <a:spLocks noChangeArrowheads="1"/>
          </p:cNvSpPr>
          <p:nvPr/>
        </p:nvSpPr>
        <p:spPr bwMode="auto">
          <a:xfrm>
            <a:off x="335360" y="116632"/>
            <a:ext cx="8358246" cy="78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819062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全面加强劳动教育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8" b="100000" l="377" r="90755">
                        <a14:foregroundMark x1="19245" y1="68121" x2="19245" y2="68121"/>
                        <a14:foregroundMark x1="11132" y1="67785" x2="11132" y2="67785"/>
                        <a14:foregroundMark x1="21887" y1="90268" x2="21887" y2="90268"/>
                        <a14:foregroundMark x1="83208" y1="47315" x2="83208" y2="47315"/>
                        <a14:foregroundMark x1="72642" y1="45973" x2="72642" y2="45973"/>
                        <a14:foregroundMark x1="65660" y1="47315" x2="65660" y2="47315"/>
                        <a14:foregroundMark x1="61321" y1="97987" x2="61321" y2="97987"/>
                        <a14:foregroundMark x1="44151" y1="97987" x2="44151" y2="97987"/>
                        <a14:foregroundMark x1="38113" y1="98658" x2="38113" y2="98658"/>
                        <a14:foregroundMark x1="76981" y1="97315" x2="76981" y2="973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628800"/>
            <a:ext cx="8570885" cy="48191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人工智能的主要应用场景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5346392" y="2069847"/>
            <a:ext cx="637351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457200" eaLnBrk="1" hangingPunct="1">
              <a:lnSpc>
                <a:spcPts val="3600"/>
              </a:lnSpc>
              <a:spcBef>
                <a:spcPct val="20000"/>
              </a:spcBef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人工智能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在社会生产生活各个领域内，得到了愈加广泛的应用。如机器翻译、智能控制、专家系统、机器人、语言和图像理解、遗传编程机器人工厂、自动程序设计、航天、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执行自然生命体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无法执行的或复杂或规模庞大的任务等等。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68760"/>
            <a:ext cx="4874437" cy="4464496"/>
          </a:xfrm>
          <a:prstGeom prst="roundRect">
            <a:avLst>
              <a:gd name="adj" fmla="val 861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幼圆"/>
        <a:ea typeface="幼圆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Pages>0</Pages>
  <Words>179</Words>
  <Characters>0</Characters>
  <DocSecurity>0</DocSecurity>
  <PresentationFormat>宽屏</PresentationFormat>
  <Lines>0</Lines>
  <Paragraphs>14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仿宋</vt:lpstr>
      <vt:lpstr>黑体</vt:lpstr>
      <vt:lpstr>华文新魏</vt:lpstr>
      <vt:lpstr>楷体_GB2312</vt:lpstr>
      <vt:lpstr>宋体</vt:lpstr>
      <vt:lpstr>幼圆</vt:lpstr>
      <vt:lpstr>Arial Black</vt:lpstr>
      <vt:lpstr>Franklin Gothic Heavy</vt:lpstr>
      <vt:lpstr>Times New Roman</vt:lpstr>
      <vt:lpstr>默认设计模板</vt:lpstr>
      <vt:lpstr>PowerPoint 演示文稿</vt:lpstr>
      <vt:lpstr>  什么是人工智能</vt:lpstr>
      <vt:lpstr>  人工智能的核心技术</vt:lpstr>
      <vt:lpstr>  人工智能的发展方向</vt:lpstr>
      <vt:lpstr>PowerPoint 演示文稿</vt:lpstr>
      <vt:lpstr>  人工智能的主要应用场景</vt:lpstr>
    </vt:vector>
  </TitlesOfParts>
  <Manager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cp:keywords/>
  <dc:description/>
  <cp:lastPrinted>1899-12-30T00:00:00Z</cp:lastPrinted>
  <dcterms:created xsi:type="dcterms:W3CDTF">2002-03-21T15:19:28Z</dcterms:created>
  <dcterms:modified xsi:type="dcterms:W3CDTF">2021-05-05T07:02:32Z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