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0" r:id="rId2"/>
    <p:sldId id="263" r:id="rId3"/>
    <p:sldId id="257" r:id="rId4"/>
    <p:sldId id="27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00"/>
    <a:srgbClr val="7698D4"/>
    <a:srgbClr val="0040C0"/>
    <a:srgbClr val="8BDAF9"/>
    <a:srgbClr val="18B5F4"/>
    <a:srgbClr val="5BCAF7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37" y="72"/>
      </p:cViewPr>
      <p:guideLst>
        <p:guide orient="horz" pos="2160"/>
        <p:guide pos="3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4B53D-3D0F-40C1-A253-858E2A6F09C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07B6-7861-4E85-ABCD-F512FBABA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89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807B6-7861-4E85-ABCD-F512FBABA9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36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0" y="2831610"/>
            <a:ext cx="12192000" cy="4026390"/>
          </a:xfrm>
          <a:prstGeom prst="rect">
            <a:avLst/>
          </a:prstGeom>
          <a:solidFill>
            <a:srgbClr val="004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图片包含 游戏机&#10;&#10;描述已自动生成"/>
          <p:cNvPicPr>
            <a:picLocks noChangeAspect="1"/>
          </p:cNvPicPr>
          <p:nvPr userDrawn="1"/>
        </p:nvPicPr>
        <p:blipFill rotWithShape="1">
          <a:blip r:embed="rId2" cstate="email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30137" y="0"/>
            <a:ext cx="6659948" cy="6601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0" y="2831610"/>
            <a:ext cx="12192000" cy="4026390"/>
          </a:xfrm>
          <a:prstGeom prst="rect">
            <a:avLst/>
          </a:prstGeom>
          <a:solidFill>
            <a:srgbClr val="004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图片包含 游戏机&#10;&#10;描述已自动生成"/>
          <p:cNvPicPr>
            <a:picLocks noChangeAspect="1"/>
          </p:cNvPicPr>
          <p:nvPr userDrawn="1"/>
        </p:nvPicPr>
        <p:blipFill rotWithShape="1">
          <a:blip r:embed="rId2" cstate="email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30137" y="0"/>
            <a:ext cx="6659948" cy="6601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 flipV="1">
            <a:off x="0" y="2831610"/>
            <a:ext cx="12192000" cy="4026390"/>
          </a:xfrm>
          <a:prstGeom prst="rect">
            <a:avLst/>
          </a:prstGeom>
          <a:solidFill>
            <a:srgbClr val="004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游戏机&#10;&#10;描述已自动生成"/>
          <p:cNvPicPr>
            <a:picLocks noChangeAspect="1"/>
          </p:cNvPicPr>
          <p:nvPr userDrawn="1"/>
        </p:nvPicPr>
        <p:blipFill rotWithShape="1">
          <a:blip r:embed="rId2" cstate="email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30137" y="0"/>
            <a:ext cx="6659948" cy="6601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flipV="1">
            <a:off x="0" y="2831610"/>
            <a:ext cx="12192000" cy="4026390"/>
          </a:xfrm>
          <a:prstGeom prst="rect">
            <a:avLst/>
          </a:prstGeom>
          <a:solidFill>
            <a:srgbClr val="004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图片包含 游戏机&#10;&#10;描述已自动生成"/>
          <p:cNvPicPr>
            <a:picLocks noChangeAspect="1"/>
          </p:cNvPicPr>
          <p:nvPr userDrawn="1"/>
        </p:nvPicPr>
        <p:blipFill rotWithShape="1">
          <a:blip r:embed="rId2" cstate="email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30137" y="0"/>
            <a:ext cx="6659948" cy="6601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2831610"/>
            <a:ext cx="12192000" cy="4026390"/>
          </a:xfrm>
          <a:prstGeom prst="rect">
            <a:avLst/>
          </a:prstGeom>
          <a:solidFill>
            <a:srgbClr val="004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图片包含 游戏机&#10;&#10;描述已自动生成"/>
          <p:cNvPicPr>
            <a:picLocks noChangeAspect="1"/>
          </p:cNvPicPr>
          <p:nvPr userDrawn="1"/>
        </p:nvPicPr>
        <p:blipFill rotWithShape="1">
          <a:blip r:embed="rId2" cstate="email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30137" y="0"/>
            <a:ext cx="6659948" cy="6601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 flipV="1">
            <a:off x="0" y="2831610"/>
            <a:ext cx="12192000" cy="4026390"/>
          </a:xfrm>
          <a:prstGeom prst="rect">
            <a:avLst/>
          </a:prstGeom>
          <a:solidFill>
            <a:srgbClr val="004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图片包含 游戏机&#10;&#10;描述已自动生成"/>
          <p:cNvPicPr>
            <a:picLocks noChangeAspect="1"/>
          </p:cNvPicPr>
          <p:nvPr userDrawn="1"/>
        </p:nvPicPr>
        <p:blipFill rotWithShape="1">
          <a:blip r:embed="rId2" cstate="email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30137" y="0"/>
            <a:ext cx="6659948" cy="6601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 flipV="1">
            <a:off x="0" y="2831610"/>
            <a:ext cx="12192000" cy="4026390"/>
          </a:xfrm>
          <a:prstGeom prst="rect">
            <a:avLst/>
          </a:prstGeom>
          <a:solidFill>
            <a:srgbClr val="004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图片包含 游戏机&#10;&#10;描述已自动生成"/>
          <p:cNvPicPr>
            <a:picLocks noChangeAspect="1"/>
          </p:cNvPicPr>
          <p:nvPr userDrawn="1"/>
        </p:nvPicPr>
        <p:blipFill rotWithShape="1">
          <a:blip r:embed="rId2" cstate="email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30137" y="0"/>
            <a:ext cx="6659948" cy="6601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5030E-554C-4AAB-8684-F0DC1E92778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45C2-4AD0-4582-B41B-DD5277220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21057" y="2634512"/>
            <a:ext cx="89498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eavy" panose="00020600040101010101" pitchFamily="18" charset="-122"/>
              </a:rPr>
              <a:t>打击</a:t>
            </a:r>
            <a:r>
              <a:rPr lang="zh-CN" altLang="en-US" sz="7200" b="1" dirty="0">
                <a:solidFill>
                  <a:srgbClr val="F6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eavy" panose="00020600040101010101" pitchFamily="18" charset="-122"/>
              </a:rPr>
              <a:t>谣言    </a:t>
            </a:r>
            <a:r>
              <a:rPr lang="zh-CN" altLang="en-US" sz="72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eavy" panose="00020600040101010101" pitchFamily="18" charset="-122"/>
              </a:rPr>
              <a:t> 共抗</a:t>
            </a:r>
            <a:r>
              <a:rPr lang="zh-CN" altLang="en-US" sz="7200" b="1" dirty="0">
                <a:solidFill>
                  <a:srgbClr val="F6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eavy" panose="00020600040101010101" pitchFamily="18" charset="-122"/>
              </a:rPr>
              <a:t>肺炎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49231" y="1867860"/>
            <a:ext cx="4076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中国加油     武汉加油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247128" y="3834840"/>
            <a:ext cx="7106754" cy="1015664"/>
            <a:chOff x="2247128" y="3941373"/>
            <a:chExt cx="7106754" cy="101566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705908" y="4883326"/>
              <a:ext cx="664797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2247128" y="3941373"/>
              <a:ext cx="6748271" cy="1015664"/>
              <a:chOff x="2228274" y="3759996"/>
              <a:chExt cx="6748271" cy="1015664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932696" y="4036467"/>
                <a:ext cx="59298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就近期网络传播</a:t>
                </a:r>
                <a:r>
                  <a:rPr lang="zh-CN" altLang="en-US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的几条</a:t>
                </a:r>
                <a:r>
                  <a:rPr lang="zh-CN" altLang="en-US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谣言进行辟谣</a:t>
                </a:r>
                <a:endParaRPr lang="zh-CN" altLang="en-US" sz="28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8517765" y="3759996"/>
                <a:ext cx="458780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6000" dirty="0">
                    <a:gradFill flip="none" rotWithShape="1">
                      <a:gsLst>
                        <a:gs pos="23000">
                          <a:schemeClr val="bg1"/>
                        </a:gs>
                        <a:gs pos="44000">
                          <a:schemeClr val="bg1">
                            <a:alpha val="0"/>
                          </a:schemeClr>
                        </a:gs>
                      </a:gsLst>
                      <a:lin ang="5400000" scaled="1"/>
                      <a:tileRect/>
                    </a:gradFill>
                    <a:latin typeface="+mn-ea"/>
                  </a:rPr>
                  <a:t>”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228274" y="3759997"/>
                <a:ext cx="458780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6000" dirty="0">
                    <a:gradFill flip="none" rotWithShape="1">
                      <a:gsLst>
                        <a:gs pos="23000">
                          <a:schemeClr val="bg1"/>
                        </a:gs>
                        <a:gs pos="44000">
                          <a:schemeClr val="bg1">
                            <a:alpha val="0"/>
                          </a:schemeClr>
                        </a:gs>
                      </a:gsLst>
                      <a:lin ang="5400000" scaled="1"/>
                      <a:tileRect/>
                    </a:gradFill>
                    <a:latin typeface="+mn-ea"/>
                  </a:rPr>
                  <a:t>“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1915" y="43037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004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谣言一：</a:t>
            </a:r>
            <a:endParaRPr lang="zh-CN" altLang="en-US" sz="4400" b="1" dirty="0">
              <a:solidFill>
                <a:srgbClr val="004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09615" y="1869233"/>
            <a:ext cx="93442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摄氏度的热水洗澡能对抗病毒？</a:t>
            </a:r>
          </a:p>
        </p:txBody>
      </p:sp>
      <p:sp>
        <p:nvSpPr>
          <p:cNvPr id="9" name="矩形 8"/>
          <p:cNvSpPr/>
          <p:nvPr/>
        </p:nvSpPr>
        <p:spPr>
          <a:xfrm>
            <a:off x="4104441" y="4403484"/>
            <a:ext cx="86077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F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洗热水澡也无法提升体內温度，不能对抗病毒，还可能会有生命危险。</a:t>
            </a:r>
          </a:p>
          <a:p>
            <a:pPr algn="just"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56℃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的水里洗半小时，可能会得热射病，有生命危险。人体的体温是相对恒定的，洗热水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澡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无法提升体內温度，无法预防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病毒。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04442" y="3087438"/>
            <a:ext cx="710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认证：</a:t>
            </a:r>
            <a:r>
              <a:rPr lang="zh-CN" altLang="en-US" sz="5400" b="1" dirty="0">
                <a:solidFill>
                  <a:srgbClr val="F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并不能对抗病毒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4040047" y="4172505"/>
            <a:ext cx="8811949" cy="0"/>
          </a:xfrm>
          <a:prstGeom prst="line">
            <a:avLst/>
          </a:prstGeom>
          <a:ln>
            <a:solidFill>
              <a:srgbClr val="769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2009"/>
            <a:ext cx="4040047" cy="3752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1915" y="43037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004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谣言二：</a:t>
            </a:r>
            <a:endParaRPr lang="zh-CN" altLang="en-US" sz="4400" b="1" dirty="0">
              <a:solidFill>
                <a:srgbClr val="004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8636" y="1561960"/>
            <a:ext cx="69557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双黄连可以预防新冠病毒？</a:t>
            </a:r>
            <a:endParaRPr lang="zh-CN" altLang="en-US" sz="4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30951" y="4334243"/>
            <a:ext cx="888297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日新华社记者从中国科学院上海药物所获悉，该所和武汉病毒所联合研究初步发现，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中成药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黄连口服液可抑制新型冠状病毒。目前该发现仍是初步研究，该药已在上海公共卫生临床中心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科技大学附属同济医院开展临床研究， 对病人如何有效还要做大量的实验。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并且， 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抑制并不等于预防！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特别提醒：到目前为止，还没有用于预防和治疗新型冠状病毒的药物。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特定的治疗方法正在研究中，并将通过临床试验进行测试。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730951" y="3138952"/>
            <a:ext cx="710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认证：</a:t>
            </a:r>
            <a:r>
              <a:rPr lang="zh-CN" altLang="en-US" sz="5400" b="1" dirty="0">
                <a:solidFill>
                  <a:srgbClr val="F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初步研究可抑制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766461" y="4198262"/>
            <a:ext cx="8811949" cy="0"/>
          </a:xfrm>
          <a:prstGeom prst="line">
            <a:avLst/>
          </a:prstGeom>
          <a:ln>
            <a:solidFill>
              <a:srgbClr val="769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31" y="2934888"/>
            <a:ext cx="4040047" cy="3752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1915" y="43037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004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谣言三：</a:t>
            </a:r>
            <a:endParaRPr lang="zh-CN" altLang="en-US" sz="4400" b="1" dirty="0">
              <a:solidFill>
                <a:srgbClr val="004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3711" y="1603264"/>
            <a:ext cx="86485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陈皮能预防和治疗新型冠状病毒？</a:t>
            </a:r>
          </a:p>
        </p:txBody>
      </p:sp>
      <p:sp>
        <p:nvSpPr>
          <p:cNvPr id="9" name="矩形 8"/>
          <p:cNvSpPr/>
          <p:nvPr/>
        </p:nvSpPr>
        <p:spPr>
          <a:xfrm>
            <a:off x="3383215" y="4738335"/>
            <a:ext cx="8607763" cy="131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传言中陈皮里面的柠檬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烯具有抗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感染抗新型冠状病毒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作用。 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zh-CN" altLang="en-US" sz="1400" b="1" dirty="0">
                <a:solidFill>
                  <a:srgbClr val="F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没有见到高质量的临床研究证实其功效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，在新型冠状病毒面前，真正有效的预防手段不是吃什么，而是勤洗手、避免人群接触、去人群聚集的地方要戴口罩。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383215" y="3151833"/>
            <a:ext cx="710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认证：</a:t>
            </a:r>
            <a:r>
              <a:rPr lang="zh-CN" altLang="en-US" sz="5400" b="1" dirty="0">
                <a:solidFill>
                  <a:srgbClr val="F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临床研究未证实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383215" y="4236900"/>
            <a:ext cx="8811949" cy="0"/>
          </a:xfrm>
          <a:prstGeom prst="line">
            <a:avLst/>
          </a:prstGeom>
          <a:ln>
            <a:solidFill>
              <a:srgbClr val="769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" y="2851580"/>
            <a:ext cx="3711138" cy="38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259</Words>
  <Application>Microsoft Office PowerPoint</Application>
  <PresentationFormat>宽屏</PresentationFormat>
  <Paragraphs>29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阿里巴巴普惠体 Heavy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xtzj</cp:lastModifiedBy>
  <cp:revision>46</cp:revision>
  <dcterms:created xsi:type="dcterms:W3CDTF">2020-02-04T07:24:00Z</dcterms:created>
  <dcterms:modified xsi:type="dcterms:W3CDTF">2020-07-16T11:34:01Z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</Properties>
</file>