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7" r:id="rId4"/>
    <p:sldId id="270" r:id="rId5"/>
    <p:sldId id="271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肖 燚" initials="肖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54" y="414"/>
      </p:cViewPr>
      <p:guideLst>
        <p:guide orient="horz" pos="2160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FD6D-7D34-461D-B4B7-FE11C9047BE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1FF8D-4350-40BF-8482-2AD6372B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1FF8D-4350-40BF-8482-2AD6372B9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1FF8D-4350-40BF-8482-2AD6372B9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D1BC1A-7D5A-4AAE-AB51-2AAAE0D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65B334-6598-4ED2-9F79-86A82821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23128A-1B05-4401-8B04-06797B8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D0407A0-2746-4BB4-973E-B37D03F7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C3DC66-B57B-4B6F-B82B-08FA4D77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7530D2B-6687-408D-ABC5-F2DA9B2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B5C4FC9-A463-4310-8D33-0C093F9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17A7B24-B4D9-4D74-9D2C-190E635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254869"/>
            <a:ext cx="12192000" cy="4698459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3500"/>
            <a:ext cx="2535182" cy="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7530D2B-6687-408D-ABC5-F2DA9B2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B5C4FC9-A463-4310-8D33-0C093F9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17A7B24-B4D9-4D74-9D2C-190E635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254869"/>
            <a:ext cx="12192000" cy="4698459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3500"/>
            <a:ext cx="2535182" cy="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7530D2B-6687-408D-ABC5-F2DA9B2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B5C4FC9-A463-4310-8D33-0C093F9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17A7B24-B4D9-4D74-9D2C-190E635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254869"/>
            <a:ext cx="12192000" cy="4698459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3500"/>
            <a:ext cx="2535182" cy="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6D3BF5-9CF2-4186-8E6E-280D58CB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D8BE4F-F5C3-4103-8C02-5BC3C18A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D5AD675-1BAC-49F2-9C55-927A78FC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6B7CA4F-0142-45EF-8049-66190436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AEE6128-879F-4ABE-B7A7-5BD687B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AA45A42-0F41-4C32-AFF7-FCBF186F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2728A6-3697-4A7A-A921-6C0D8453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67A6BA0-E45B-48FD-A306-2583FD014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74D18CF-EE58-4E9F-BC2E-26688223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8E1E3E6-3FE2-434E-BF43-5D4BCD24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9A3113D-7E76-462E-BB62-F327BD5A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6588A95-2122-460A-97BC-E96E623A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457249-EFE8-4A49-A924-22E30141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5B08C4D-633B-4010-8F2B-78EFD3718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CB5109-40C8-47A0-B7AA-61F74894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E9B649-A659-49C7-9377-DE22B1F6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ACD0DD-F44A-44EB-9498-FC3A1112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9AD9C4B-A7F9-4B80-9EA3-AD11469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A28B1A-1B3D-43C9-8516-51433748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7C43E3-342C-45C7-9BDE-661BD261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F5CC32F-E014-4A67-8B1C-E7BE981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70A953-7503-47AF-B192-B1A2DF97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873D4E-65EB-41C6-9823-E33C454A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C8426A-F6EF-45DC-AF98-144A91B1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E65497-4389-42A4-B827-A89DDC9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ACDDB5-CDAD-42A1-A270-EEA369C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065B4F7-5AE1-48EA-94FB-C7346FF3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3ABC18-81C3-4935-A578-D2C34C6E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BF57E27-1C9E-44EE-9C66-EB7E43C9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718FC3B-2614-4E58-A1A2-2B2B7F0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34B7E6-2161-4BD3-97B7-FAF5F72F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AC3BFE-ED51-4C61-A14B-21E15C0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4466B8-7B2E-4F90-984F-8B756EF2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69406A-CC79-4DB8-A052-1A340BF1B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2DF54-BFAD-40DB-938D-01908E01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3B37D16-B7AA-4868-8D02-A13BD92A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F8F49D-798B-412A-80A5-EF5E150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A53E63C-0620-4145-BE4B-CD02083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EE5E1E-38E2-4075-9A1B-85C76C8E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716A17-A3CE-489D-80BA-624580D1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FDDFEF6-7746-4551-8AA8-8F751A78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BE30916-DEDE-4E2D-9AB0-5B5AA8B4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1E38734-2AE9-46DE-9999-9A039F217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1FDD4DA-D787-494D-B836-74187DE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EFF910D-6115-49C5-A649-AED76C2F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96B6D4C-0757-4B9E-A02F-2D0789C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EE5E1E-38E2-4075-9A1B-85C76C8E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C716A17-A3CE-489D-80BA-624580D1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FDDFEF6-7746-4551-8AA8-8F751A78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BE30916-DEDE-4E2D-9AB0-5B5AA8B4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1E38734-2AE9-46DE-9999-9A039F217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1FDD4DA-D787-494D-B836-74187DE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EFF910D-6115-49C5-A649-AED76C2F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96B6D4C-0757-4B9E-A02F-2D0789C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3" y="6721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41ABAA-7690-48A5-867D-17B721F7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18EF2AC-F993-4E70-84C5-F885A1E7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3C0B8B3-BE37-4F26-B678-5AE659A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114E886-CF2D-4871-B961-BD47B55C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7530D2B-6687-408D-ABC5-F2DA9B2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B5C4FC9-A463-4310-8D33-0C093F9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17A7B24-B4D9-4D74-9D2C-190E635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254869"/>
            <a:ext cx="12192000" cy="4698459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3500"/>
            <a:ext cx="2535182" cy="69067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7530D2B-6687-408D-ABC5-F2DA9B2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B5C4FC9-A463-4310-8D33-0C093F9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17A7B24-B4D9-4D74-9D2C-190E635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254869"/>
            <a:ext cx="12192000" cy="4698459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3500"/>
            <a:ext cx="2535182" cy="690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5830514-AF8C-45AA-B318-EC3F217FC495}"/>
              </a:ext>
            </a:extLst>
          </p:cNvPr>
          <p:cNvSpPr txBox="1"/>
          <p:nvPr userDrawn="1"/>
        </p:nvSpPr>
        <p:spPr>
          <a:xfrm>
            <a:off x="7822071" y="1558009"/>
            <a:ext cx="3721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/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山东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拥有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3300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多公里绵长海岸线，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多个海岛，近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万平方公里海洋国土，不仅物产丰饶，也是海洋文化旅游资源富集地带。山东沿海地区拥有丰富的自然旅游资源和人文旅游资源，青岛、烟台、威海等市是其中的代表。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3" y="1299045"/>
            <a:ext cx="7200000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A6AC9E8-B5E9-4C61-AAEA-2D2226BA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7E08C58-AFEC-46B8-B54C-936DE75E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9C6A61-DC02-4836-8196-1A2E992AC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857BD5-92EC-4804-AAED-560742A09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70F3189-4268-41C0-8FCF-AA6A7DAA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65" r:id="rId9"/>
    <p:sldLayoutId id="2147483666" r:id="rId10"/>
    <p:sldLayoutId id="2147483668" r:id="rId11"/>
    <p:sldLayoutId id="2147483669" r:id="rId12"/>
    <p:sldLayoutId id="2147483656" r:id="rId13"/>
    <p:sldLayoutId id="2147483657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4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0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3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6B0C87A-F0F5-4D5D-B660-19988DC0C368}"/>
              </a:ext>
            </a:extLst>
          </p:cNvPr>
          <p:cNvSpPr/>
          <p:nvPr/>
        </p:nvSpPr>
        <p:spPr>
          <a:xfrm>
            <a:off x="230246" y="1445341"/>
            <a:ext cx="5502700" cy="4241083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indent="612000"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青岛，山东半岛一颗最灿烂的明珠。它濒临黄海，环抱胶州湾，它以欧陆式的城市风光，蔚蓝色的大海风情和起伏叠嶂的山峦，交织成美妙的旋律，渲染出独具风韵的浪漫气质。蔚蓝色的大海是青岛的眼睛，海产博物馆、鲁迅公园、海军博物馆、石老人的传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无一不与大海有关；精致典雅的德式罗马建筑同现代化的高楼大厦交相辉映，塑造出油画般独特的意境，可让您尽情领略“红瓦绿树，碧海蓝天”的风姿。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42" y="1605821"/>
            <a:ext cx="5705452" cy="3964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6B0C87A-F0F5-4D5D-B660-19988DC0C368}"/>
              </a:ext>
            </a:extLst>
          </p:cNvPr>
          <p:cNvSpPr/>
          <p:nvPr/>
        </p:nvSpPr>
        <p:spPr>
          <a:xfrm>
            <a:off x="304799" y="1656184"/>
            <a:ext cx="5448301" cy="3877841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indent="612000"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烟台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人间仙境。它地处胶东半岛，三面环海，西起莱州湾，东抵蓬莱角，千里沙滩，一望无垠。罗山、艾山、牙山、昆嵛山、德山等，由西向东，形成半岛的屋脊。其中，昆嵛山因建有许多道宫僧观，人称“仙山之祖”。最令人神往的还是位于蓬莱城北的蓬莱仙境，丹崖之上，蓬莱阁滨海而立，气势雄峻。八仙过海的神话传说就诞生在这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513309"/>
            <a:ext cx="5962650" cy="4020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28015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6B0C87A-F0F5-4D5D-B660-19988DC0C368}"/>
              </a:ext>
            </a:extLst>
          </p:cNvPr>
          <p:cNvSpPr/>
          <p:nvPr/>
        </p:nvSpPr>
        <p:spPr>
          <a:xfrm>
            <a:off x="340468" y="1678505"/>
            <a:ext cx="5365007" cy="41128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indent="612000"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威海地处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东半岛最东端，三面环海。有“天尽头”之称的成山头，是中国陆海交接处的最东端，自古就被誉为“太阳最早升起的地方”，有中国“好望角”之称。甲午战争博物馆和甲午海战纪念馆，保存有大量北洋水师的遗迹。“大东胜景”铁槎山是道教全真派的发祥地。这里还有世界上最大的天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栖息地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山卫天鹅湖，被誉为“东方天鹅王国”。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02" y="1581150"/>
            <a:ext cx="6062998" cy="3838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130953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5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5">
          <a:fgClr>
            <a:srgbClr val="E4E6EA"/>
          </a:fgClr>
          <a:bgClr>
            <a:srgbClr val="ADB5BF"/>
          </a:bgClr>
        </a:pattFill>
        <a:ln w="76200" cap="flat" cmpd="sng" algn="ctr">
          <a:noFill/>
          <a:prstDash val="solid"/>
          <a:miter lim="800000"/>
        </a:ln>
        <a:effectLst/>
      </a:spPr>
      <a:bodyPr rtlCol="0" anchor="ctr"/>
      <a:lstStyle>
        <a:defPPr algn="ctr">
          <a:defRPr dirty="0">
            <a:solidFill>
              <a:srgbClr val="00B0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314</Words>
  <Application>Microsoft Office PowerPoint</Application>
  <PresentationFormat>宽屏</PresentationFormat>
  <Paragraphs>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楷体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诗和远方</dc:title>
  <dc:creator>第一PPT</dc:creator>
  <cp:keywords>www.1ppt.com</cp:keywords>
  <dc:description>www.1ppt.com</dc:description>
  <cp:lastModifiedBy>PC</cp:lastModifiedBy>
  <cp:revision>64</cp:revision>
  <dcterms:created xsi:type="dcterms:W3CDTF">2021-04-09T06:58:25Z</dcterms:created>
  <dcterms:modified xsi:type="dcterms:W3CDTF">2022-06-10T11:44:13Z</dcterms:modified>
</cp:coreProperties>
</file>