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67" r:id="rId4"/>
    <p:sldId id="269" r:id="rId5"/>
    <p:sldId id="287" r:id="rId6"/>
    <p:sldId id="286" r:id="rId7"/>
    <p:sldId id="28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06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肖 燚" initials="肖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749" y="48"/>
      </p:cViewPr>
      <p:guideLst>
        <p:guide orient="horz" pos="2160"/>
        <p:guide pos="40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0FD6D-7D34-461D-B4B7-FE11C9047BE9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1FF8D-4350-40BF-8482-2AD6372B9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061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1FF8D-4350-40BF-8482-2AD6372B91C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406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1FF8D-4350-40BF-8482-2AD6372B91C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538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1BC1A-7D5A-4AAE-AB51-2AAAE0D77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65B334-6598-4ED2-9F79-86A828219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23128A-1B05-4401-8B04-06797B803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73D3-FF8E-4E25-B071-1FD1C87B4E3E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0407A0-2746-4BB4-973E-B37D03F7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C3DC66-B57B-4B6F-B82B-08FA4D773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C300-BFF5-494C-BDC3-6798D7C0F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3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728A6-3697-4A7A-A921-6C0D84531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7A6BA0-E45B-48FD-A306-2583FD014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4D18CF-EE58-4E9F-BC2E-266882235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E1E3E6-3FE2-434E-BF43-5D4BCD24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73D3-FF8E-4E25-B071-1FD1C87B4E3E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A3113D-7E76-462E-BB62-F327BD5A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588A95-2122-460A-97BC-E96E623A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C300-BFF5-494C-BDC3-6798D7C0F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34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57249-EFE8-4A49-A924-22E30141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B08C4D-633B-4010-8F2B-78EFD3718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CB5109-40C8-47A0-B7AA-61F748945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73D3-FF8E-4E25-B071-1FD1C87B4E3E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E9B649-A659-49C7-9377-DE22B1F6A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ACD0DD-F44A-44EB-9498-FC3A11120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C300-BFF5-494C-BDC3-6798D7C0F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53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AD9C4B-A7F9-4B80-9EA3-AD11469A5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A28B1A-1B3D-43C9-8516-51433748F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7C43E3-342C-45C7-9BDE-661BD261C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73D3-FF8E-4E25-B071-1FD1C87B4E3E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5CC32F-E014-4A67-8B1C-E7BE9818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0A953-7503-47AF-B192-B1A2DF97E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C300-BFF5-494C-BDC3-6798D7C0F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78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2022/6/10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44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2022/6/10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28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78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73D4E-65EB-41C6-9823-E33C454A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C8426A-F6EF-45DC-AF98-144A91B13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E65497-4389-42A4-B827-A89DDC92F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73D3-FF8E-4E25-B071-1FD1C87B4E3E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ACDDB5-CDAD-42A1-A270-EEA369C97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65B4F7-5AE1-48EA-94FB-C7346FF3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C300-BFF5-494C-BDC3-6798D7C0F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21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ABC18-81C3-4935-A578-D2C34C6EC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F57E27-1C9E-44EE-9C66-EB7E43C9A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18FC3B-2614-4E58-A1A2-2B2B7F0DE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73D3-FF8E-4E25-B071-1FD1C87B4E3E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34B7E6-2161-4BD3-97B7-FAF5F72F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AC3BFE-ED51-4C61-A14B-21E15C0C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C300-BFF5-494C-BDC3-6798D7C0F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32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466B8-7B2E-4F90-984F-8B756EF2C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69406A-CC79-4DB8-A052-1A340BF1B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F2DF54-BFAD-40DB-938D-01908E014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B37D16-B7AA-4868-8D02-A13BD92A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73D3-FF8E-4E25-B071-1FD1C87B4E3E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F8F49D-798B-412A-80A5-EF5E150E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53E63C-0620-4145-BE4B-CD020830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C300-BFF5-494C-BDC3-6798D7C0F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E5E1E-38E2-4075-9A1B-85C76C8E8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716A17-A3CE-489D-80BA-624580D15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DDFEF6-7746-4551-8AA8-8F751A787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E30916-DEDE-4E2D-9AB0-5B5AA8B41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E38734-2AE9-46DE-9999-9A039F217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FDD4DA-D787-494D-B836-74187DE7E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73D3-FF8E-4E25-B071-1FD1C87B4E3E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FF910D-6115-49C5-A649-AED76C2F3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6B6D4C-0757-4B9E-A02F-2D0789CE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C300-BFF5-494C-BDC3-6798D7C0F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E5E1E-38E2-4075-9A1B-85C76C8E8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716A17-A3CE-489D-80BA-624580D15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DDFEF6-7746-4551-8AA8-8F751A787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E30916-DEDE-4E2D-9AB0-5B5AA8B41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E38734-2AE9-46DE-9999-9A039F217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FDD4DA-D787-494D-B836-74187DE7E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73D3-FF8E-4E25-B071-1FD1C87B4E3E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FF910D-6115-49C5-A649-AED76C2F3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6B6D4C-0757-4B9E-A02F-2D0789CE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C300-BFF5-494C-BDC3-6798D7C0F2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3" y="6721164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业</a:t>
            </a:r>
            <a:r>
              <a:rPr lang="en-US" altLang="zh-CN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endParaRPr lang="en-US" altLang="zh-CN" sz="1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876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1ABAA-7690-48A5-867D-17B721F76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8EF2AC-F993-4E70-84C5-F885A1E74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73D3-FF8E-4E25-B071-1FD1C87B4E3E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C0B8B3-BE37-4F26-B678-5AE659A1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14E886-CF2D-4871-B961-BD47B55C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C300-BFF5-494C-BDC3-6798D7C0F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00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 t="-28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530D2B-6687-408D-ABC5-F2DA9B23F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73D3-FF8E-4E25-B071-1FD1C87B4E3E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5C4FC9-A463-4310-8D33-0C093F92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7A7B24-B4D9-4D74-9D2C-190E6359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C300-BFF5-494C-BDC3-6798D7C0F2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254869"/>
            <a:ext cx="12192000" cy="4698459"/>
          </a:xfrm>
          <a:prstGeom prst="rect">
            <a:avLst/>
          </a:prstGeom>
          <a:solidFill>
            <a:schemeClr val="bg1">
              <a:alpha val="68000"/>
            </a:schemeClr>
          </a:solidFill>
          <a:ln w="762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72" y="333500"/>
            <a:ext cx="2535182" cy="6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0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D3BF5-9CF2-4186-8E6E-280D58CB2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D8BE4F-F5C3-4103-8C02-5BC3C18A9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5AD675-1BAC-49F2-9C55-927A78FCB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B7CA4F-0142-45EF-8049-66190436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273D3-FF8E-4E25-B071-1FD1C87B4E3E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EE6128-879F-4ABE-B7A7-5BD687BFD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A45A42-0F41-4C32-AFF7-FCBF186FA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5C300-BFF5-494C-BDC3-6798D7C0F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90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6AC9E8-B5E9-4C61-AAEA-2D2226BAD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E08C58-AFEC-46B8-B54C-936DE75ED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9C6A61-DC02-4836-8196-1A2E992AC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273D3-FF8E-4E25-B071-1FD1C87B4E3E}" type="datetimeFigureOut">
              <a:rPr lang="zh-CN" altLang="en-US" smtClean="0"/>
              <a:t>2022/6/10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857BD5-92EC-4804-AAED-560742A09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0F3189-4268-41C0-8FCF-AA6A7DAA7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5C300-BFF5-494C-BDC3-6798D7C0F2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04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147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slide1.xml><?xml version="1.0" encoding="utf-8"?>
<p:sld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095" y="2349635"/>
            <a:ext cx="7923809" cy="215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48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A5830514-AF8C-45AA-B318-EC3F217FC495}"/>
              </a:ext>
            </a:extLst>
          </p:cNvPr>
          <p:cNvSpPr txBox="1"/>
          <p:nvPr/>
        </p:nvSpPr>
        <p:spPr>
          <a:xfrm>
            <a:off x="7822071" y="1742675"/>
            <a:ext cx="37212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12000" algn="just"/>
            <a:r>
              <a:rPr lang="zh-CN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山东</a:t>
            </a: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拥有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3300</a:t>
            </a: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多公里绵长海岸线，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500</a:t>
            </a: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多个海岛，近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万平方公里海洋国土，不仅物产丰饶，也是海洋文化旅游资源富集地带。山东沿海地区拥有丰富的自然旅游资源和人文旅游资源，青岛、烟台、威海等市是其中的代表。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83" y="1285875"/>
            <a:ext cx="7200900" cy="4686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3221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DB45AD0-FA55-4A73-AF7D-2837F104CFD2}"/>
              </a:ext>
            </a:extLst>
          </p:cNvPr>
          <p:cNvSpPr/>
          <p:nvPr/>
        </p:nvSpPr>
        <p:spPr>
          <a:xfrm>
            <a:off x="823375" y="1445342"/>
            <a:ext cx="2323474" cy="2886996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SzPct val="25000"/>
            </a:pPr>
            <a:endParaRPr lang="en-US" altLang="zh-CN" sz="2800" b="1" dirty="0">
              <a:solidFill>
                <a:srgbClr val="00B0F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6B0C87A-F0F5-4D5D-B660-19988DC0C368}"/>
              </a:ext>
            </a:extLst>
          </p:cNvPr>
          <p:cNvSpPr/>
          <p:nvPr/>
        </p:nvSpPr>
        <p:spPr>
          <a:xfrm>
            <a:off x="230246" y="1445341"/>
            <a:ext cx="5502700" cy="4241083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noAutofit/>
          </a:bodyPr>
          <a:lstStyle/>
          <a:p>
            <a:pPr indent="612000" algn="ju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青岛，山东半岛一颗最灿烂的明珠。它濒临黄海，环抱胶州湾，它以欧陆式的城市风光，蔚蓝色的大海风情和起伏叠嶂的山峦，交织成美妙的旋律，渲染出独具风韵的浪漫气质。蔚蓝色的大海是青岛的眼睛，海产博物馆、鲁迅公园、海军博物馆、石老人的传说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无一不与大海有关；精致典雅的德式罗马建筑同现代化的高楼大厦交相辉映，塑造出油画般独特的意境，可让您尽情领略“红瓦绿树，碧海蓝天”的风姿。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242" y="1605821"/>
            <a:ext cx="5705452" cy="39645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09898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DB45AD0-FA55-4A73-AF7D-2837F104CFD2}"/>
              </a:ext>
            </a:extLst>
          </p:cNvPr>
          <p:cNvSpPr/>
          <p:nvPr/>
        </p:nvSpPr>
        <p:spPr>
          <a:xfrm>
            <a:off x="823375" y="1445342"/>
            <a:ext cx="2323474" cy="2886996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SzPct val="25000"/>
            </a:pPr>
            <a:endParaRPr lang="en-US" altLang="zh-CN" sz="2800" b="1" dirty="0">
              <a:solidFill>
                <a:srgbClr val="00B0F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6B0C87A-F0F5-4D5D-B660-19988DC0C368}"/>
              </a:ext>
            </a:extLst>
          </p:cNvPr>
          <p:cNvSpPr/>
          <p:nvPr/>
        </p:nvSpPr>
        <p:spPr>
          <a:xfrm>
            <a:off x="447675" y="1599034"/>
            <a:ext cx="4991100" cy="4103147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noAutofit/>
          </a:bodyPr>
          <a:lstStyle/>
          <a:p>
            <a:pPr indent="612000" algn="just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烟台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人间仙境。它地处胶东半岛，三面环海，西起莱州湾，东抵蓬莱角，千里沙滩，一望无垠。罗山、艾山、牙山、昆嵛山、德山等，由西向东，形成半岛的屋脊。其中，昆嵛山因建有许多道宫僧观，人称“仙山之祖”。最令人神往的还是位于蓬莱城北的蓬莱仙境，丹崖之上，蓬莱阁滨海而立，气势雄峻。八仙过海的神话传说就诞生在这里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586" y="1599034"/>
            <a:ext cx="6262993" cy="3771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30526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16="http://schemas.microsoft.com/office/drawing/2014/main" xmlns:a14="http://schemas.microsoft.com/office/drawing/2010/main" xmlns:p14="http://schemas.microsoft.com/office/powerpoint/2010/main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DB45AD0-FA55-4A73-AF7D-2837F104CFD2}"/>
              </a:ext>
            </a:extLst>
          </p:cNvPr>
          <p:cNvSpPr/>
          <p:nvPr/>
        </p:nvSpPr>
        <p:spPr>
          <a:xfrm>
            <a:off x="823375" y="1445342"/>
            <a:ext cx="2323474" cy="2886996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SzPct val="25000"/>
            </a:pPr>
            <a:endParaRPr lang="en-US" altLang="zh-CN" sz="2800" b="1" dirty="0">
              <a:solidFill>
                <a:srgbClr val="00B0F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51079" y="1780130"/>
            <a:ext cx="5149565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珠穆朗玛峰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 </a:t>
            </a:r>
          </a:p>
          <a:p>
            <a:pPr algn="ju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是人类最狂野的梦想与目标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/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1960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年中国登山队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实现人类首次从北坡登顶珠峰以来</a:t>
            </a:r>
          </a:p>
          <a:p>
            <a:pPr algn="ju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珠峰北坡登顶已累计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达到三千多人次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/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b="1" dirty="0" smtClean="0">
              <a:solidFill>
                <a:srgbClr val="3333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82" y="1602514"/>
            <a:ext cx="5827704" cy="40589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33497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6B0C87A-F0F5-4D5D-B660-19988DC0C368}"/>
              </a:ext>
            </a:extLst>
          </p:cNvPr>
          <p:cNvSpPr/>
          <p:nvPr/>
        </p:nvSpPr>
        <p:spPr>
          <a:xfrm>
            <a:off x="340468" y="1678505"/>
            <a:ext cx="5365007" cy="4112875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noAutofit/>
          </a:bodyPr>
          <a:lstStyle/>
          <a:p>
            <a:pPr indent="612000" algn="just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威海地处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山东半岛最东端，三面环海。有“天尽头”之称的成山头，是中国陆海交接处的最东端，自古就被誉为“太阳最早升起的地方”，有中国“好望角”之称。甲午战争博物馆和甲午海战纪念馆，保存有大量北洋水师的遗迹。“大东胜景”铁槎山是道教全真派的发祥地。这里还有世界上最大的天鹅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栖息地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成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山卫天鹅湖，被誉为“东方天鹅王国”。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302" y="1678505"/>
            <a:ext cx="5929375" cy="37412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75139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72751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72733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72733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72733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72733;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pattFill prst="pct5">
          <a:fgClr>
            <a:srgbClr val="E4E6EA"/>
          </a:fgClr>
          <a:bgClr>
            <a:srgbClr val="ADB5BF"/>
          </a:bgClr>
        </a:pattFill>
        <a:ln w="76200" cap="flat" cmpd="sng" algn="ctr">
          <a:noFill/>
          <a:prstDash val="solid"/>
          <a:miter lim="800000"/>
        </a:ln>
        <a:effectLst/>
      </a:spPr>
      <a:bodyPr rtlCol="0" anchor="ctr"/>
      <a:lstStyle>
        <a:defPPr algn="ctr">
          <a:defRPr dirty="0">
            <a:solidFill>
              <a:srgbClr val="00B0F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370</Words>
  <Application>Microsoft Office PowerPoint</Application>
  <PresentationFormat>宽屏</PresentationFormat>
  <Paragraphs>12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等线</vt:lpstr>
      <vt:lpstr>等线 Light</vt:lpstr>
      <vt:lpstr>黑体</vt:lpstr>
      <vt:lpstr>楷体</vt:lpstr>
      <vt:lpstr>宋体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诗和远方</dc:title>
  <dc:creator>第一PPT</dc:creator>
  <cp:keywords>www.1ppt.com</cp:keywords>
  <dc:description>www.1ppt.com</dc:description>
  <cp:lastModifiedBy>asus</cp:lastModifiedBy>
  <cp:revision>62</cp:revision>
  <dcterms:created xsi:type="dcterms:W3CDTF">2021-04-09T06:58:25Z</dcterms:created>
  <dcterms:modified xsi:type="dcterms:W3CDTF">2022-06-10T01:37:24Z</dcterms:modified>
</cp:coreProperties>
</file>