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27" r:id="rId2"/>
    <p:sldId id="292" r:id="rId3"/>
    <p:sldId id="301" r:id="rId4"/>
    <p:sldId id="303" r:id="rId5"/>
    <p:sldId id="297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8B8"/>
    <a:srgbClr val="72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F5381-6571-48EB-9179-D58E11D371D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96C0-7711-4745-B35C-CACB68F85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8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6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2215" y="1162789"/>
            <a:ext cx="7691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汉仪细行楷简" panose="02010609000101010101" pitchFamily="49" charset="-122"/>
                <a:ea typeface="汉仪细行楷简" panose="02010609000101010101" pitchFamily="49" charset="-122"/>
                <a:cs typeface="Arial" panose="020B0604020202020204"/>
              </a:rPr>
              <a:t>   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铭记英雄</a:t>
            </a: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       </a:t>
            </a: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留住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感动</a:t>
            </a:r>
          </a:p>
        </p:txBody>
      </p:sp>
      <p:sp>
        <p:nvSpPr>
          <p:cNvPr id="5" name="矩形 4"/>
          <p:cNvSpPr/>
          <p:nvPr/>
        </p:nvSpPr>
        <p:spPr>
          <a:xfrm>
            <a:off x="5379207" y="3799001"/>
            <a:ext cx="52084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致最美逆行者</a:t>
            </a:r>
            <a:endParaRPr lang="zh-CN" altLang="en-US" sz="4800" b="1" cap="none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4" y="755043"/>
            <a:ext cx="3797021" cy="5347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11138" y="1278354"/>
            <a:ext cx="4855297" cy="4537560"/>
            <a:chOff x="1495808" y="1278354"/>
            <a:chExt cx="4855297" cy="4537560"/>
          </a:xfrm>
        </p:grpSpPr>
        <p:sp>
          <p:nvSpPr>
            <p:cNvPr id="2" name="矩形: 圆角 1"/>
            <p:cNvSpPr/>
            <p:nvPr/>
          </p:nvSpPr>
          <p:spPr>
            <a:xfrm>
              <a:off x="1495808" y="1278354"/>
              <a:ext cx="4855297" cy="45375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dirty="0">
                  <a:solidFill>
                    <a:prstClr val="white"/>
                  </a:solidFill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</a:rPr>
                <a:t>、“没有特殊情况，不要去武汉”。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79667" y="1992863"/>
              <a:ext cx="4537007" cy="310854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r>
                <a:rPr lang="en-US" altLang="zh-CN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把重症病人都送到我这里来。”</a:t>
              </a:r>
              <a:endPara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——2003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67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2.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“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没有特殊情况，不要去武汉。”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——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2020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年，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84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58" y="1278354"/>
            <a:ext cx="2734962" cy="4250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48145" y="298899"/>
            <a:ext cx="7100971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无双</a:t>
            </a: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国士 钟南山</a:t>
            </a:r>
            <a:endParaRPr kumimoji="0" lang="zh-CN" altLang="en-US" sz="4800" b="1" i="0" u="none" strike="noStrike" kern="1200" cap="none" spc="0" normalizeH="0" baseline="0" noProof="0" dirty="0">
              <a:ln w="12700">
                <a:solidFill>
                  <a:srgbClr val="F4B183">
                    <a:lumMod val="75000"/>
                  </a:srgbClr>
                </a:solidFill>
                <a:prstDash val="solid"/>
              </a:ln>
              <a:pattFill prst="dkUpDiag">
                <a:fgClr>
                  <a:srgbClr val="F4B183"/>
                </a:fgClr>
                <a:bgClr>
                  <a:srgbClr val="F4B18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F4B183">
                    <a:lumMod val="75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20131" y="1846789"/>
            <a:ext cx="5024327" cy="3992008"/>
            <a:chOff x="5740044" y="1846788"/>
            <a:chExt cx="5024327" cy="3992008"/>
          </a:xfrm>
        </p:grpSpPr>
        <p:sp>
          <p:nvSpPr>
            <p:cNvPr id="9" name="矩形 8"/>
            <p:cNvSpPr/>
            <p:nvPr/>
          </p:nvSpPr>
          <p:spPr>
            <a:xfrm>
              <a:off x="5740044" y="1846788"/>
              <a:ext cx="5024327" cy="3992008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989067" y="1891840"/>
              <a:ext cx="4526280" cy="369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因为舍身抗疫，彭银华的生命永远定格在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29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岁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，他的结婚照临时做了遗照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他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的孩子还在妻子的肚子里没有出生。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648145" y="298899"/>
            <a:ext cx="7100971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公而忘私 </a:t>
            </a: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彭银华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56" y="1846789"/>
            <a:ext cx="4716663" cy="3992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452843" y="2521644"/>
            <a:ext cx="4452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她是这次疫情中牺牲的医护人员之一，在网络上甚至找不到她的照片，她只是一名默默无闻的基层护士。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8145" y="298899"/>
            <a:ext cx="7100971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无名英雄 </a:t>
            </a: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白衣天使</a:t>
            </a:r>
            <a:endParaRPr kumimoji="0" lang="zh-CN" altLang="en-US" sz="4800" b="1" i="0" u="none" strike="noStrike" kern="1200" cap="none" spc="0" normalizeH="0" baseline="0" noProof="0" dirty="0">
              <a:ln w="12700">
                <a:solidFill>
                  <a:srgbClr val="F4B183">
                    <a:lumMod val="75000"/>
                  </a:srgbClr>
                </a:solidFill>
                <a:prstDash val="solid"/>
              </a:ln>
              <a:pattFill prst="dkUpDiag">
                <a:fgClr>
                  <a:srgbClr val="F4B183"/>
                </a:fgClr>
                <a:bgClr>
                  <a:srgbClr val="F4B18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F4B183">
                    <a:lumMod val="75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1" y="542712"/>
            <a:ext cx="5675079" cy="6080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9098" y="126163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致敬最美逆行者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143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汉仪细行楷简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xtzj</cp:lastModifiedBy>
  <cp:revision>196</cp:revision>
  <dcterms:created xsi:type="dcterms:W3CDTF">2017-09-24T00:40:00Z</dcterms:created>
  <dcterms:modified xsi:type="dcterms:W3CDTF">2020-07-16T01:18:29Z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