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8" r:id="rId1"/>
  </p:sldMasterIdLst>
  <p:notesMasterIdLst>
    <p:notesMasterId r:id="rId6"/>
  </p:notesMasterIdLst>
  <p:sldIdLst>
    <p:sldId id="272" r:id="rId2"/>
    <p:sldId id="257" r:id="rId3"/>
    <p:sldId id="263" r:id="rId4"/>
    <p:sldId id="27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C0"/>
    <a:srgbClr val="F60000"/>
    <a:srgbClr val="7698D4"/>
    <a:srgbClr val="8BDAF9"/>
    <a:srgbClr val="18B5F4"/>
    <a:srgbClr val="5BCAF7"/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37" y="72"/>
      </p:cViewPr>
      <p:guideLst>
        <p:guide orient="horz" pos="2160"/>
        <p:guide pos="3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4B53D-3D0F-40C1-A253-858E2A6F09C8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807B6-7861-4E85-ABCD-F512FBABA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89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30E-554C-4AAB-8684-F0DC1E927789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45C2-4AD0-4582-B41B-DD5277220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19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30E-554C-4AAB-8684-F0DC1E927789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45C2-4AD0-4582-B41B-DD5277220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81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30E-554C-4AAB-8684-F0DC1E927789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45C2-4AD0-4582-B41B-DD5277220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084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30E-554C-4AAB-8684-F0DC1E927789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45C2-4AD0-4582-B41B-DD5277220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66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30E-554C-4AAB-8684-F0DC1E927789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45C2-4AD0-4582-B41B-DD52772204A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图片包含 游戏机&#10;&#10;描述已自动生成"/>
          <p:cNvPicPr>
            <a:picLocks noChangeAspect="1"/>
          </p:cNvPicPr>
          <p:nvPr userDrawn="1"/>
        </p:nvPicPr>
        <p:blipFill rotWithShape="1">
          <a:blip r:embed="rId2" cstate="email">
            <a:alphaModFix amt="1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030137" y="0"/>
            <a:ext cx="6659948" cy="660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7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30E-554C-4AAB-8684-F0DC1E927789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45C2-4AD0-4582-B41B-DD5277220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335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30E-554C-4AAB-8684-F0DC1E927789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45C2-4AD0-4582-B41B-DD5277220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63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30E-554C-4AAB-8684-F0DC1E927789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45C2-4AD0-4582-B41B-DD5277220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32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30E-554C-4AAB-8684-F0DC1E927789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45C2-4AD0-4582-B41B-DD5277220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83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30E-554C-4AAB-8684-F0DC1E927789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45C2-4AD0-4582-B41B-DD5277220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30E-554C-4AAB-8684-F0DC1E927789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45C2-4AD0-4582-B41B-DD5277220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99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30E-554C-4AAB-8684-F0DC1E927789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45C2-4AD0-4582-B41B-DD5277220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84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5030E-554C-4AAB-8684-F0DC1E927789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045C2-4AD0-4582-B41B-DD5277220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53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69545" y="2578413"/>
            <a:ext cx="89498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 b="1" dirty="0">
                <a:solidFill>
                  <a:srgbClr val="0040C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eavy" panose="00020600040101010101" pitchFamily="18" charset="-122"/>
              </a:rPr>
              <a:t>打击</a:t>
            </a:r>
            <a:r>
              <a:rPr lang="zh-CN" altLang="en-US" sz="7200" b="1" dirty="0">
                <a:solidFill>
                  <a:srgbClr val="F6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eavy" panose="00020600040101010101" pitchFamily="18" charset="-122"/>
              </a:rPr>
              <a:t>谣言    </a:t>
            </a:r>
            <a:r>
              <a:rPr lang="zh-CN" altLang="en-US" sz="7200" b="1" dirty="0">
                <a:solidFill>
                  <a:schemeClr val="accent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eavy" panose="00020600040101010101" pitchFamily="18" charset="-122"/>
              </a:rPr>
              <a:t> </a:t>
            </a:r>
            <a:r>
              <a:rPr lang="zh-CN" altLang="en-US" sz="7200" b="1" dirty="0">
                <a:solidFill>
                  <a:srgbClr val="0040C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eavy" panose="00020600040101010101" pitchFamily="18" charset="-122"/>
              </a:rPr>
              <a:t>共抗</a:t>
            </a:r>
            <a:r>
              <a:rPr lang="zh-CN" altLang="en-US" sz="7200" b="1" dirty="0">
                <a:solidFill>
                  <a:srgbClr val="F6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eavy" panose="00020600040101010101" pitchFamily="18" charset="-122"/>
              </a:rPr>
              <a:t>肺炎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78777" y="1795983"/>
            <a:ext cx="4076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中国加油     武汉加油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516500" y="3778742"/>
            <a:ext cx="6826481" cy="1374427"/>
            <a:chOff x="2527401" y="3971623"/>
            <a:chExt cx="6826481" cy="1374427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2705908" y="4883326"/>
              <a:ext cx="6647974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1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2527401" y="3971623"/>
              <a:ext cx="6747741" cy="1374427"/>
              <a:chOff x="2508547" y="3790246"/>
              <a:chExt cx="6747741" cy="1374427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2932696" y="4036467"/>
                <a:ext cx="59298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就近期网络传播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的几条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谣言进行辟谣</a:t>
                </a:r>
                <a:endParaRPr lang="zh-CN" altLang="en-US" sz="2800" dirty="0">
                  <a:latin typeface="+mn-ea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9071557" y="4149010"/>
                <a:ext cx="184731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CN" altLang="en-US" sz="6000" dirty="0">
                  <a:latin typeface="+mn-ea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508547" y="3790246"/>
                <a:ext cx="184731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CN" altLang="en-US" sz="6000" dirty="0"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981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77665" y="69865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004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谣言一：</a:t>
            </a:r>
          </a:p>
        </p:txBody>
      </p:sp>
      <p:sp>
        <p:nvSpPr>
          <p:cNvPr id="6" name="矩形 5"/>
          <p:cNvSpPr/>
          <p:nvPr/>
        </p:nvSpPr>
        <p:spPr>
          <a:xfrm>
            <a:off x="2618125" y="1538870"/>
            <a:ext cx="69557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双黄连可以预防新冠病毒？</a:t>
            </a:r>
            <a:endParaRPr lang="zh-CN" altLang="en-US" sz="4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54515" y="4237805"/>
            <a:ext cx="888297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新华社记者从中国科学院上海药物所获悉，该所和武汉病毒所联合研究初步发现，中成药双黄连口服液可抑制新型冠状病毒。目前该发现仍是初步研究，该药已在上海公共卫生临床中心、华中科技大学附属同济医院开展临床研究， 对病人如何有效还要做大量的实验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 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抑制并不等于预防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特别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提醒：到目前为止，还没有用于预防和治疗新型冠状病毒的药物。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特定的治疗方法正在研究中，并将通过临床试验进行测试。</a:t>
            </a:r>
          </a:p>
        </p:txBody>
      </p:sp>
      <p:pic>
        <p:nvPicPr>
          <p:cNvPr id="12" name="图片 11" descr="图片包含 游戏机, 标志, 房间&#10;&#10;描述已自动生成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298615">
            <a:off x="102697" y="2397101"/>
            <a:ext cx="2230654" cy="200097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739275" y="3060895"/>
            <a:ext cx="7109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F6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认证：初步研究可抑制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2649123" y="4172505"/>
            <a:ext cx="8811949" cy="0"/>
          </a:xfrm>
          <a:prstGeom prst="line">
            <a:avLst/>
          </a:prstGeom>
          <a:ln>
            <a:solidFill>
              <a:srgbClr val="7698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77665" y="657641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004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谣言二：</a:t>
            </a:r>
            <a:endParaRPr lang="zh-CN" altLang="en-US" sz="4400" b="1" dirty="0">
              <a:solidFill>
                <a:srgbClr val="004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3674" y="1538869"/>
            <a:ext cx="93442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</a:t>
            </a:r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摄氏度的热水洗澡能对抗病毒？</a:t>
            </a:r>
          </a:p>
        </p:txBody>
      </p:sp>
      <p:sp>
        <p:nvSpPr>
          <p:cNvPr id="9" name="矩形 8"/>
          <p:cNvSpPr/>
          <p:nvPr/>
        </p:nvSpPr>
        <p:spPr>
          <a:xfrm>
            <a:off x="1900060" y="4212590"/>
            <a:ext cx="86077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F6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洗热水澡也无法提升体內温度，不能对抗病毒，还可能会有生命危险</a:t>
            </a:r>
            <a:r>
              <a:rPr lang="zh-CN" altLang="en-US" sz="1400" b="1" dirty="0" smtClean="0">
                <a:solidFill>
                  <a:srgbClr val="F6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56℃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的水里洗半小时，可能会得热射病，有生命危险。人体的体温是相对恒定的，洗热水澡也无法提升体內温度，无法预防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病毒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 descr="图片包含 游戏机, 标志, 房间&#10;&#10;描述已自动生成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298615">
            <a:off x="108541" y="2649678"/>
            <a:ext cx="2230654" cy="200097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552717" y="3209171"/>
            <a:ext cx="7109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F6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认证：并不能对抗病毒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2649123" y="4172505"/>
            <a:ext cx="8811949" cy="0"/>
          </a:xfrm>
          <a:prstGeom prst="line">
            <a:avLst/>
          </a:prstGeom>
          <a:ln>
            <a:solidFill>
              <a:srgbClr val="7698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2361" y="58238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4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有视频有真相</a:t>
            </a:r>
          </a:p>
        </p:txBody>
      </p:sp>
    </p:spTree>
    <p:extLst>
      <p:ext uri="{BB962C8B-B14F-4D97-AF65-F5344CB8AC3E}">
        <p14:creationId xmlns:p14="http://schemas.microsoft.com/office/powerpoint/2010/main" val="271938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71</TotalTime>
  <Words>182</Words>
  <Application>Microsoft Office PowerPoint</Application>
  <PresentationFormat>宽屏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阿里巴巴普惠体 Heavy</vt:lpstr>
      <vt:lpstr>等线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xtzj</cp:lastModifiedBy>
  <cp:revision>50</cp:revision>
  <dcterms:created xsi:type="dcterms:W3CDTF">2020-02-04T07:24:00Z</dcterms:created>
  <dcterms:modified xsi:type="dcterms:W3CDTF">2020-07-16T10:55:20Z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2052-11.8.6.8810</vt:lpwstr>
  </property>
</Properties>
</file>