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6BC5-ADDE-4BD0-8CC5-66E2492063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13CE-94A2-4091-9142-10F2F3383E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55742" y="525748"/>
            <a:ext cx="7077501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飞速发展的中国高铁</a:t>
            </a:r>
            <a:endParaRPr lang="zh-CN" altLang="en-US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3609023"/>
            <a:ext cx="11712575" cy="2686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36973" y="1971455"/>
            <a:ext cx="4416499" cy="35290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 cap="rnd">
            <a:solidFill>
              <a:srgbClr val="808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7086" y="2463825"/>
            <a:ext cx="3576272" cy="31351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CRH380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高寒型动车组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列车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公里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级别，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具有提速至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300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公里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小时的条件。</a:t>
            </a:r>
            <a:b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80" y="2168403"/>
            <a:ext cx="5916541" cy="3046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3580102" y="619159"/>
            <a:ext cx="4328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CRH380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研制成功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900333" y="1997612"/>
            <a:ext cx="3888960" cy="366460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CCFFCC"/>
              </a:gs>
              <a:gs pos="100000">
                <a:schemeClr val="bg1"/>
              </a:gs>
            </a:gsLst>
            <a:lin ang="5400000" scaled="1"/>
          </a:gradFill>
          <a:ln w="38100" cap="rnd">
            <a:solidFill>
              <a:srgbClr val="FFCC00"/>
            </a:solidFill>
            <a:prstDash val="sysDot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310023" y="2560319"/>
            <a:ext cx="3069580" cy="229479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2014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，南车在厂区速度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试验中达到了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605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公里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小时。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7" b="1021"/>
          <a:stretch>
            <a:fillRect/>
          </a:stretch>
        </p:blipFill>
        <p:spPr>
          <a:xfrm>
            <a:off x="5058892" y="1997612"/>
            <a:ext cx="6105428" cy="3854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框 1"/>
          <p:cNvSpPr txBox="1"/>
          <p:nvPr/>
        </p:nvSpPr>
        <p:spPr>
          <a:xfrm>
            <a:off x="3663679" y="805783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时速再创新高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 bwMode="auto">
          <a:xfrm>
            <a:off x="6332561" y="2511190"/>
            <a:ext cx="4720688" cy="3057098"/>
          </a:xfrm>
          <a:custGeom>
            <a:avLst/>
            <a:gdLst>
              <a:gd name="T0" fmla="*/ 499 w 2495"/>
              <a:gd name="T1" fmla="*/ 0 h 2949"/>
              <a:gd name="T2" fmla="*/ 2495 w 2495"/>
              <a:gd name="T3" fmla="*/ 0 h 2949"/>
              <a:gd name="T4" fmla="*/ 2495 w 2495"/>
              <a:gd name="T5" fmla="*/ 2949 h 2949"/>
              <a:gd name="T6" fmla="*/ 0 w 2495"/>
              <a:gd name="T7" fmla="*/ 2949 h 2949"/>
              <a:gd name="T8" fmla="*/ 409 w 2495"/>
              <a:gd name="T9" fmla="*/ 2404 h 2949"/>
              <a:gd name="T10" fmla="*/ 681 w 2495"/>
              <a:gd name="T11" fmla="*/ 953 h 2949"/>
              <a:gd name="T12" fmla="*/ 499 w 2495"/>
              <a:gd name="T13" fmla="*/ 0 h 2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5" h="2949">
                <a:moveTo>
                  <a:pt x="499" y="0"/>
                </a:moveTo>
                <a:lnTo>
                  <a:pt x="2495" y="0"/>
                </a:lnTo>
                <a:lnTo>
                  <a:pt x="2495" y="2949"/>
                </a:lnTo>
                <a:lnTo>
                  <a:pt x="0" y="2949"/>
                </a:lnTo>
                <a:lnTo>
                  <a:pt x="409" y="2404"/>
                </a:lnTo>
                <a:lnTo>
                  <a:pt x="681" y="953"/>
                </a:lnTo>
                <a:lnTo>
                  <a:pt x="49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49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1385" y="1671136"/>
            <a:ext cx="3491864" cy="371387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2018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我国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高速铁路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运营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里程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达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千公里、占世界三分之二，中国高铁整体技术持续领跑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世界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7850" y="937001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技术领跑全球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7" y="2511190"/>
            <a:ext cx="4178909" cy="3182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飞速发展的中国高铁</vt:lpstr>
      <vt:lpstr>    CRH380高寒型动车组列车，250公里级别，具有提速至300公里/小时的条件。  </vt:lpstr>
      <vt:lpstr>   2014年1月17日，南车在厂区速度试验中达到了605公里/小时。</vt:lpstr>
      <vt:lpstr>   2018年3月，我国高速铁路运营里程达到2万5千公里、占世界三分之二，中国高铁整体技术持续领跑世界。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飞速发展的中国高铁</dc:title>
  <dc:creator>HB dream</dc:creator>
  <cp:lastModifiedBy>殷慧宾</cp:lastModifiedBy>
  <cp:revision>34</cp:revision>
  <dcterms:created xsi:type="dcterms:W3CDTF">2019-05-06T13:00:00Z</dcterms:created>
  <dcterms:modified xsi:type="dcterms:W3CDTF">2020-06-15T06:42:51Z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