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8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9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7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9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3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5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6BC5-ADDE-4BD0-8CC5-66E249206384}" type="datetimeFigureOut">
              <a:rPr lang="zh-CN" altLang="en-US" smtClean="0"/>
              <a:t>2020-06-17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13CE-94A2-4091-9142-10F2F3383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1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55742" y="525748"/>
            <a:ext cx="7077501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飞速发展的中国高铁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80848AE-5589-4B4A-B385-225D9C827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664" y="1582207"/>
            <a:ext cx="5872899" cy="37550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 b="1" dirty="0">
                <a:latin typeface="+mj-ea"/>
                <a:ea typeface="+mj-ea"/>
              </a:rPr>
              <a:t>一、我国高铁发展概况</a:t>
            </a:r>
            <a:endParaRPr lang="en-US" altLang="zh-CN" sz="36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 b="1" dirty="0">
                <a:latin typeface="+mj-ea"/>
                <a:ea typeface="+mj-ea"/>
              </a:rPr>
              <a:t>二、世界高铁发展概况</a:t>
            </a:r>
            <a:endParaRPr lang="en-US" altLang="zh-CN" sz="36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 b="1" dirty="0">
                <a:latin typeface="+mj-ea"/>
                <a:ea typeface="+mj-ea"/>
              </a:rPr>
              <a:t>三、</a:t>
            </a:r>
            <a:r>
              <a:rPr lang="en-US" altLang="zh-CN" sz="3600" b="1" dirty="0">
                <a:latin typeface="+mj-ea"/>
                <a:ea typeface="+mj-ea"/>
              </a:rPr>
              <a:t>2020</a:t>
            </a:r>
            <a:r>
              <a:rPr lang="zh-CN" altLang="en-US" sz="3600" b="1" dirty="0">
                <a:latin typeface="+mj-ea"/>
                <a:ea typeface="+mj-ea"/>
              </a:rPr>
              <a:t>我国高铁规划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" y="4378576"/>
            <a:ext cx="11712575" cy="2686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849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4973" y="-72899"/>
            <a:ext cx="1083139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b="1" dirty="0">
                <a:latin typeface="+mj-ea"/>
              </a:rPr>
              <a:t>一、我国高铁发展概况：</a:t>
            </a:r>
            <a:endParaRPr lang="en-US" altLang="zh-CN" sz="3800" b="1" dirty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新时代的中国高铁</a:t>
            </a:r>
            <a:r>
              <a:rPr lang="en-US" altLang="zh-CN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宣传片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27323C53-148D-4226-8EB6-03971E69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271" y="1684542"/>
            <a:ext cx="9406551" cy="48736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900333" y="1997612"/>
            <a:ext cx="3888960" cy="366460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CCFFCC"/>
              </a:gs>
              <a:gs pos="100000">
                <a:schemeClr val="bg1"/>
              </a:gs>
            </a:gsLst>
            <a:lin ang="5400000" scaled="1"/>
          </a:gradFill>
          <a:ln w="38100" cap="rnd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310023" y="2560319"/>
            <a:ext cx="3069580" cy="229479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2014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日，南车在厂区速度试验中达到了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605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公里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小时。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7" b="1021"/>
          <a:stretch/>
        </p:blipFill>
        <p:spPr>
          <a:xfrm>
            <a:off x="5058892" y="1997612"/>
            <a:ext cx="6105428" cy="3854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框 1"/>
          <p:cNvSpPr txBox="1"/>
          <p:nvPr/>
        </p:nvSpPr>
        <p:spPr>
          <a:xfrm>
            <a:off x="883932" y="-237226"/>
            <a:ext cx="9466699" cy="170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800" b="1" dirty="0">
                <a:latin typeface="+mj-ea"/>
              </a:rPr>
              <a:t>一、我国高铁发展概况：</a:t>
            </a:r>
            <a:endParaRPr lang="en-US" altLang="zh-CN" sz="3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时速再创新高</a:t>
            </a:r>
          </a:p>
        </p:txBody>
      </p:sp>
    </p:spTree>
    <p:extLst>
      <p:ext uri="{BB962C8B-B14F-4D97-AF65-F5344CB8AC3E}">
        <p14:creationId xmlns:p14="http://schemas.microsoft.com/office/powerpoint/2010/main" val="30311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6332561" y="1814077"/>
            <a:ext cx="4720688" cy="3057098"/>
          </a:xfrm>
          <a:custGeom>
            <a:avLst/>
            <a:gdLst>
              <a:gd name="T0" fmla="*/ 499 w 2495"/>
              <a:gd name="T1" fmla="*/ 0 h 2949"/>
              <a:gd name="T2" fmla="*/ 2495 w 2495"/>
              <a:gd name="T3" fmla="*/ 0 h 2949"/>
              <a:gd name="T4" fmla="*/ 2495 w 2495"/>
              <a:gd name="T5" fmla="*/ 2949 h 2949"/>
              <a:gd name="T6" fmla="*/ 0 w 2495"/>
              <a:gd name="T7" fmla="*/ 2949 h 2949"/>
              <a:gd name="T8" fmla="*/ 409 w 2495"/>
              <a:gd name="T9" fmla="*/ 2404 h 2949"/>
              <a:gd name="T10" fmla="*/ 681 w 2495"/>
              <a:gd name="T11" fmla="*/ 953 h 2949"/>
              <a:gd name="T12" fmla="*/ 499 w 2495"/>
              <a:gd name="T13" fmla="*/ 0 h 2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5" h="2949">
                <a:moveTo>
                  <a:pt x="499" y="0"/>
                </a:moveTo>
                <a:lnTo>
                  <a:pt x="2495" y="0"/>
                </a:lnTo>
                <a:lnTo>
                  <a:pt x="2495" y="2949"/>
                </a:lnTo>
                <a:lnTo>
                  <a:pt x="0" y="2949"/>
                </a:lnTo>
                <a:lnTo>
                  <a:pt x="409" y="2404"/>
                </a:lnTo>
                <a:lnTo>
                  <a:pt x="681" y="953"/>
                </a:lnTo>
                <a:lnTo>
                  <a:pt x="49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49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1385" y="1814077"/>
            <a:ext cx="3491864" cy="2904356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2018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月，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我国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高速铁路运营里程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达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千公里、占世界三分之二，中国高铁整体技术持续领跑世界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7" y="1814077"/>
            <a:ext cx="4178909" cy="3182899"/>
          </a:xfrm>
        </p:spPr>
      </p:pic>
      <p:sp>
        <p:nvSpPr>
          <p:cNvPr id="3" name="文本框 2"/>
          <p:cNvSpPr txBox="1"/>
          <p:nvPr/>
        </p:nvSpPr>
        <p:spPr>
          <a:xfrm>
            <a:off x="996990" y="-241942"/>
            <a:ext cx="10671142" cy="170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800" b="1" dirty="0">
                <a:latin typeface="+mj-ea"/>
              </a:rPr>
              <a:t>一、我国高铁发展概况：</a:t>
            </a:r>
            <a:endParaRPr lang="en-US" altLang="zh-CN" sz="3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技术领跑全球</a:t>
            </a:r>
          </a:p>
        </p:txBody>
      </p:sp>
    </p:spTree>
    <p:extLst>
      <p:ext uri="{BB962C8B-B14F-4D97-AF65-F5344CB8AC3E}">
        <p14:creationId xmlns:p14="http://schemas.microsoft.com/office/powerpoint/2010/main" val="424745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119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楷体</vt:lpstr>
      <vt:lpstr>宋体</vt:lpstr>
      <vt:lpstr>Arial</vt:lpstr>
      <vt:lpstr>Calibri</vt:lpstr>
      <vt:lpstr>Calibri Light</vt:lpstr>
      <vt:lpstr>Office 主题</vt:lpstr>
      <vt:lpstr>飞速发展的中国高铁</vt:lpstr>
      <vt:lpstr>PowerPoint 演示文稿</vt:lpstr>
      <vt:lpstr>   2014年1月17日，南车在厂区速度试验中达到了605公里/小时。</vt:lpstr>
      <vt:lpstr>   2018年3月，我国高速铁路运营里程达到2万5千公里、占世界三分之二，中国高铁整体技术持续领跑世界。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飞速发展的中国高铁</dc:title>
  <dc:creator>HB dream</dc:creator>
  <cp:lastModifiedBy>Windows 用户</cp:lastModifiedBy>
  <cp:revision>45</cp:revision>
  <dcterms:created xsi:type="dcterms:W3CDTF">2019-05-06T13:00:52Z</dcterms:created>
  <dcterms:modified xsi:type="dcterms:W3CDTF">2020-06-17T02:55:05Z</dcterms:modified>
</cp:coreProperties>
</file>