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2F49-E571-4CD0-BC95-04000C415023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945E-3813-450B-8178-4A291734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Server-Client Messenger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axKleb\AppData\Local\Microsoft\Windows\Temporary Internet Files\Content.IE5\3JOW8K9H\MC90044140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0394"/>
            <a:ext cx="2514600" cy="319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" y="4160293"/>
            <a:ext cx="2143125" cy="2143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6" y="4191000"/>
            <a:ext cx="2143125" cy="21431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61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ntroduction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Server-Client </a:t>
            </a:r>
            <a:r>
              <a:rPr lang="en-US" dirty="0" smtClean="0"/>
              <a:t>Messenger is a </a:t>
            </a:r>
            <a:r>
              <a:rPr lang="en-US" dirty="0" smtClean="0"/>
              <a:t>chat application which </a:t>
            </a:r>
            <a:r>
              <a:rPr lang="en-US" dirty="0" smtClean="0"/>
              <a:t>handle </a:t>
            </a:r>
            <a:r>
              <a:rPr lang="en-US" dirty="0" smtClean="0"/>
              <a:t>multiple users at the same time.</a:t>
            </a:r>
          </a:p>
          <a:p>
            <a:r>
              <a:rPr lang="en-US" dirty="0" smtClean="0"/>
              <a:t>It </a:t>
            </a:r>
            <a:r>
              <a:rPr lang="en-US" dirty="0"/>
              <a:t>is based entirely on </a:t>
            </a:r>
            <a:r>
              <a:rPr lang="en-US" dirty="0" smtClean="0"/>
              <a:t>Java and consists of two parts: Messenger (client application) and Server (server application).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59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Features: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446558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smtClean="0"/>
              <a:t>It handles </a:t>
            </a:r>
            <a:r>
              <a:rPr lang="en-US" sz="2400" dirty="0" smtClean="0"/>
              <a:t>multiple users at the same time</a:t>
            </a:r>
          </a:p>
          <a:p>
            <a:r>
              <a:rPr lang="en-US" sz="2400" dirty="0" smtClean="0"/>
              <a:t>2. </a:t>
            </a:r>
            <a:r>
              <a:rPr lang="en-US" sz="2400" dirty="0" smtClean="0"/>
              <a:t>It supports both </a:t>
            </a:r>
            <a:r>
              <a:rPr lang="en-US" sz="2400" dirty="0" smtClean="0"/>
              <a:t>public and private messages</a:t>
            </a:r>
          </a:p>
          <a:p>
            <a:r>
              <a:rPr lang="en-US" sz="2400" dirty="0" smtClean="0"/>
              <a:t>3. </a:t>
            </a:r>
            <a:r>
              <a:rPr lang="en-US" sz="2400" dirty="0" smtClean="0"/>
              <a:t>It provides information </a:t>
            </a:r>
            <a:r>
              <a:rPr lang="en-US" sz="2400" dirty="0" smtClean="0"/>
              <a:t>about online users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8" y="2895600"/>
            <a:ext cx="5110509" cy="286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24" y="2994440"/>
            <a:ext cx="31718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317212"/>
            <a:ext cx="631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User Interface (UI)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2993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Client Application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2366412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Server Application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6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UML sequence diagram 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772400" cy="59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9" y="1371600"/>
            <a:ext cx="8572500" cy="510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8219" y="45719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Classes </a:t>
            </a:r>
            <a:r>
              <a:rPr lang="en-US" sz="2400" b="1" dirty="0" smtClean="0">
                <a:solidFill>
                  <a:srgbClr val="FF0000"/>
                </a:solidFill>
              </a:rPr>
              <a:t>and Threads </a:t>
            </a:r>
            <a:r>
              <a:rPr lang="en-US" sz="2400" b="1" dirty="0" smtClean="0">
                <a:solidFill>
                  <a:srgbClr val="FF0000"/>
                </a:solidFill>
              </a:rPr>
              <a:t>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505200"/>
            <a:ext cx="3052763" cy="30527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28601"/>
            <a:ext cx="3124200" cy="3128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17" y="2734865"/>
            <a:ext cx="1540669" cy="15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86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Server-Client Messenger</vt:lpstr>
      <vt:lpstr>Introduction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Server-Client Messenger</dc:title>
  <dc:creator>MaxKleb</dc:creator>
  <cp:lastModifiedBy>MaxKleb</cp:lastModifiedBy>
  <cp:revision>13</cp:revision>
  <dcterms:created xsi:type="dcterms:W3CDTF">2014-08-14T00:57:55Z</dcterms:created>
  <dcterms:modified xsi:type="dcterms:W3CDTF">2014-08-15T21:11:02Z</dcterms:modified>
</cp:coreProperties>
</file>