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Noliktavas grāmatvedības simulācija</a:t>
            </a:r>
            <a:endParaRPr lang="lv-LV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lv-LV" sz="2000" dirty="0" smtClean="0"/>
              <a:t>Maksims križanovskis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37969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Noliktavas grāmatvedības simulācija</a:t>
            </a:r>
            <a:endParaRPr lang="lv-LV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lv-LV" sz="2000" dirty="0" smtClean="0"/>
              <a:t>Maksims križanovskis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3573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800" dirty="0" smtClean="0"/>
              <a:t>Prezentācijas plans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sz="2800" dirty="0" smtClean="0"/>
              <a:t>Mans temats</a:t>
            </a:r>
          </a:p>
          <a:p>
            <a:r>
              <a:rPr lang="lv-LV" sz="2800" dirty="0" smtClean="0"/>
              <a:t>Kā gāja projekta veidošāna</a:t>
            </a:r>
          </a:p>
          <a:p>
            <a:r>
              <a:rPr lang="lv-LV" sz="2800" dirty="0" smtClean="0"/>
              <a:t>HTML struktūra</a:t>
            </a:r>
          </a:p>
          <a:p>
            <a:r>
              <a:rPr lang="lv-LV" sz="2800" dirty="0" smtClean="0"/>
              <a:t>CSS kods</a:t>
            </a:r>
          </a:p>
          <a:p>
            <a:r>
              <a:rPr lang="lv-LV" sz="2800" dirty="0" smtClean="0"/>
              <a:t>JS loma</a:t>
            </a:r>
          </a:p>
          <a:p>
            <a:r>
              <a:rPr lang="lv-LV" sz="2800" dirty="0" smtClean="0"/>
              <a:t>Kopsavilkums</a:t>
            </a:r>
          </a:p>
          <a:p>
            <a:endParaRPr lang="lv-LV" dirty="0" smtClean="0"/>
          </a:p>
        </p:txBody>
      </p:sp>
      <p:pic>
        <p:nvPicPr>
          <p:cNvPr id="4100" name="Picture 4" descr="Как написать план статьи? Прим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75" y="2603500"/>
            <a:ext cx="3819200" cy="378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37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/>
              <a:t>Jūras produktu veikalu noliktavas datu bāze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v-LV" sz="4400" dirty="0" smtClean="0"/>
              <a:t>ZIVIS</a:t>
            </a:r>
            <a:endParaRPr lang="ru-RU" sz="4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35660" y="3957707"/>
            <a:ext cx="1805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4000" dirty="0" smtClean="0"/>
              <a:t>ŽAVĒTI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612804" y="2889881"/>
            <a:ext cx="1303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400" dirty="0" smtClean="0"/>
              <a:t>SALDĒTI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54954" y="5558135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400" dirty="0" smtClean="0"/>
              <a:t>ATDZĒSĒTI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042304" y="2731413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800" dirty="0" smtClean="0"/>
              <a:t>AUSTERES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32604" y="4080817"/>
            <a:ext cx="1032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400" dirty="0" smtClean="0"/>
              <a:t>KARPI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70870" y="5409336"/>
            <a:ext cx="946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3600" dirty="0" smtClean="0"/>
              <a:t>IKRI</a:t>
            </a:r>
            <a:endParaRPr lang="ru-RU" sz="3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734793" y="4412679"/>
            <a:ext cx="2363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3200" dirty="0" smtClean="0">
                <a:latin typeface="+mj-lt"/>
              </a:rPr>
              <a:t>ASTOŅKAJI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714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400" dirty="0" smtClean="0"/>
              <a:t>Ideja un tas īstenošāna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400" dirty="0" smtClean="0"/>
              <a:t>Produktu bildes</a:t>
            </a:r>
            <a:endParaRPr lang="ru-RU" sz="2400" dirty="0" smtClean="0"/>
          </a:p>
          <a:p>
            <a:pPr marL="0" indent="0">
              <a:buNone/>
            </a:pPr>
            <a:endParaRPr lang="lv-LV" sz="2400" dirty="0" smtClean="0"/>
          </a:p>
          <a:p>
            <a:r>
              <a:rPr lang="lv-LV" sz="2400" dirty="0" smtClean="0"/>
              <a:t>«Datu bāze»</a:t>
            </a:r>
            <a:endParaRPr lang="ru-RU" sz="2400" dirty="0" smtClean="0"/>
          </a:p>
          <a:p>
            <a:pPr marL="0" indent="0">
              <a:buNone/>
            </a:pPr>
            <a:endParaRPr lang="lv-LV" sz="2400" dirty="0" smtClean="0"/>
          </a:p>
          <a:p>
            <a:r>
              <a:rPr lang="lv-LV" sz="2400" dirty="0" smtClean="0"/>
              <a:t>Pilnā lietotāja kontrole</a:t>
            </a:r>
            <a:endParaRPr lang="ru-RU" sz="2400" dirty="0"/>
          </a:p>
        </p:txBody>
      </p:sp>
      <p:pic>
        <p:nvPicPr>
          <p:cNvPr id="1028" name="Picture 4" descr="Лампочка с идеей в одной непрерывной линии рисует символ мозгового штурма и  концепцию творческого разума в простом линейном стиле редактируемый штрих  doodle vector illustration | Премиум векто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2307430"/>
            <a:ext cx="5151501" cy="441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36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400" dirty="0" smtClean="0"/>
              <a:t>HTML 5</a:t>
            </a:r>
            <a:endParaRPr lang="ru-RU" sz="4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544" y="2349500"/>
            <a:ext cx="9299456" cy="4409140"/>
          </a:xfrm>
        </p:spPr>
      </p:pic>
    </p:spTree>
    <p:extLst>
      <p:ext uri="{BB962C8B-B14F-4D97-AF65-F5344CB8AC3E}">
        <p14:creationId xmlns:p14="http://schemas.microsoft.com/office/powerpoint/2010/main" val="338773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CSS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400" dirty="0" smtClean="0"/>
              <a:t>Parasts, saprotams dizains</a:t>
            </a:r>
            <a:endParaRPr lang="ru-RU" sz="2400" dirty="0" smtClean="0"/>
          </a:p>
          <a:p>
            <a:pPr marL="0" indent="0">
              <a:buNone/>
            </a:pPr>
            <a:endParaRPr lang="lv-LV" sz="2400" dirty="0" smtClean="0"/>
          </a:p>
          <a:p>
            <a:r>
              <a:rPr lang="lv-LV" sz="2400" dirty="0" smtClean="0"/>
              <a:t>Dinamika</a:t>
            </a:r>
            <a:endParaRPr lang="ru-RU" sz="2400" dirty="0" smtClean="0"/>
          </a:p>
          <a:p>
            <a:pPr marL="0" indent="0">
              <a:buNone/>
            </a:pPr>
            <a:endParaRPr lang="lv-LV" sz="2400" dirty="0" smtClean="0"/>
          </a:p>
          <a:p>
            <a:r>
              <a:rPr lang="lv-LV" sz="2400" dirty="0" smtClean="0"/>
              <a:t>Animācija</a:t>
            </a:r>
            <a:endParaRPr lang="ru-RU" sz="2400" dirty="0"/>
          </a:p>
        </p:txBody>
      </p:sp>
      <p:pic>
        <p:nvPicPr>
          <p:cNvPr id="2050" name="Picture 2" descr="What's new in CSS 3. WHAT IS CSS? | by Sahil Dhawan | Beginner's Guide to  Mobile Web Development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4" y="3089275"/>
            <a:ext cx="6209955" cy="342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5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400" dirty="0" smtClean="0"/>
              <a:t>JavaScript pamatelementi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400" dirty="0" smtClean="0"/>
              <a:t>JS klase</a:t>
            </a:r>
          </a:p>
          <a:p>
            <a:r>
              <a:rPr lang="lv-LV" sz="2400" dirty="0" smtClean="0"/>
              <a:t>JS objekts</a:t>
            </a:r>
          </a:p>
          <a:p>
            <a:r>
              <a:rPr lang="lv-LV" sz="2400" dirty="0" smtClean="0"/>
              <a:t>Bultiņ funkcijas</a:t>
            </a:r>
          </a:p>
          <a:p>
            <a:r>
              <a:rPr lang="lv-LV" sz="2400" dirty="0" smtClean="0"/>
              <a:t>«LocalStorage» izmantošāna</a:t>
            </a:r>
          </a:p>
        </p:txBody>
      </p:sp>
      <p:pic>
        <p:nvPicPr>
          <p:cNvPr id="3074" name="Picture 2" descr="How to Properly Add JavaScript to WordPress (3 Top Methods) – Go WordP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275" y="2459037"/>
            <a:ext cx="39338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05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JavaScript blok-shēma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56" y="2451100"/>
            <a:ext cx="8778744" cy="4034278"/>
          </a:xfrm>
        </p:spPr>
      </p:pic>
    </p:spTree>
    <p:extLst>
      <p:ext uri="{BB962C8B-B14F-4D97-AF65-F5344CB8AC3E}">
        <p14:creationId xmlns:p14="http://schemas.microsoft.com/office/powerpoint/2010/main" val="47945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400" dirty="0" smtClean="0"/>
              <a:t>Kopsavilkums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V="1">
            <a:off x="1154954" y="6019800"/>
            <a:ext cx="597645" cy="50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54954" y="2603500"/>
            <a:ext cx="1715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800" dirty="0"/>
              <a:t>Grūtības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50885" y="3536434"/>
            <a:ext cx="2661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800" dirty="0" smtClean="0"/>
              <a:t>Svarīgas daļas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80385" y="4075732"/>
            <a:ext cx="1707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800" dirty="0" smtClean="0"/>
              <a:t>Rezultāts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68185" y="5225534"/>
            <a:ext cx="1747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3200" dirty="0" smtClean="0"/>
              <a:t>Interese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28285" y="2584902"/>
            <a:ext cx="2848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800" dirty="0" smtClean="0"/>
              <a:t>Funkcionalitāte</a:t>
            </a:r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47969" y="5300533"/>
            <a:ext cx="1332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800" dirty="0" smtClean="0"/>
              <a:t>Brivība</a:t>
            </a:r>
            <a:endParaRPr lang="ru-RU" sz="2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432085" y="4742098"/>
            <a:ext cx="1970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3200" dirty="0" smtClean="0"/>
              <a:t>Palidzība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06924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 (конференц-зал)</Template>
  <TotalTime>32</TotalTime>
  <Words>85</Words>
  <Application>Microsoft Office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 (конференц-зал)</vt:lpstr>
      <vt:lpstr>Noliktavas grāmatvedības simulācija</vt:lpstr>
      <vt:lpstr>Prezentācijas plans</vt:lpstr>
      <vt:lpstr>Jūras produktu veikalu noliktavas datu bāze</vt:lpstr>
      <vt:lpstr>Ideja un tas īstenošāna</vt:lpstr>
      <vt:lpstr>HTML 5</vt:lpstr>
      <vt:lpstr>CSS 3</vt:lpstr>
      <vt:lpstr>JavaScript pamatelementi</vt:lpstr>
      <vt:lpstr>JavaScript blok-shēma</vt:lpstr>
      <vt:lpstr>Kopsavilkums</vt:lpstr>
      <vt:lpstr>Noliktavas grāmatvedības simulācija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Noliktavas grāmatvedības simulācija</dc:title>
  <dc:creator>Maksims Križanovskis</dc:creator>
  <cp:lastModifiedBy>Maksims Križanovskis</cp:lastModifiedBy>
  <cp:revision>4</cp:revision>
  <dcterms:created xsi:type="dcterms:W3CDTF">2024-04-11T09:01:54Z</dcterms:created>
  <dcterms:modified xsi:type="dcterms:W3CDTF">2024-04-11T09:34:51Z</dcterms:modified>
</cp:coreProperties>
</file>