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handoutMasterIdLst>
    <p:handoutMasterId r:id="rId11"/>
  </p:handoutMasterIdLst>
  <p:sldIdLst>
    <p:sldId id="278" r:id="rId2"/>
    <p:sldId id="280" r:id="rId3"/>
    <p:sldId id="279" r:id="rId4"/>
    <p:sldId id="281" r:id="rId5"/>
    <p:sldId id="282" r:id="rId6"/>
    <p:sldId id="283" r:id="rId7"/>
    <p:sldId id="297" r:id="rId8"/>
    <p:sldId id="284" r:id="rId9"/>
    <p:sldId id="295"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Montserrat" panose="00000500000000000000" pitchFamily="2" charset="-52"/>
      <p:regular r:id="rId16"/>
      <p:bold r:id="rId17"/>
      <p:italic r:id="rId18"/>
      <p:boldItalic r:id="rId19"/>
    </p:embeddedFont>
    <p:embeddedFont>
      <p:font typeface="Montserrat Black" panose="00000A00000000000000" pitchFamily="2" charset="-52"/>
      <p:bold r:id="rId20"/>
      <p:boldItalic r:id="rId21"/>
    </p:embeddedFont>
    <p:embeddedFont>
      <p:font typeface="Montserrat Bold" panose="020B0604020202020204" charset="-52"/>
      <p:bold r:id="rId22"/>
    </p:embeddedFont>
  </p:embeddedFontLst>
  <p:defaultTextStyle>
    <a:defPPr lvl="0">
      <a:defRPr lang="ru-RU"/>
    </a:defPPr>
    <a:lvl1pPr marL="0" lvl="1" algn="l" defTabSz="914400" rtl="0" eaLnBrk="1" latinLnBrk="0" hangingPunct="1">
      <a:defRPr sz="1800" kern="1200">
        <a:solidFill>
          <a:schemeClr val="tx1"/>
        </a:solidFill>
        <a:latin typeface="+mn-lt"/>
        <a:ea typeface="+mn-ea"/>
        <a:cs typeface="+mn-cs"/>
      </a:defRPr>
    </a:lvl1pPr>
    <a:lvl2pPr marL="457200" lvl="2" algn="l" defTabSz="914400" rtl="0" eaLnBrk="1" latinLnBrk="0" hangingPunct="1">
      <a:defRPr sz="1800" kern="1200">
        <a:solidFill>
          <a:schemeClr val="tx1"/>
        </a:solidFill>
        <a:latin typeface="+mn-lt"/>
        <a:ea typeface="+mn-ea"/>
        <a:cs typeface="+mn-cs"/>
      </a:defRPr>
    </a:lvl2pPr>
    <a:lvl3pPr marL="914400" lvl="3" algn="l" defTabSz="914400" rtl="0" eaLnBrk="1" latinLnBrk="0" hangingPunct="1">
      <a:defRPr sz="1800" kern="1200">
        <a:solidFill>
          <a:schemeClr val="tx1"/>
        </a:solidFill>
        <a:latin typeface="+mn-lt"/>
        <a:ea typeface="+mn-ea"/>
        <a:cs typeface="+mn-cs"/>
      </a:defRPr>
    </a:lvl3pPr>
    <a:lvl4pPr marL="1371600" lvl="4"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463"/>
    <a:srgbClr val="95016E"/>
    <a:srgbClr val="240C2F"/>
    <a:srgbClr val="2D0B3D"/>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Светлый стиль 3 — акцент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53" autoAdjust="0"/>
    <p:restoredTop sz="94660"/>
  </p:normalViewPr>
  <p:slideViewPr>
    <p:cSldViewPr snapToGrid="0">
      <p:cViewPr varScale="1">
        <p:scale>
          <a:sx n="76" d="100"/>
          <a:sy n="76" d="100"/>
        </p:scale>
        <p:origin x="132" y="714"/>
      </p:cViewPr>
      <p:guideLst/>
    </p:cSldViewPr>
  </p:slideViewPr>
  <p:notesTextViewPr>
    <p:cViewPr>
      <p:scale>
        <a:sx n="1" d="1"/>
        <a:sy n="1" d="1"/>
      </p:scale>
      <p:origin x="0" y="0"/>
    </p:cViewPr>
  </p:notesTextViewPr>
  <p:notesViewPr>
    <p:cSldViewPr snapToGrid="0">
      <p:cViewPr varScale="1">
        <p:scale>
          <a:sx n="57" d="100"/>
          <a:sy n="57" d="100"/>
        </p:scale>
        <p:origin x="3259"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75FE1CF8-EDC7-46E1-88AA-2B8B932FAE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id="{F17C5144-7366-4EBC-91B3-E130A52F95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04FA48-1096-4DA8-B232-EAC8787D51C0}" type="datetimeFigureOut">
              <a:rPr lang="ru-RU" smtClean="0"/>
              <a:t>30.04.2023</a:t>
            </a:fld>
            <a:endParaRPr lang="ru-RU"/>
          </a:p>
        </p:txBody>
      </p:sp>
      <p:sp>
        <p:nvSpPr>
          <p:cNvPr id="4" name="Нижний колонтитул 3">
            <a:extLst>
              <a:ext uri="{FF2B5EF4-FFF2-40B4-BE49-F238E27FC236}">
                <a16:creationId xmlns:a16="http://schemas.microsoft.com/office/drawing/2014/main" id="{2754C031-6A1D-4205-BD7B-E487EB727E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4D9F8796-6FF3-4D1C-BDB5-66C2E143AB1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391429-C985-4D18-B2DB-A3F3B242A8B5}" type="slidenum">
              <a:rPr lang="ru-RU" smtClean="0"/>
              <a:t>‹#›</a:t>
            </a:fld>
            <a:endParaRPr lang="ru-RU"/>
          </a:p>
        </p:txBody>
      </p:sp>
    </p:spTree>
    <p:extLst>
      <p:ext uri="{BB962C8B-B14F-4D97-AF65-F5344CB8AC3E}">
        <p14:creationId xmlns:p14="http://schemas.microsoft.com/office/powerpoint/2010/main" val="2994432421"/>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374" name="Рисунок 373">
            <a:extLst>
              <a:ext uri="{FF2B5EF4-FFF2-40B4-BE49-F238E27FC236}">
                <a16:creationId xmlns:a16="http://schemas.microsoft.com/office/drawing/2014/main" id="{53C7C256-061E-4B0C-B4A1-86FFA4D3C7A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755" y="-524332"/>
            <a:ext cx="13577510" cy="7906664"/>
          </a:xfrm>
          <a:prstGeom prst="rect">
            <a:avLst/>
          </a:prstGeom>
        </p:spPr>
      </p:pic>
      <p:sp>
        <p:nvSpPr>
          <p:cNvPr id="14" name="Прямоугольник 13">
            <a:extLst>
              <a:ext uri="{FF2B5EF4-FFF2-40B4-BE49-F238E27FC236}">
                <a16:creationId xmlns:a16="http://schemas.microsoft.com/office/drawing/2014/main" id="{7A57831C-734E-4427-8F4D-1E3DF0030F56}"/>
              </a:ext>
            </a:extLst>
          </p:cNvPr>
          <p:cNvSpPr/>
          <p:nvPr userDrawn="1"/>
        </p:nvSpPr>
        <p:spPr>
          <a:xfrm>
            <a:off x="-914400" y="-345151"/>
            <a:ext cx="914399" cy="737460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14">
            <a:extLst>
              <a:ext uri="{FF2B5EF4-FFF2-40B4-BE49-F238E27FC236}">
                <a16:creationId xmlns:a16="http://schemas.microsoft.com/office/drawing/2014/main" id="{67595BC4-94A3-44F8-9691-F62D218837FA}"/>
              </a:ext>
            </a:extLst>
          </p:cNvPr>
          <p:cNvSpPr/>
          <p:nvPr userDrawn="1"/>
        </p:nvSpPr>
        <p:spPr>
          <a:xfrm>
            <a:off x="-435514" y="-708767"/>
            <a:ext cx="13296108" cy="701034"/>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a:extLst>
              <a:ext uri="{FF2B5EF4-FFF2-40B4-BE49-F238E27FC236}">
                <a16:creationId xmlns:a16="http://schemas.microsoft.com/office/drawing/2014/main" id="{4A5A172C-99AC-4ECE-BC1B-ECFB07DFB928}"/>
              </a:ext>
            </a:extLst>
          </p:cNvPr>
          <p:cNvSpPr/>
          <p:nvPr userDrawn="1"/>
        </p:nvSpPr>
        <p:spPr>
          <a:xfrm>
            <a:off x="12191999" y="-355885"/>
            <a:ext cx="692755" cy="77412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a:extLst>
              <a:ext uri="{FF2B5EF4-FFF2-40B4-BE49-F238E27FC236}">
                <a16:creationId xmlns:a16="http://schemas.microsoft.com/office/drawing/2014/main" id="{BD8B5732-215D-4389-B0E6-FC34272D3031}"/>
              </a:ext>
            </a:extLst>
          </p:cNvPr>
          <p:cNvSpPr/>
          <p:nvPr userDrawn="1"/>
        </p:nvSpPr>
        <p:spPr>
          <a:xfrm>
            <a:off x="-435514" y="6858000"/>
            <a:ext cx="13296108" cy="5350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Заголовок 12">
            <a:extLst>
              <a:ext uri="{FF2B5EF4-FFF2-40B4-BE49-F238E27FC236}">
                <a16:creationId xmlns:a16="http://schemas.microsoft.com/office/drawing/2014/main" id="{2EA22F53-A7E3-43FA-9E58-853FE734D4B0}"/>
              </a:ext>
            </a:extLst>
          </p:cNvPr>
          <p:cNvSpPr>
            <a:spLocks noGrp="1"/>
          </p:cNvSpPr>
          <p:nvPr>
            <p:ph type="title" hasCustomPrompt="1"/>
          </p:nvPr>
        </p:nvSpPr>
        <p:spPr>
          <a:xfrm>
            <a:off x="1457325" y="2125663"/>
            <a:ext cx="6388818" cy="2475834"/>
          </a:xfrm>
          <a:prstGeom prst="rect">
            <a:avLst/>
          </a:prstGeom>
        </p:spPr>
        <p:txBody>
          <a:bodyPr/>
          <a:lstStyle>
            <a:lvl1pPr algn="l">
              <a:defRPr sz="6000">
                <a:solidFill>
                  <a:schemeClr val="bg1"/>
                </a:solidFill>
                <a:latin typeface="Montserrat Bold" panose="00000800000000000000" pitchFamily="2" charset="-52"/>
              </a:defRPr>
            </a:lvl1pPr>
          </a:lstStyle>
          <a:p>
            <a:r>
              <a:rPr lang="ru-RU" dirty="0"/>
              <a:t>ОБРАЗЕЦ ЗАГОЛОВКА</a:t>
            </a:r>
          </a:p>
        </p:txBody>
      </p:sp>
    </p:spTree>
    <p:extLst>
      <p:ext uri="{BB962C8B-B14F-4D97-AF65-F5344CB8AC3E}">
        <p14:creationId xmlns:p14="http://schemas.microsoft.com/office/powerpoint/2010/main" val="367421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0" fill="hold" nodeType="withEffect">
                                  <p:stCondLst>
                                    <p:cond delay="0"/>
                                  </p:stCondLst>
                                  <p:childTnLst>
                                    <p:set>
                                      <p:cBhvr>
                                        <p:cTn id="6" dur="1" fill="hold">
                                          <p:stCondLst>
                                            <p:cond delay="0"/>
                                          </p:stCondLst>
                                        </p:cTn>
                                        <p:tgtEl>
                                          <p:spTgt spid="374"/>
                                        </p:tgtEl>
                                        <p:attrNameLst>
                                          <p:attrName>style.visibility</p:attrName>
                                        </p:attrNameLst>
                                      </p:cBhvr>
                                      <p:to>
                                        <p:strVal val="visible"/>
                                      </p:to>
                                    </p:set>
                                    <p:animEffect transition="in" filter="fade">
                                      <p:cBhvr>
                                        <p:cTn id="7" dur="500"/>
                                        <p:tgtEl>
                                          <p:spTgt spid="374"/>
                                        </p:tgtEl>
                                      </p:cBhvr>
                                    </p:animEffect>
                                  </p:childTnLst>
                                </p:cTn>
                              </p:par>
                              <p:par>
                                <p:cTn id="8" presetID="26" presetClass="emph" presetSubtype="0" repeatCount="indefinite" fill="hold" nodeType="withEffect">
                                  <p:stCondLst>
                                    <p:cond delay="0"/>
                                  </p:stCondLst>
                                  <p:childTnLst>
                                    <p:animEffect transition="out" filter="fade">
                                      <p:cBhvr>
                                        <p:cTn id="9" dur="10000" tmFilter="0, 0; .2, .5; .8, .5; 1, 0"/>
                                        <p:tgtEl>
                                          <p:spTgt spid="374"/>
                                        </p:tgtEl>
                                      </p:cBhvr>
                                    </p:animEffect>
                                    <p:animScale>
                                      <p:cBhvr>
                                        <p:cTn id="10" dur="5000" autoRev="1" fill="hold"/>
                                        <p:tgtEl>
                                          <p:spTgt spid="37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Вертикальный заголовок и текст">
    <p:spTree>
      <p:nvGrpSpPr>
        <p:cNvPr id="1" name=""/>
        <p:cNvGrpSpPr/>
        <p:nvPr/>
      </p:nvGrpSpPr>
      <p:grpSpPr>
        <a:xfrm>
          <a:off x="0" y="0"/>
          <a:ext cx="0" cy="0"/>
          <a:chOff x="0" y="0"/>
          <a:chExt cx="0" cy="0"/>
        </a:xfrm>
      </p:grpSpPr>
      <p:pic>
        <p:nvPicPr>
          <p:cNvPr id="20" name="Рисунок 19">
            <a:extLst>
              <a:ext uri="{FF2B5EF4-FFF2-40B4-BE49-F238E27FC236}">
                <a16:creationId xmlns:a16="http://schemas.microsoft.com/office/drawing/2014/main" id="{7607A6A5-37EF-4D01-A90F-3EF0007F6D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378" y="-618859"/>
            <a:ext cx="13620756" cy="8095718"/>
          </a:xfrm>
          <a:prstGeom prst="rect">
            <a:avLst/>
          </a:prstGeom>
        </p:spPr>
      </p:pic>
      <p:grpSp>
        <p:nvGrpSpPr>
          <p:cNvPr id="8" name="Группа 7">
            <a:extLst>
              <a:ext uri="{FF2B5EF4-FFF2-40B4-BE49-F238E27FC236}">
                <a16:creationId xmlns:a16="http://schemas.microsoft.com/office/drawing/2014/main" id="{25C265F2-5736-477D-A71F-A18D63C10ED2}"/>
              </a:ext>
            </a:extLst>
          </p:cNvPr>
          <p:cNvGrpSpPr/>
          <p:nvPr userDrawn="1"/>
        </p:nvGrpSpPr>
        <p:grpSpPr>
          <a:xfrm>
            <a:off x="-914400" y="-708767"/>
            <a:ext cx="14147394" cy="8338025"/>
            <a:chOff x="-914400" y="-708767"/>
            <a:chExt cx="14147394" cy="8338025"/>
          </a:xfrm>
        </p:grpSpPr>
        <p:sp>
          <p:nvSpPr>
            <p:cNvPr id="9" name="Прямоугольник 8">
              <a:extLst>
                <a:ext uri="{FF2B5EF4-FFF2-40B4-BE49-F238E27FC236}">
                  <a16:creationId xmlns:a16="http://schemas.microsoft.com/office/drawing/2014/main" id="{19B5C7AE-F79D-4E2E-836A-7B2EBEDF7B69}"/>
                </a:ext>
              </a:extLst>
            </p:cNvPr>
            <p:cNvSpPr/>
            <p:nvPr userDrawn="1"/>
          </p:nvSpPr>
          <p:spPr>
            <a:xfrm>
              <a:off x="-914400" y="-618859"/>
              <a:ext cx="914399" cy="764830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a:extLst>
                <a:ext uri="{FF2B5EF4-FFF2-40B4-BE49-F238E27FC236}">
                  <a16:creationId xmlns:a16="http://schemas.microsoft.com/office/drawing/2014/main" id="{580D1981-8715-493D-9C08-E65BA6BB2BB8}"/>
                </a:ext>
              </a:extLst>
            </p:cNvPr>
            <p:cNvSpPr/>
            <p:nvPr userDrawn="1"/>
          </p:nvSpPr>
          <p:spPr>
            <a:xfrm>
              <a:off x="-435514" y="-708767"/>
              <a:ext cx="13296108" cy="701034"/>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6CCBD714-6441-42DB-BE63-ED79365A6836}"/>
                </a:ext>
              </a:extLst>
            </p:cNvPr>
            <p:cNvSpPr/>
            <p:nvPr userDrawn="1"/>
          </p:nvSpPr>
          <p:spPr>
            <a:xfrm>
              <a:off x="12192000" y="-355885"/>
              <a:ext cx="1040994" cy="77412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Прямоугольник 11">
              <a:extLst>
                <a:ext uri="{FF2B5EF4-FFF2-40B4-BE49-F238E27FC236}">
                  <a16:creationId xmlns:a16="http://schemas.microsoft.com/office/drawing/2014/main" id="{B4DC3C99-3C52-46B9-A934-DBD8FA8A8E89}"/>
                </a:ext>
              </a:extLst>
            </p:cNvPr>
            <p:cNvSpPr/>
            <p:nvPr userDrawn="1"/>
          </p:nvSpPr>
          <p:spPr>
            <a:xfrm>
              <a:off x="-914400" y="6877050"/>
              <a:ext cx="13774994" cy="752208"/>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13" name="Snip Single Corner Rectangle 12">
            <a:extLst>
              <a:ext uri="{FF2B5EF4-FFF2-40B4-BE49-F238E27FC236}">
                <a16:creationId xmlns:a16="http://schemas.microsoft.com/office/drawing/2014/main" id="{15C2B539-1842-4DF9-8CCD-22CDB761A21B}"/>
              </a:ext>
            </a:extLst>
          </p:cNvPr>
          <p:cNvSpPr/>
          <p:nvPr userDrawn="1"/>
        </p:nvSpPr>
        <p:spPr>
          <a:xfrm rot="5400000">
            <a:off x="3929653" y="-1378537"/>
            <a:ext cx="4332693" cy="9930580"/>
          </a:xfrm>
          <a:prstGeom prst="snip1Rect">
            <a:avLst>
              <a:gd name="adj" fmla="val 6813"/>
            </a:avLst>
          </a:prstGeom>
          <a:noFill/>
          <a:ln w="44450">
            <a:gradFill>
              <a:gsLst>
                <a:gs pos="0">
                  <a:srgbClr val="E2A12F"/>
                </a:gs>
                <a:gs pos="100000">
                  <a:srgbClr val="95006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Заголовок 12">
            <a:extLst>
              <a:ext uri="{FF2B5EF4-FFF2-40B4-BE49-F238E27FC236}">
                <a16:creationId xmlns:a16="http://schemas.microsoft.com/office/drawing/2014/main" id="{C8C93EBC-947F-4AAA-9100-29B93FC1AC05}"/>
              </a:ext>
            </a:extLst>
          </p:cNvPr>
          <p:cNvSpPr>
            <a:spLocks noGrp="1"/>
          </p:cNvSpPr>
          <p:nvPr>
            <p:ph type="title" hasCustomPrompt="1"/>
          </p:nvPr>
        </p:nvSpPr>
        <p:spPr>
          <a:xfrm>
            <a:off x="1457325" y="2023959"/>
            <a:ext cx="9277350" cy="810946"/>
          </a:xfrm>
          <a:prstGeom prst="rect">
            <a:avLst/>
          </a:prstGeom>
        </p:spPr>
        <p:txBody>
          <a:bodyPr/>
          <a:lstStyle>
            <a:lvl1pPr algn="l">
              <a:defRPr sz="4500">
                <a:solidFill>
                  <a:schemeClr val="bg1"/>
                </a:solidFill>
                <a:latin typeface="Montserrat Bold" panose="00000800000000000000" pitchFamily="2" charset="-52"/>
              </a:defRPr>
            </a:lvl1pPr>
          </a:lstStyle>
          <a:p>
            <a:r>
              <a:rPr lang="ru-RU" dirty="0"/>
              <a:t>ОБРАЗЕЦ ЗАГОЛОВКА</a:t>
            </a:r>
          </a:p>
        </p:txBody>
      </p:sp>
      <p:sp>
        <p:nvSpPr>
          <p:cNvPr id="19" name="Рисунок 17">
            <a:extLst>
              <a:ext uri="{FF2B5EF4-FFF2-40B4-BE49-F238E27FC236}">
                <a16:creationId xmlns:a16="http://schemas.microsoft.com/office/drawing/2014/main" id="{7A91FE88-B986-4A1B-94F0-797B6D70ED57}"/>
              </a:ext>
            </a:extLst>
          </p:cNvPr>
          <p:cNvSpPr>
            <a:spLocks noGrp="1"/>
          </p:cNvSpPr>
          <p:nvPr>
            <p:ph type="pic" sz="quarter" idx="11"/>
          </p:nvPr>
        </p:nvSpPr>
        <p:spPr>
          <a:xfrm>
            <a:off x="8524875" y="2990850"/>
            <a:ext cx="2009775" cy="1031875"/>
          </a:xfrm>
          <a:prstGeom prst="rect">
            <a:avLst/>
          </a:prstGeom>
        </p:spPr>
        <p:txBody>
          <a:bodyPr/>
          <a:lstStyle/>
          <a:p>
            <a:endParaRPr lang="ru-RU"/>
          </a:p>
        </p:txBody>
      </p:sp>
      <p:sp>
        <p:nvSpPr>
          <p:cNvPr id="22" name="Рисунок 17">
            <a:extLst>
              <a:ext uri="{FF2B5EF4-FFF2-40B4-BE49-F238E27FC236}">
                <a16:creationId xmlns:a16="http://schemas.microsoft.com/office/drawing/2014/main" id="{936F491D-2C4C-4C4F-852E-7B7E86DC0634}"/>
              </a:ext>
            </a:extLst>
          </p:cNvPr>
          <p:cNvSpPr>
            <a:spLocks noGrp="1"/>
          </p:cNvSpPr>
          <p:nvPr>
            <p:ph type="pic" sz="quarter" idx="14"/>
          </p:nvPr>
        </p:nvSpPr>
        <p:spPr>
          <a:xfrm>
            <a:off x="1657350" y="2990850"/>
            <a:ext cx="2009775" cy="1031875"/>
          </a:xfrm>
          <a:prstGeom prst="rect">
            <a:avLst/>
          </a:prstGeom>
        </p:spPr>
        <p:txBody>
          <a:bodyPr/>
          <a:lstStyle/>
          <a:p>
            <a:endParaRPr lang="ru-RU"/>
          </a:p>
        </p:txBody>
      </p:sp>
      <p:sp>
        <p:nvSpPr>
          <p:cNvPr id="23" name="Рисунок 17">
            <a:extLst>
              <a:ext uri="{FF2B5EF4-FFF2-40B4-BE49-F238E27FC236}">
                <a16:creationId xmlns:a16="http://schemas.microsoft.com/office/drawing/2014/main" id="{C09004A5-88C9-4DD0-8434-4628A552A9FF}"/>
              </a:ext>
            </a:extLst>
          </p:cNvPr>
          <p:cNvSpPr>
            <a:spLocks noGrp="1"/>
          </p:cNvSpPr>
          <p:nvPr>
            <p:ph type="pic" sz="quarter" idx="15"/>
          </p:nvPr>
        </p:nvSpPr>
        <p:spPr>
          <a:xfrm>
            <a:off x="3946525" y="2990850"/>
            <a:ext cx="2009775" cy="1031875"/>
          </a:xfrm>
          <a:prstGeom prst="rect">
            <a:avLst/>
          </a:prstGeom>
        </p:spPr>
        <p:txBody>
          <a:bodyPr/>
          <a:lstStyle/>
          <a:p>
            <a:endParaRPr lang="ru-RU"/>
          </a:p>
        </p:txBody>
      </p:sp>
      <p:sp>
        <p:nvSpPr>
          <p:cNvPr id="24" name="Рисунок 17">
            <a:extLst>
              <a:ext uri="{FF2B5EF4-FFF2-40B4-BE49-F238E27FC236}">
                <a16:creationId xmlns:a16="http://schemas.microsoft.com/office/drawing/2014/main" id="{1C9676C8-F275-49F9-978B-6E3EEB96A5FA}"/>
              </a:ext>
            </a:extLst>
          </p:cNvPr>
          <p:cNvSpPr>
            <a:spLocks noGrp="1"/>
          </p:cNvSpPr>
          <p:nvPr>
            <p:ph type="pic" sz="quarter" idx="16"/>
          </p:nvPr>
        </p:nvSpPr>
        <p:spPr>
          <a:xfrm>
            <a:off x="6235700" y="2990850"/>
            <a:ext cx="2009775" cy="1031875"/>
          </a:xfrm>
          <a:prstGeom prst="rect">
            <a:avLst/>
          </a:prstGeom>
        </p:spPr>
        <p:txBody>
          <a:bodyPr/>
          <a:lstStyle/>
          <a:p>
            <a:endParaRPr lang="ru-RU"/>
          </a:p>
        </p:txBody>
      </p:sp>
      <p:sp>
        <p:nvSpPr>
          <p:cNvPr id="25" name="Рисунок 17">
            <a:extLst>
              <a:ext uri="{FF2B5EF4-FFF2-40B4-BE49-F238E27FC236}">
                <a16:creationId xmlns:a16="http://schemas.microsoft.com/office/drawing/2014/main" id="{0D6C2AB9-A253-40B1-91FD-CFD740E0066D}"/>
              </a:ext>
            </a:extLst>
          </p:cNvPr>
          <p:cNvSpPr>
            <a:spLocks noGrp="1"/>
          </p:cNvSpPr>
          <p:nvPr>
            <p:ph type="pic" sz="quarter" idx="17"/>
          </p:nvPr>
        </p:nvSpPr>
        <p:spPr>
          <a:xfrm>
            <a:off x="8524875" y="4214222"/>
            <a:ext cx="2009775" cy="1031875"/>
          </a:xfrm>
          <a:prstGeom prst="rect">
            <a:avLst/>
          </a:prstGeom>
        </p:spPr>
        <p:txBody>
          <a:bodyPr/>
          <a:lstStyle/>
          <a:p>
            <a:endParaRPr lang="ru-RU"/>
          </a:p>
        </p:txBody>
      </p:sp>
      <p:sp>
        <p:nvSpPr>
          <p:cNvPr id="26" name="Рисунок 17">
            <a:extLst>
              <a:ext uri="{FF2B5EF4-FFF2-40B4-BE49-F238E27FC236}">
                <a16:creationId xmlns:a16="http://schemas.microsoft.com/office/drawing/2014/main" id="{4A97D8EB-2215-45A4-BABA-F68213892B2E}"/>
              </a:ext>
            </a:extLst>
          </p:cNvPr>
          <p:cNvSpPr>
            <a:spLocks noGrp="1"/>
          </p:cNvSpPr>
          <p:nvPr>
            <p:ph type="pic" sz="quarter" idx="18"/>
          </p:nvPr>
        </p:nvSpPr>
        <p:spPr>
          <a:xfrm>
            <a:off x="1657350" y="4214222"/>
            <a:ext cx="2009775" cy="1031875"/>
          </a:xfrm>
          <a:prstGeom prst="rect">
            <a:avLst/>
          </a:prstGeom>
        </p:spPr>
        <p:txBody>
          <a:bodyPr/>
          <a:lstStyle/>
          <a:p>
            <a:endParaRPr lang="ru-RU"/>
          </a:p>
        </p:txBody>
      </p:sp>
      <p:sp>
        <p:nvSpPr>
          <p:cNvPr id="27" name="Рисунок 17">
            <a:extLst>
              <a:ext uri="{FF2B5EF4-FFF2-40B4-BE49-F238E27FC236}">
                <a16:creationId xmlns:a16="http://schemas.microsoft.com/office/drawing/2014/main" id="{DE233BEC-9788-42E9-A555-C02FBD3E8A55}"/>
              </a:ext>
            </a:extLst>
          </p:cNvPr>
          <p:cNvSpPr>
            <a:spLocks noGrp="1"/>
          </p:cNvSpPr>
          <p:nvPr>
            <p:ph type="pic" sz="quarter" idx="19"/>
          </p:nvPr>
        </p:nvSpPr>
        <p:spPr>
          <a:xfrm>
            <a:off x="3946525" y="4214222"/>
            <a:ext cx="2009775" cy="1031875"/>
          </a:xfrm>
          <a:prstGeom prst="rect">
            <a:avLst/>
          </a:prstGeom>
        </p:spPr>
        <p:txBody>
          <a:bodyPr/>
          <a:lstStyle/>
          <a:p>
            <a:endParaRPr lang="ru-RU"/>
          </a:p>
        </p:txBody>
      </p:sp>
      <p:sp>
        <p:nvSpPr>
          <p:cNvPr id="28" name="Рисунок 17">
            <a:extLst>
              <a:ext uri="{FF2B5EF4-FFF2-40B4-BE49-F238E27FC236}">
                <a16:creationId xmlns:a16="http://schemas.microsoft.com/office/drawing/2014/main" id="{88911113-FCAE-49C7-9F3A-596B36D16361}"/>
              </a:ext>
            </a:extLst>
          </p:cNvPr>
          <p:cNvSpPr>
            <a:spLocks noGrp="1"/>
          </p:cNvSpPr>
          <p:nvPr>
            <p:ph type="pic" sz="quarter" idx="20"/>
          </p:nvPr>
        </p:nvSpPr>
        <p:spPr>
          <a:xfrm>
            <a:off x="6235700" y="4214222"/>
            <a:ext cx="2009775" cy="1031875"/>
          </a:xfrm>
          <a:prstGeom prst="rect">
            <a:avLst/>
          </a:prstGeom>
        </p:spPr>
        <p:txBody>
          <a:bodyPr/>
          <a:lstStyle/>
          <a:p>
            <a:endParaRPr lang="ru-RU"/>
          </a:p>
        </p:txBody>
      </p:sp>
    </p:spTree>
    <p:extLst>
      <p:ext uri="{BB962C8B-B14F-4D97-AF65-F5344CB8AC3E}">
        <p14:creationId xmlns:p14="http://schemas.microsoft.com/office/powerpoint/2010/main" val="2586631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26" presetClass="emph" presetSubtype="0" repeatCount="indefinite" fill="hold" nodeType="withEffect">
                                  <p:stCondLst>
                                    <p:cond delay="0"/>
                                  </p:stCondLst>
                                  <p:childTnLst>
                                    <p:animEffect transition="out" filter="fade">
                                      <p:cBhvr>
                                        <p:cTn id="9" dur="10000" tmFilter="0, 0; .2, .5; .8, .5; 1, 0"/>
                                        <p:tgtEl>
                                          <p:spTgt spid="20"/>
                                        </p:tgtEl>
                                      </p:cBhvr>
                                    </p:animEffect>
                                    <p:animScale>
                                      <p:cBhvr>
                                        <p:cTn id="10" dur="500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pic>
        <p:nvPicPr>
          <p:cNvPr id="12" name="Рисунок 11">
            <a:extLst>
              <a:ext uri="{FF2B5EF4-FFF2-40B4-BE49-F238E27FC236}">
                <a16:creationId xmlns:a16="http://schemas.microsoft.com/office/drawing/2014/main" id="{839F1D0C-3D87-42C7-82BF-0BC268B6634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755" y="-524332"/>
            <a:ext cx="13577510" cy="7906664"/>
          </a:xfrm>
          <a:prstGeom prst="rect">
            <a:avLst/>
          </a:prstGeom>
        </p:spPr>
      </p:pic>
      <p:sp>
        <p:nvSpPr>
          <p:cNvPr id="4" name="Рисунок 3">
            <a:extLst>
              <a:ext uri="{FF2B5EF4-FFF2-40B4-BE49-F238E27FC236}">
                <a16:creationId xmlns:a16="http://schemas.microsoft.com/office/drawing/2014/main" id="{D1D20626-AD95-4F93-9B99-9515C61B8967}"/>
              </a:ext>
            </a:extLst>
          </p:cNvPr>
          <p:cNvSpPr>
            <a:spLocks noGrp="1"/>
          </p:cNvSpPr>
          <p:nvPr>
            <p:ph type="pic" sz="quarter" idx="10"/>
          </p:nvPr>
        </p:nvSpPr>
        <p:spPr>
          <a:xfrm>
            <a:off x="1190681" y="722153"/>
            <a:ext cx="4770442" cy="5735798"/>
          </a:xfrm>
          <a:custGeom>
            <a:avLst/>
            <a:gdLst>
              <a:gd name="connsiteX0" fmla="*/ 396067 w 2376355"/>
              <a:gd name="connsiteY0" fmla="*/ 0 h 2376355"/>
              <a:gd name="connsiteX1" fmla="*/ 2376355 w 2376355"/>
              <a:gd name="connsiteY1" fmla="*/ 0 h 2376355"/>
              <a:gd name="connsiteX2" fmla="*/ 2376355 w 2376355"/>
              <a:gd name="connsiteY2" fmla="*/ 2376355 h 2376355"/>
              <a:gd name="connsiteX3" fmla="*/ 0 w 2376355"/>
              <a:gd name="connsiteY3" fmla="*/ 2376355 h 2376355"/>
              <a:gd name="connsiteX4" fmla="*/ 0 w 2376355"/>
              <a:gd name="connsiteY4" fmla="*/ 396067 h 2376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355" h="2376355">
                <a:moveTo>
                  <a:pt x="396067" y="0"/>
                </a:moveTo>
                <a:lnTo>
                  <a:pt x="2376355" y="0"/>
                </a:lnTo>
                <a:lnTo>
                  <a:pt x="2376355" y="2376355"/>
                </a:lnTo>
                <a:lnTo>
                  <a:pt x="0" y="2376355"/>
                </a:lnTo>
                <a:lnTo>
                  <a:pt x="0" y="396067"/>
                </a:lnTo>
                <a:close/>
              </a:path>
            </a:pathLst>
          </a:custGeom>
        </p:spPr>
        <p:txBody>
          <a:bodyPr wrap="square">
            <a:noAutofit/>
          </a:bodyPr>
          <a:lstStyle/>
          <a:p>
            <a:endParaRPr lang="ru-RU"/>
          </a:p>
        </p:txBody>
      </p:sp>
      <p:sp>
        <p:nvSpPr>
          <p:cNvPr id="5" name="Рисунок 4">
            <a:extLst>
              <a:ext uri="{FF2B5EF4-FFF2-40B4-BE49-F238E27FC236}">
                <a16:creationId xmlns:a16="http://schemas.microsoft.com/office/drawing/2014/main" id="{9BB5591B-B107-471D-9551-E89A2B83C26D}"/>
              </a:ext>
            </a:extLst>
          </p:cNvPr>
          <p:cNvSpPr>
            <a:spLocks noGrp="1"/>
          </p:cNvSpPr>
          <p:nvPr>
            <p:ph type="pic" sz="quarter" idx="11"/>
          </p:nvPr>
        </p:nvSpPr>
        <p:spPr>
          <a:xfrm>
            <a:off x="6243521" y="707089"/>
            <a:ext cx="4770444" cy="5735800"/>
          </a:xfrm>
          <a:custGeom>
            <a:avLst/>
            <a:gdLst>
              <a:gd name="connsiteX0" fmla="*/ 0 w 2376356"/>
              <a:gd name="connsiteY0" fmla="*/ 0 h 2376356"/>
              <a:gd name="connsiteX1" fmla="*/ 2376356 w 2376356"/>
              <a:gd name="connsiteY1" fmla="*/ 0 h 2376356"/>
              <a:gd name="connsiteX2" fmla="*/ 2376356 w 2376356"/>
              <a:gd name="connsiteY2" fmla="*/ 1980289 h 2376356"/>
              <a:gd name="connsiteX3" fmla="*/ 1980289 w 2376356"/>
              <a:gd name="connsiteY3" fmla="*/ 2376356 h 2376356"/>
              <a:gd name="connsiteX4" fmla="*/ 0 w 2376356"/>
              <a:gd name="connsiteY4" fmla="*/ 2376356 h 2376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356" h="2376356">
                <a:moveTo>
                  <a:pt x="0" y="0"/>
                </a:moveTo>
                <a:lnTo>
                  <a:pt x="2376356" y="0"/>
                </a:lnTo>
                <a:lnTo>
                  <a:pt x="2376356" y="1980289"/>
                </a:lnTo>
                <a:lnTo>
                  <a:pt x="1980289" y="2376356"/>
                </a:lnTo>
                <a:lnTo>
                  <a:pt x="0" y="2376356"/>
                </a:lnTo>
                <a:close/>
              </a:path>
            </a:pathLst>
          </a:custGeom>
        </p:spPr>
        <p:txBody>
          <a:bodyPr wrap="square">
            <a:noAutofit/>
          </a:bodyPr>
          <a:lstStyle/>
          <a:p>
            <a:endParaRPr lang="ru-RU"/>
          </a:p>
        </p:txBody>
      </p:sp>
      <p:grpSp>
        <p:nvGrpSpPr>
          <p:cNvPr id="6" name="Группа 5">
            <a:extLst>
              <a:ext uri="{FF2B5EF4-FFF2-40B4-BE49-F238E27FC236}">
                <a16:creationId xmlns:a16="http://schemas.microsoft.com/office/drawing/2014/main" id="{6005B491-489B-48BE-BDB0-1A580DC650C7}"/>
              </a:ext>
            </a:extLst>
          </p:cNvPr>
          <p:cNvGrpSpPr/>
          <p:nvPr userDrawn="1"/>
        </p:nvGrpSpPr>
        <p:grpSpPr>
          <a:xfrm>
            <a:off x="-914400" y="-708767"/>
            <a:ext cx="14020798" cy="8338025"/>
            <a:chOff x="-914400" y="-708767"/>
            <a:chExt cx="14020798" cy="8338025"/>
          </a:xfrm>
        </p:grpSpPr>
        <p:sp>
          <p:nvSpPr>
            <p:cNvPr id="7" name="Прямоугольник 6">
              <a:extLst>
                <a:ext uri="{FF2B5EF4-FFF2-40B4-BE49-F238E27FC236}">
                  <a16:creationId xmlns:a16="http://schemas.microsoft.com/office/drawing/2014/main" id="{F3BA4D58-974E-467D-9646-5F86521C38C8}"/>
                </a:ext>
              </a:extLst>
            </p:cNvPr>
            <p:cNvSpPr/>
            <p:nvPr userDrawn="1"/>
          </p:nvSpPr>
          <p:spPr>
            <a:xfrm>
              <a:off x="-914400" y="-618859"/>
              <a:ext cx="914399" cy="764830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a:extLst>
                <a:ext uri="{FF2B5EF4-FFF2-40B4-BE49-F238E27FC236}">
                  <a16:creationId xmlns:a16="http://schemas.microsoft.com/office/drawing/2014/main" id="{10787DA4-C49C-493B-8DF1-EB8E03D1543A}"/>
                </a:ext>
              </a:extLst>
            </p:cNvPr>
            <p:cNvSpPr/>
            <p:nvPr userDrawn="1"/>
          </p:nvSpPr>
          <p:spPr>
            <a:xfrm>
              <a:off x="-435514" y="-708767"/>
              <a:ext cx="13296108" cy="701034"/>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a:extLst>
                <a:ext uri="{FF2B5EF4-FFF2-40B4-BE49-F238E27FC236}">
                  <a16:creationId xmlns:a16="http://schemas.microsoft.com/office/drawing/2014/main" id="{E9B31099-514B-4446-BD66-102EE0CE9073}"/>
                </a:ext>
              </a:extLst>
            </p:cNvPr>
            <p:cNvSpPr/>
            <p:nvPr userDrawn="1"/>
          </p:nvSpPr>
          <p:spPr>
            <a:xfrm>
              <a:off x="12192000" y="-355885"/>
              <a:ext cx="914398" cy="77412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Прямоугольник 9">
              <a:extLst>
                <a:ext uri="{FF2B5EF4-FFF2-40B4-BE49-F238E27FC236}">
                  <a16:creationId xmlns:a16="http://schemas.microsoft.com/office/drawing/2014/main" id="{A3135996-1C89-41FD-847F-D189C056815B}"/>
                </a:ext>
              </a:extLst>
            </p:cNvPr>
            <p:cNvSpPr/>
            <p:nvPr userDrawn="1"/>
          </p:nvSpPr>
          <p:spPr>
            <a:xfrm>
              <a:off x="-914400" y="6877050"/>
              <a:ext cx="13774994" cy="752208"/>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208663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26" presetClass="emph" presetSubtype="0" repeatCount="indefinite" fill="hold" nodeType="withEffect">
                                  <p:stCondLst>
                                    <p:cond delay="0"/>
                                  </p:stCondLst>
                                  <p:childTnLst>
                                    <p:animEffect transition="out" filter="fade">
                                      <p:cBhvr>
                                        <p:cTn id="9" dur="10000" tmFilter="0, 0; .2, .5; .8, .5; 1, 0"/>
                                        <p:tgtEl>
                                          <p:spTgt spid="12"/>
                                        </p:tgtEl>
                                      </p:cBhvr>
                                    </p:animEffect>
                                    <p:animScale>
                                      <p:cBhvr>
                                        <p:cTn id="10" dur="500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Пользовательский макет">
    <p:spTree>
      <p:nvGrpSpPr>
        <p:cNvPr id="1" name=""/>
        <p:cNvGrpSpPr/>
        <p:nvPr/>
      </p:nvGrpSpPr>
      <p:grpSpPr>
        <a:xfrm>
          <a:off x="0" y="0"/>
          <a:ext cx="0" cy="0"/>
          <a:chOff x="0" y="0"/>
          <a:chExt cx="0" cy="0"/>
        </a:xfrm>
      </p:grpSpPr>
      <p:pic>
        <p:nvPicPr>
          <p:cNvPr id="9" name="Рисунок 8">
            <a:extLst>
              <a:ext uri="{FF2B5EF4-FFF2-40B4-BE49-F238E27FC236}">
                <a16:creationId xmlns:a16="http://schemas.microsoft.com/office/drawing/2014/main" id="{788008E3-4766-405A-81D5-440B1E863F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378" y="-618859"/>
            <a:ext cx="13620756" cy="8095718"/>
          </a:xfrm>
          <a:prstGeom prst="rect">
            <a:avLst/>
          </a:prstGeom>
        </p:spPr>
      </p:pic>
      <p:grpSp>
        <p:nvGrpSpPr>
          <p:cNvPr id="4" name="Группа 3">
            <a:extLst>
              <a:ext uri="{FF2B5EF4-FFF2-40B4-BE49-F238E27FC236}">
                <a16:creationId xmlns:a16="http://schemas.microsoft.com/office/drawing/2014/main" id="{B4DF4478-889F-4815-87F7-FA62D825C48C}"/>
              </a:ext>
            </a:extLst>
          </p:cNvPr>
          <p:cNvGrpSpPr/>
          <p:nvPr userDrawn="1"/>
        </p:nvGrpSpPr>
        <p:grpSpPr>
          <a:xfrm>
            <a:off x="-914400" y="-708767"/>
            <a:ext cx="14214912" cy="8338025"/>
            <a:chOff x="-914400" y="-708767"/>
            <a:chExt cx="14214912" cy="8338025"/>
          </a:xfrm>
        </p:grpSpPr>
        <p:sp>
          <p:nvSpPr>
            <p:cNvPr id="5" name="Прямоугольник 4">
              <a:extLst>
                <a:ext uri="{FF2B5EF4-FFF2-40B4-BE49-F238E27FC236}">
                  <a16:creationId xmlns:a16="http://schemas.microsoft.com/office/drawing/2014/main" id="{B5E6D095-F910-4C66-B395-ECB4221D1A90}"/>
                </a:ext>
              </a:extLst>
            </p:cNvPr>
            <p:cNvSpPr/>
            <p:nvPr userDrawn="1"/>
          </p:nvSpPr>
          <p:spPr>
            <a:xfrm>
              <a:off x="-914400" y="-618859"/>
              <a:ext cx="914399" cy="764830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a:extLst>
                <a:ext uri="{FF2B5EF4-FFF2-40B4-BE49-F238E27FC236}">
                  <a16:creationId xmlns:a16="http://schemas.microsoft.com/office/drawing/2014/main" id="{ECB6D966-3AC0-40E5-8585-A6724479B84A}"/>
                </a:ext>
              </a:extLst>
            </p:cNvPr>
            <p:cNvSpPr/>
            <p:nvPr userDrawn="1"/>
          </p:nvSpPr>
          <p:spPr>
            <a:xfrm>
              <a:off x="-435514" y="-708767"/>
              <a:ext cx="13296108" cy="701034"/>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a:extLst>
                <a:ext uri="{FF2B5EF4-FFF2-40B4-BE49-F238E27FC236}">
                  <a16:creationId xmlns:a16="http://schemas.microsoft.com/office/drawing/2014/main" id="{8721A016-5466-4B64-BF30-5C6337FED356}"/>
                </a:ext>
              </a:extLst>
            </p:cNvPr>
            <p:cNvSpPr/>
            <p:nvPr userDrawn="1"/>
          </p:nvSpPr>
          <p:spPr>
            <a:xfrm>
              <a:off x="12192000" y="-355885"/>
              <a:ext cx="1108512" cy="77412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Прямоугольник 7">
              <a:extLst>
                <a:ext uri="{FF2B5EF4-FFF2-40B4-BE49-F238E27FC236}">
                  <a16:creationId xmlns:a16="http://schemas.microsoft.com/office/drawing/2014/main" id="{C2DB5100-0831-4E4D-B898-562B2DB7BD5A}"/>
                </a:ext>
              </a:extLst>
            </p:cNvPr>
            <p:cNvSpPr/>
            <p:nvPr userDrawn="1"/>
          </p:nvSpPr>
          <p:spPr>
            <a:xfrm>
              <a:off x="-914400" y="6877050"/>
              <a:ext cx="13774994" cy="752208"/>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18" name="Рисунок 15">
            <a:extLst>
              <a:ext uri="{FF2B5EF4-FFF2-40B4-BE49-F238E27FC236}">
                <a16:creationId xmlns:a16="http://schemas.microsoft.com/office/drawing/2014/main" id="{517915CF-76BD-4834-8EEB-A1150B143229}"/>
              </a:ext>
            </a:extLst>
          </p:cNvPr>
          <p:cNvSpPr>
            <a:spLocks noGrp="1"/>
          </p:cNvSpPr>
          <p:nvPr>
            <p:ph type="pic" sz="quarter" idx="10"/>
          </p:nvPr>
        </p:nvSpPr>
        <p:spPr>
          <a:xfrm>
            <a:off x="-1" y="0"/>
            <a:ext cx="3770721" cy="6877050"/>
          </a:xfrm>
          <a:prstGeom prst="rect">
            <a:avLst/>
          </a:prstGeom>
        </p:spPr>
        <p:txBody>
          <a:bodyPr/>
          <a:lstStyle/>
          <a:p>
            <a:endParaRPr lang="ru-RU"/>
          </a:p>
        </p:txBody>
      </p:sp>
      <p:sp>
        <p:nvSpPr>
          <p:cNvPr id="19" name="Рисунок 15">
            <a:extLst>
              <a:ext uri="{FF2B5EF4-FFF2-40B4-BE49-F238E27FC236}">
                <a16:creationId xmlns:a16="http://schemas.microsoft.com/office/drawing/2014/main" id="{4CE6D64F-4CB1-4828-BD47-850C870C22DE}"/>
              </a:ext>
            </a:extLst>
          </p:cNvPr>
          <p:cNvSpPr>
            <a:spLocks noGrp="1"/>
          </p:cNvSpPr>
          <p:nvPr>
            <p:ph type="pic" sz="quarter" idx="11"/>
          </p:nvPr>
        </p:nvSpPr>
        <p:spPr>
          <a:xfrm>
            <a:off x="8421279" y="0"/>
            <a:ext cx="3770721" cy="6877050"/>
          </a:xfrm>
          <a:prstGeom prst="rect">
            <a:avLst/>
          </a:prstGeom>
        </p:spPr>
        <p:txBody>
          <a:bodyPr/>
          <a:lstStyle/>
          <a:p>
            <a:endParaRPr lang="ru-RU"/>
          </a:p>
        </p:txBody>
      </p:sp>
      <p:sp>
        <p:nvSpPr>
          <p:cNvPr id="22" name="Рисунок 21">
            <a:extLst>
              <a:ext uri="{FF2B5EF4-FFF2-40B4-BE49-F238E27FC236}">
                <a16:creationId xmlns:a16="http://schemas.microsoft.com/office/drawing/2014/main" id="{0EE0620F-5D56-4442-93D7-645CD2378200}"/>
              </a:ext>
            </a:extLst>
          </p:cNvPr>
          <p:cNvSpPr>
            <a:spLocks noGrp="1"/>
          </p:cNvSpPr>
          <p:nvPr>
            <p:ph type="pic" sz="quarter" idx="12"/>
          </p:nvPr>
        </p:nvSpPr>
        <p:spPr>
          <a:xfrm>
            <a:off x="4210639" y="0"/>
            <a:ext cx="3770722" cy="6858000"/>
          </a:xfrm>
          <a:custGeom>
            <a:avLst/>
            <a:gdLst>
              <a:gd name="connsiteX0" fmla="*/ 533218 w 3770722"/>
              <a:gd name="connsiteY0" fmla="*/ 0 h 6858000"/>
              <a:gd name="connsiteX1" fmla="*/ 3770722 w 3770722"/>
              <a:gd name="connsiteY1" fmla="*/ 0 h 6858000"/>
              <a:gd name="connsiteX2" fmla="*/ 3770722 w 3770722"/>
              <a:gd name="connsiteY2" fmla="*/ 2209800 h 6858000"/>
              <a:gd name="connsiteX3" fmla="*/ 3770722 w 3770722"/>
              <a:gd name="connsiteY3" fmla="*/ 4648200 h 6858000"/>
              <a:gd name="connsiteX4" fmla="*/ 3770722 w 3770722"/>
              <a:gd name="connsiteY4" fmla="*/ 6324782 h 6858000"/>
              <a:gd name="connsiteX5" fmla="*/ 3237504 w 3770722"/>
              <a:gd name="connsiteY5" fmla="*/ 6858000 h 6858000"/>
              <a:gd name="connsiteX6" fmla="*/ 0 w 3770722"/>
              <a:gd name="connsiteY6" fmla="*/ 6858000 h 6858000"/>
              <a:gd name="connsiteX7" fmla="*/ 0 w 3770722"/>
              <a:gd name="connsiteY7" fmla="*/ 4648200 h 6858000"/>
              <a:gd name="connsiteX8" fmla="*/ 0 w 3770722"/>
              <a:gd name="connsiteY8" fmla="*/ 2209800 h 6858000"/>
              <a:gd name="connsiteX9" fmla="*/ 0 w 3770722"/>
              <a:gd name="connsiteY9" fmla="*/ 533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0722" h="6858000">
                <a:moveTo>
                  <a:pt x="533218" y="0"/>
                </a:moveTo>
                <a:lnTo>
                  <a:pt x="3770722" y="0"/>
                </a:lnTo>
                <a:lnTo>
                  <a:pt x="3770722" y="2209800"/>
                </a:lnTo>
                <a:lnTo>
                  <a:pt x="3770722" y="4648200"/>
                </a:lnTo>
                <a:lnTo>
                  <a:pt x="3770722" y="6324782"/>
                </a:lnTo>
                <a:lnTo>
                  <a:pt x="3237504" y="6858000"/>
                </a:lnTo>
                <a:lnTo>
                  <a:pt x="0" y="6858000"/>
                </a:lnTo>
                <a:lnTo>
                  <a:pt x="0" y="4648200"/>
                </a:lnTo>
                <a:lnTo>
                  <a:pt x="0" y="2209800"/>
                </a:lnTo>
                <a:lnTo>
                  <a:pt x="0" y="533218"/>
                </a:lnTo>
                <a:close/>
              </a:path>
            </a:pathLst>
          </a:custGeom>
        </p:spPr>
        <p:txBody>
          <a:bodyPr wrap="square">
            <a:noAutofit/>
          </a:bodyPr>
          <a:lstStyle/>
          <a:p>
            <a:endParaRPr lang="ru-RU"/>
          </a:p>
        </p:txBody>
      </p:sp>
    </p:spTree>
    <p:extLst>
      <p:ext uri="{BB962C8B-B14F-4D97-AF65-F5344CB8AC3E}">
        <p14:creationId xmlns:p14="http://schemas.microsoft.com/office/powerpoint/2010/main" val="2235849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26" presetClass="emph" presetSubtype="0" repeatCount="indefinite" fill="hold" nodeType="withEffect">
                                  <p:stCondLst>
                                    <p:cond delay="0"/>
                                  </p:stCondLst>
                                  <p:childTnLst>
                                    <p:animEffect transition="out" filter="fade">
                                      <p:cBhvr>
                                        <p:cTn id="9" dur="10000" tmFilter="0, 0; .2, .5; .8, .5; 1, 0"/>
                                        <p:tgtEl>
                                          <p:spTgt spid="9"/>
                                        </p:tgtEl>
                                      </p:cBhvr>
                                    </p:animEffect>
                                    <p:animScale>
                                      <p:cBhvr>
                                        <p:cTn id="10" dur="500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Пользовательский макет">
    <p:spTree>
      <p:nvGrpSpPr>
        <p:cNvPr id="1" name=""/>
        <p:cNvGrpSpPr/>
        <p:nvPr/>
      </p:nvGrpSpPr>
      <p:grpSpPr>
        <a:xfrm>
          <a:off x="0" y="0"/>
          <a:ext cx="0" cy="0"/>
          <a:chOff x="0" y="0"/>
          <a:chExt cx="0" cy="0"/>
        </a:xfrm>
      </p:grpSpPr>
      <p:pic>
        <p:nvPicPr>
          <p:cNvPr id="14" name="Рисунок 13">
            <a:extLst>
              <a:ext uri="{FF2B5EF4-FFF2-40B4-BE49-F238E27FC236}">
                <a16:creationId xmlns:a16="http://schemas.microsoft.com/office/drawing/2014/main" id="{6CAF834A-A42D-4363-AD94-458C600169E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755" y="-524332"/>
            <a:ext cx="13577510" cy="7906664"/>
          </a:xfrm>
          <a:prstGeom prst="rect">
            <a:avLst/>
          </a:prstGeom>
        </p:spPr>
      </p:pic>
      <p:sp>
        <p:nvSpPr>
          <p:cNvPr id="9" name="Прямоугольник 8">
            <a:extLst>
              <a:ext uri="{FF2B5EF4-FFF2-40B4-BE49-F238E27FC236}">
                <a16:creationId xmlns:a16="http://schemas.microsoft.com/office/drawing/2014/main" id="{5F345FC4-7AF5-4698-860A-795FFC2BFD91}"/>
              </a:ext>
            </a:extLst>
          </p:cNvPr>
          <p:cNvSpPr/>
          <p:nvPr userDrawn="1"/>
        </p:nvSpPr>
        <p:spPr>
          <a:xfrm>
            <a:off x="-914400" y="-618859"/>
            <a:ext cx="914399" cy="764830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a:extLst>
              <a:ext uri="{FF2B5EF4-FFF2-40B4-BE49-F238E27FC236}">
                <a16:creationId xmlns:a16="http://schemas.microsoft.com/office/drawing/2014/main" id="{4513FD3C-AADC-4CBA-B9F6-CA372341BA9F}"/>
              </a:ext>
            </a:extLst>
          </p:cNvPr>
          <p:cNvSpPr/>
          <p:nvPr userDrawn="1"/>
        </p:nvSpPr>
        <p:spPr>
          <a:xfrm>
            <a:off x="-435514" y="-708767"/>
            <a:ext cx="13296108" cy="701034"/>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4AB62036-249E-4BE4-B719-6D240ED4F21C}"/>
              </a:ext>
            </a:extLst>
          </p:cNvPr>
          <p:cNvSpPr/>
          <p:nvPr userDrawn="1"/>
        </p:nvSpPr>
        <p:spPr>
          <a:xfrm>
            <a:off x="12191999" y="-355885"/>
            <a:ext cx="925835" cy="77412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BE591033-1CF4-4EDE-9993-7B33541E2660}"/>
              </a:ext>
            </a:extLst>
          </p:cNvPr>
          <p:cNvSpPr/>
          <p:nvPr userDrawn="1"/>
        </p:nvSpPr>
        <p:spPr>
          <a:xfrm>
            <a:off x="-914400" y="6877050"/>
            <a:ext cx="13774994" cy="752208"/>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Заголовок 12">
            <a:extLst>
              <a:ext uri="{FF2B5EF4-FFF2-40B4-BE49-F238E27FC236}">
                <a16:creationId xmlns:a16="http://schemas.microsoft.com/office/drawing/2014/main" id="{518B63F9-328D-49A8-AC45-AF04A6FDF414}"/>
              </a:ext>
            </a:extLst>
          </p:cNvPr>
          <p:cNvSpPr>
            <a:spLocks noGrp="1"/>
          </p:cNvSpPr>
          <p:nvPr userDrawn="1">
            <p:ph type="title" hasCustomPrompt="1"/>
          </p:nvPr>
        </p:nvSpPr>
        <p:spPr>
          <a:xfrm>
            <a:off x="1457325" y="1429269"/>
            <a:ext cx="9277350" cy="810946"/>
          </a:xfrm>
          <a:prstGeom prst="rect">
            <a:avLst/>
          </a:prstGeom>
        </p:spPr>
        <p:txBody>
          <a:bodyPr/>
          <a:lstStyle>
            <a:lvl1pPr algn="l">
              <a:defRPr sz="4500">
                <a:solidFill>
                  <a:schemeClr val="bg1"/>
                </a:solidFill>
                <a:latin typeface="Montserrat Bold" panose="00000800000000000000" pitchFamily="2" charset="-52"/>
              </a:defRPr>
            </a:lvl1pPr>
          </a:lstStyle>
          <a:p>
            <a:r>
              <a:rPr lang="ru-RU" dirty="0"/>
              <a:t>ОБРАЗЕЦ ЗАГОЛОВКА</a:t>
            </a:r>
          </a:p>
        </p:txBody>
      </p:sp>
      <p:sp>
        <p:nvSpPr>
          <p:cNvPr id="4" name="Рисунок 3">
            <a:extLst>
              <a:ext uri="{FF2B5EF4-FFF2-40B4-BE49-F238E27FC236}">
                <a16:creationId xmlns:a16="http://schemas.microsoft.com/office/drawing/2014/main" id="{3EC4C5E4-5C36-4E4D-AB3E-B1E238EEF12F}"/>
              </a:ext>
            </a:extLst>
          </p:cNvPr>
          <p:cNvSpPr>
            <a:spLocks noGrp="1"/>
          </p:cNvSpPr>
          <p:nvPr userDrawn="1">
            <p:ph type="pic" sz="quarter" idx="10"/>
          </p:nvPr>
        </p:nvSpPr>
        <p:spPr>
          <a:xfrm>
            <a:off x="1457325" y="2401874"/>
            <a:ext cx="3026857" cy="3026857"/>
          </a:xfrm>
          <a:custGeom>
            <a:avLst/>
            <a:gdLst>
              <a:gd name="connsiteX0" fmla="*/ 396067 w 2376355"/>
              <a:gd name="connsiteY0" fmla="*/ 0 h 2376355"/>
              <a:gd name="connsiteX1" fmla="*/ 2376355 w 2376355"/>
              <a:gd name="connsiteY1" fmla="*/ 0 h 2376355"/>
              <a:gd name="connsiteX2" fmla="*/ 2376355 w 2376355"/>
              <a:gd name="connsiteY2" fmla="*/ 2376355 h 2376355"/>
              <a:gd name="connsiteX3" fmla="*/ 0 w 2376355"/>
              <a:gd name="connsiteY3" fmla="*/ 2376355 h 2376355"/>
              <a:gd name="connsiteX4" fmla="*/ 0 w 2376355"/>
              <a:gd name="connsiteY4" fmla="*/ 396067 h 2376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355" h="2376355">
                <a:moveTo>
                  <a:pt x="396067" y="0"/>
                </a:moveTo>
                <a:lnTo>
                  <a:pt x="2376355" y="0"/>
                </a:lnTo>
                <a:lnTo>
                  <a:pt x="2376355" y="2376355"/>
                </a:lnTo>
                <a:lnTo>
                  <a:pt x="0" y="2376355"/>
                </a:lnTo>
                <a:lnTo>
                  <a:pt x="0" y="396067"/>
                </a:lnTo>
                <a:close/>
              </a:path>
            </a:pathLst>
          </a:custGeom>
        </p:spPr>
        <p:txBody>
          <a:bodyPr wrap="square">
            <a:noAutofit/>
          </a:bodyPr>
          <a:lstStyle/>
          <a:p>
            <a:endParaRPr lang="ru-RU"/>
          </a:p>
        </p:txBody>
      </p:sp>
      <p:sp>
        <p:nvSpPr>
          <p:cNvPr id="5" name="Рисунок 4">
            <a:extLst>
              <a:ext uri="{FF2B5EF4-FFF2-40B4-BE49-F238E27FC236}">
                <a16:creationId xmlns:a16="http://schemas.microsoft.com/office/drawing/2014/main" id="{0619AEF6-0893-4B9A-A1A9-E65319FC467E}"/>
              </a:ext>
            </a:extLst>
          </p:cNvPr>
          <p:cNvSpPr>
            <a:spLocks noGrp="1"/>
          </p:cNvSpPr>
          <p:nvPr userDrawn="1">
            <p:ph type="pic" sz="quarter" idx="11"/>
          </p:nvPr>
        </p:nvSpPr>
        <p:spPr>
          <a:xfrm>
            <a:off x="7707817" y="2401871"/>
            <a:ext cx="3026859" cy="3026859"/>
          </a:xfrm>
          <a:custGeom>
            <a:avLst/>
            <a:gdLst>
              <a:gd name="connsiteX0" fmla="*/ 0 w 2376356"/>
              <a:gd name="connsiteY0" fmla="*/ 0 h 2376356"/>
              <a:gd name="connsiteX1" fmla="*/ 2376356 w 2376356"/>
              <a:gd name="connsiteY1" fmla="*/ 0 h 2376356"/>
              <a:gd name="connsiteX2" fmla="*/ 2376356 w 2376356"/>
              <a:gd name="connsiteY2" fmla="*/ 1980289 h 2376356"/>
              <a:gd name="connsiteX3" fmla="*/ 1980289 w 2376356"/>
              <a:gd name="connsiteY3" fmla="*/ 2376356 h 2376356"/>
              <a:gd name="connsiteX4" fmla="*/ 0 w 2376356"/>
              <a:gd name="connsiteY4" fmla="*/ 2376356 h 2376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356" h="2376356">
                <a:moveTo>
                  <a:pt x="0" y="0"/>
                </a:moveTo>
                <a:lnTo>
                  <a:pt x="2376356" y="0"/>
                </a:lnTo>
                <a:lnTo>
                  <a:pt x="2376356" y="1980289"/>
                </a:lnTo>
                <a:lnTo>
                  <a:pt x="1980289" y="2376356"/>
                </a:lnTo>
                <a:lnTo>
                  <a:pt x="0" y="2376356"/>
                </a:lnTo>
                <a:close/>
              </a:path>
            </a:pathLst>
          </a:custGeom>
        </p:spPr>
        <p:txBody>
          <a:bodyPr wrap="square">
            <a:noAutofit/>
          </a:bodyPr>
          <a:lstStyle/>
          <a:p>
            <a:endParaRPr lang="ru-RU"/>
          </a:p>
        </p:txBody>
      </p:sp>
      <p:sp>
        <p:nvSpPr>
          <p:cNvPr id="6" name="Рисунок 24">
            <a:extLst>
              <a:ext uri="{FF2B5EF4-FFF2-40B4-BE49-F238E27FC236}">
                <a16:creationId xmlns:a16="http://schemas.microsoft.com/office/drawing/2014/main" id="{2F3A1655-0FE5-4BC4-A974-4209127470DE}"/>
              </a:ext>
            </a:extLst>
          </p:cNvPr>
          <p:cNvSpPr>
            <a:spLocks noGrp="1"/>
          </p:cNvSpPr>
          <p:nvPr userDrawn="1">
            <p:ph type="pic" sz="quarter" idx="12"/>
          </p:nvPr>
        </p:nvSpPr>
        <p:spPr>
          <a:xfrm>
            <a:off x="4582571" y="2401872"/>
            <a:ext cx="3026856" cy="3026856"/>
          </a:xfrm>
          <a:prstGeom prst="rect">
            <a:avLst/>
          </a:prstGeom>
        </p:spPr>
        <p:txBody>
          <a:bodyPr/>
          <a:lstStyle/>
          <a:p>
            <a:endParaRPr lang="ru-RU"/>
          </a:p>
        </p:txBody>
      </p:sp>
    </p:spTree>
    <p:extLst>
      <p:ext uri="{BB962C8B-B14F-4D97-AF65-F5344CB8AC3E}">
        <p14:creationId xmlns:p14="http://schemas.microsoft.com/office/powerpoint/2010/main" val="317502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6" presetClass="emph" presetSubtype="0" repeatCount="indefinite" fill="hold" nodeType="withEffect">
                                  <p:stCondLst>
                                    <p:cond delay="0"/>
                                  </p:stCondLst>
                                  <p:childTnLst>
                                    <p:animEffect transition="out" filter="fade">
                                      <p:cBhvr>
                                        <p:cTn id="9" dur="10000" tmFilter="0, 0; .2, .5; .8, .5; 1, 0"/>
                                        <p:tgtEl>
                                          <p:spTgt spid="14"/>
                                        </p:tgtEl>
                                      </p:cBhvr>
                                    </p:animEffect>
                                    <p:animScale>
                                      <p:cBhvr>
                                        <p:cTn id="10" dur="500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Пользовательский макет">
    <p:spTree>
      <p:nvGrpSpPr>
        <p:cNvPr id="1" name=""/>
        <p:cNvGrpSpPr/>
        <p:nvPr/>
      </p:nvGrpSpPr>
      <p:grpSpPr>
        <a:xfrm>
          <a:off x="0" y="0"/>
          <a:ext cx="0" cy="0"/>
          <a:chOff x="0" y="0"/>
          <a:chExt cx="0" cy="0"/>
        </a:xfrm>
      </p:grpSpPr>
      <p:pic>
        <p:nvPicPr>
          <p:cNvPr id="19" name="Рисунок 18">
            <a:extLst>
              <a:ext uri="{FF2B5EF4-FFF2-40B4-BE49-F238E27FC236}">
                <a16:creationId xmlns:a16="http://schemas.microsoft.com/office/drawing/2014/main" id="{BECDD31C-A059-453B-90E0-619FD2EB95F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378" y="-618859"/>
            <a:ext cx="13620756" cy="8095718"/>
          </a:xfrm>
          <a:prstGeom prst="rect">
            <a:avLst/>
          </a:prstGeom>
        </p:spPr>
      </p:pic>
      <p:sp>
        <p:nvSpPr>
          <p:cNvPr id="5" name="Прямоугольник 4">
            <a:extLst>
              <a:ext uri="{FF2B5EF4-FFF2-40B4-BE49-F238E27FC236}">
                <a16:creationId xmlns:a16="http://schemas.microsoft.com/office/drawing/2014/main" id="{EDE680D7-BB87-49B1-96E9-D7B23AA75DAD}"/>
              </a:ext>
            </a:extLst>
          </p:cNvPr>
          <p:cNvSpPr/>
          <p:nvPr userDrawn="1"/>
        </p:nvSpPr>
        <p:spPr>
          <a:xfrm>
            <a:off x="-914400" y="-618859"/>
            <a:ext cx="914399" cy="764830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a:extLst>
              <a:ext uri="{FF2B5EF4-FFF2-40B4-BE49-F238E27FC236}">
                <a16:creationId xmlns:a16="http://schemas.microsoft.com/office/drawing/2014/main" id="{E6757844-07B2-462A-A081-04A07DDC5D8D}"/>
              </a:ext>
            </a:extLst>
          </p:cNvPr>
          <p:cNvSpPr/>
          <p:nvPr userDrawn="1"/>
        </p:nvSpPr>
        <p:spPr>
          <a:xfrm>
            <a:off x="-435514" y="-708767"/>
            <a:ext cx="13296108" cy="701034"/>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a:extLst>
              <a:ext uri="{FF2B5EF4-FFF2-40B4-BE49-F238E27FC236}">
                <a16:creationId xmlns:a16="http://schemas.microsoft.com/office/drawing/2014/main" id="{9017BE64-C6F0-4E32-B970-06609E1E376C}"/>
              </a:ext>
            </a:extLst>
          </p:cNvPr>
          <p:cNvSpPr/>
          <p:nvPr userDrawn="1"/>
        </p:nvSpPr>
        <p:spPr>
          <a:xfrm>
            <a:off x="12192000" y="-355885"/>
            <a:ext cx="947458" cy="77412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a:extLst>
              <a:ext uri="{FF2B5EF4-FFF2-40B4-BE49-F238E27FC236}">
                <a16:creationId xmlns:a16="http://schemas.microsoft.com/office/drawing/2014/main" id="{E19EA1CF-4446-4489-8E44-162252DA2A7E}"/>
              </a:ext>
            </a:extLst>
          </p:cNvPr>
          <p:cNvSpPr/>
          <p:nvPr userDrawn="1"/>
        </p:nvSpPr>
        <p:spPr>
          <a:xfrm>
            <a:off x="-914400" y="6877050"/>
            <a:ext cx="13774994" cy="752208"/>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Заголовок 12">
            <a:extLst>
              <a:ext uri="{FF2B5EF4-FFF2-40B4-BE49-F238E27FC236}">
                <a16:creationId xmlns:a16="http://schemas.microsoft.com/office/drawing/2014/main" id="{CA5E4392-57E9-4048-9256-EA4542726283}"/>
              </a:ext>
            </a:extLst>
          </p:cNvPr>
          <p:cNvSpPr>
            <a:spLocks noGrp="1"/>
          </p:cNvSpPr>
          <p:nvPr userDrawn="1">
            <p:ph type="title" hasCustomPrompt="1"/>
          </p:nvPr>
        </p:nvSpPr>
        <p:spPr>
          <a:xfrm>
            <a:off x="1457325" y="1409700"/>
            <a:ext cx="3629025" cy="4038600"/>
          </a:xfrm>
          <a:prstGeom prst="rect">
            <a:avLst/>
          </a:prstGeom>
        </p:spPr>
        <p:txBody>
          <a:bodyPr anchor="ctr"/>
          <a:lstStyle>
            <a:lvl1pPr algn="l">
              <a:defRPr sz="6000">
                <a:solidFill>
                  <a:schemeClr val="bg1"/>
                </a:solidFill>
                <a:latin typeface="Montserrat Bold" panose="00000800000000000000" pitchFamily="2" charset="-52"/>
              </a:defRPr>
            </a:lvl1pPr>
          </a:lstStyle>
          <a:p>
            <a:r>
              <a:rPr lang="ru-RU" dirty="0"/>
              <a:t>ОБРА</a:t>
            </a:r>
            <a:br>
              <a:rPr lang="en-US" dirty="0"/>
            </a:br>
            <a:r>
              <a:rPr lang="ru-RU" dirty="0"/>
              <a:t>ЗЕЦ ЗАГО</a:t>
            </a:r>
            <a:br>
              <a:rPr lang="en-US" dirty="0"/>
            </a:br>
            <a:r>
              <a:rPr lang="ru-RU" dirty="0"/>
              <a:t>ЛОВКА</a:t>
            </a:r>
          </a:p>
        </p:txBody>
      </p:sp>
      <p:sp>
        <p:nvSpPr>
          <p:cNvPr id="12" name="Рисунок 10">
            <a:extLst>
              <a:ext uri="{FF2B5EF4-FFF2-40B4-BE49-F238E27FC236}">
                <a16:creationId xmlns:a16="http://schemas.microsoft.com/office/drawing/2014/main" id="{45EC54F5-D0D8-475E-A928-3E1A776A49BB}"/>
              </a:ext>
            </a:extLst>
          </p:cNvPr>
          <p:cNvSpPr>
            <a:spLocks noGrp="1"/>
          </p:cNvSpPr>
          <p:nvPr userDrawn="1">
            <p:ph type="pic" sz="quarter" idx="11"/>
          </p:nvPr>
        </p:nvSpPr>
        <p:spPr>
          <a:xfrm>
            <a:off x="8362117" y="3666292"/>
            <a:ext cx="2372558" cy="2372558"/>
          </a:xfrm>
          <a:prstGeom prst="rect">
            <a:avLst/>
          </a:prstGeom>
        </p:spPr>
        <p:txBody>
          <a:bodyPr/>
          <a:lstStyle/>
          <a:p>
            <a:endParaRPr lang="ru-RU"/>
          </a:p>
        </p:txBody>
      </p:sp>
      <p:sp>
        <p:nvSpPr>
          <p:cNvPr id="13" name="Рисунок 10">
            <a:extLst>
              <a:ext uri="{FF2B5EF4-FFF2-40B4-BE49-F238E27FC236}">
                <a16:creationId xmlns:a16="http://schemas.microsoft.com/office/drawing/2014/main" id="{BE04CC2D-C4BF-46E8-AEC8-881263185FCA}"/>
              </a:ext>
            </a:extLst>
          </p:cNvPr>
          <p:cNvSpPr>
            <a:spLocks noGrp="1"/>
          </p:cNvSpPr>
          <p:nvPr userDrawn="1">
            <p:ph type="pic" sz="quarter" idx="12"/>
          </p:nvPr>
        </p:nvSpPr>
        <p:spPr>
          <a:xfrm>
            <a:off x="8362117" y="1062100"/>
            <a:ext cx="2372558" cy="2372558"/>
          </a:xfrm>
          <a:prstGeom prst="rect">
            <a:avLst/>
          </a:prstGeom>
        </p:spPr>
        <p:txBody>
          <a:bodyPr/>
          <a:lstStyle/>
          <a:p>
            <a:endParaRPr lang="ru-RU"/>
          </a:p>
        </p:txBody>
      </p:sp>
      <p:sp>
        <p:nvSpPr>
          <p:cNvPr id="14" name="Рисунок 10">
            <a:extLst>
              <a:ext uri="{FF2B5EF4-FFF2-40B4-BE49-F238E27FC236}">
                <a16:creationId xmlns:a16="http://schemas.microsoft.com/office/drawing/2014/main" id="{371D4C3E-63BD-4B9B-AB9E-6D06B79C5043}"/>
              </a:ext>
            </a:extLst>
          </p:cNvPr>
          <p:cNvSpPr>
            <a:spLocks noGrp="1"/>
          </p:cNvSpPr>
          <p:nvPr userDrawn="1">
            <p:ph type="pic" sz="quarter" idx="13"/>
          </p:nvPr>
        </p:nvSpPr>
        <p:spPr>
          <a:xfrm>
            <a:off x="5750116" y="3666292"/>
            <a:ext cx="2372558" cy="2372558"/>
          </a:xfrm>
          <a:prstGeom prst="rect">
            <a:avLst/>
          </a:prstGeom>
        </p:spPr>
        <p:txBody>
          <a:bodyPr/>
          <a:lstStyle/>
          <a:p>
            <a:endParaRPr lang="ru-RU"/>
          </a:p>
        </p:txBody>
      </p:sp>
      <p:sp>
        <p:nvSpPr>
          <p:cNvPr id="15" name="Рисунок 10">
            <a:extLst>
              <a:ext uri="{FF2B5EF4-FFF2-40B4-BE49-F238E27FC236}">
                <a16:creationId xmlns:a16="http://schemas.microsoft.com/office/drawing/2014/main" id="{87D094CC-C5DC-4274-A477-6A874AEC1D92}"/>
              </a:ext>
            </a:extLst>
          </p:cNvPr>
          <p:cNvSpPr>
            <a:spLocks noGrp="1"/>
          </p:cNvSpPr>
          <p:nvPr userDrawn="1">
            <p:ph type="pic" sz="quarter" idx="14"/>
          </p:nvPr>
        </p:nvSpPr>
        <p:spPr>
          <a:xfrm>
            <a:off x="5750116" y="1062100"/>
            <a:ext cx="2372558" cy="2372558"/>
          </a:xfrm>
          <a:prstGeom prst="rect">
            <a:avLst/>
          </a:prstGeom>
        </p:spPr>
        <p:txBody>
          <a:bodyPr/>
          <a:lstStyle/>
          <a:p>
            <a:endParaRPr lang="ru-RU"/>
          </a:p>
        </p:txBody>
      </p:sp>
    </p:spTree>
    <p:extLst>
      <p:ext uri="{BB962C8B-B14F-4D97-AF65-F5344CB8AC3E}">
        <p14:creationId xmlns:p14="http://schemas.microsoft.com/office/powerpoint/2010/main" val="4138827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26" presetClass="emph" presetSubtype="0" repeatCount="indefinite" fill="hold" nodeType="withEffect">
                                  <p:stCondLst>
                                    <p:cond delay="0"/>
                                  </p:stCondLst>
                                  <p:childTnLst>
                                    <p:animEffect transition="out" filter="fade">
                                      <p:cBhvr>
                                        <p:cTn id="9" dur="10000" tmFilter="0, 0; .2, .5; .8, .5; 1, 0"/>
                                        <p:tgtEl>
                                          <p:spTgt spid="19"/>
                                        </p:tgtEl>
                                      </p:cBhvr>
                                    </p:animEffect>
                                    <p:animScale>
                                      <p:cBhvr>
                                        <p:cTn id="10" dur="500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Пользовательский макет">
    <p:spTree>
      <p:nvGrpSpPr>
        <p:cNvPr id="1" name=""/>
        <p:cNvGrpSpPr/>
        <p:nvPr/>
      </p:nvGrpSpPr>
      <p:grpSpPr>
        <a:xfrm>
          <a:off x="0" y="0"/>
          <a:ext cx="0" cy="0"/>
          <a:chOff x="0" y="0"/>
          <a:chExt cx="0" cy="0"/>
        </a:xfrm>
      </p:grpSpPr>
      <p:pic>
        <p:nvPicPr>
          <p:cNvPr id="11" name="Рисунок 10">
            <a:extLst>
              <a:ext uri="{FF2B5EF4-FFF2-40B4-BE49-F238E27FC236}">
                <a16:creationId xmlns:a16="http://schemas.microsoft.com/office/drawing/2014/main" id="{0D258043-E25E-4D08-A038-E8DAC35262F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755" y="-524332"/>
            <a:ext cx="13577510" cy="7906664"/>
          </a:xfrm>
          <a:prstGeom prst="rect">
            <a:avLst/>
          </a:prstGeom>
        </p:spPr>
      </p:pic>
      <p:sp>
        <p:nvSpPr>
          <p:cNvPr id="18" name="Прямоугольник 17">
            <a:extLst>
              <a:ext uri="{FF2B5EF4-FFF2-40B4-BE49-F238E27FC236}">
                <a16:creationId xmlns:a16="http://schemas.microsoft.com/office/drawing/2014/main" id="{F9485BCC-1BD1-495B-99DD-277FED0E4B99}"/>
              </a:ext>
            </a:extLst>
          </p:cNvPr>
          <p:cNvSpPr/>
          <p:nvPr userDrawn="1"/>
        </p:nvSpPr>
        <p:spPr>
          <a:xfrm>
            <a:off x="-914400" y="-618859"/>
            <a:ext cx="914399" cy="764830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a:extLst>
              <a:ext uri="{FF2B5EF4-FFF2-40B4-BE49-F238E27FC236}">
                <a16:creationId xmlns:a16="http://schemas.microsoft.com/office/drawing/2014/main" id="{87C4B9EE-9F0E-405E-9B8F-974E56178407}"/>
              </a:ext>
            </a:extLst>
          </p:cNvPr>
          <p:cNvSpPr/>
          <p:nvPr userDrawn="1"/>
        </p:nvSpPr>
        <p:spPr>
          <a:xfrm>
            <a:off x="-435514" y="-708767"/>
            <a:ext cx="13296108" cy="701034"/>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a:extLst>
              <a:ext uri="{FF2B5EF4-FFF2-40B4-BE49-F238E27FC236}">
                <a16:creationId xmlns:a16="http://schemas.microsoft.com/office/drawing/2014/main" id="{555FC93F-AEF7-457B-B267-7452EF1BB119}"/>
              </a:ext>
            </a:extLst>
          </p:cNvPr>
          <p:cNvSpPr/>
          <p:nvPr userDrawn="1"/>
        </p:nvSpPr>
        <p:spPr>
          <a:xfrm>
            <a:off x="12191999" y="-355885"/>
            <a:ext cx="925835" cy="77412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Прямоугольник 20">
            <a:extLst>
              <a:ext uri="{FF2B5EF4-FFF2-40B4-BE49-F238E27FC236}">
                <a16:creationId xmlns:a16="http://schemas.microsoft.com/office/drawing/2014/main" id="{89966112-6741-4AD1-ABB2-19306E1B4C04}"/>
              </a:ext>
            </a:extLst>
          </p:cNvPr>
          <p:cNvSpPr/>
          <p:nvPr userDrawn="1"/>
        </p:nvSpPr>
        <p:spPr>
          <a:xfrm>
            <a:off x="-914400" y="6877050"/>
            <a:ext cx="13774994" cy="752208"/>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Текст 16">
            <a:extLst>
              <a:ext uri="{FF2B5EF4-FFF2-40B4-BE49-F238E27FC236}">
                <a16:creationId xmlns:a16="http://schemas.microsoft.com/office/drawing/2014/main" id="{6F349C73-5F94-4B19-8730-8DD0DD0530A5}"/>
              </a:ext>
            </a:extLst>
          </p:cNvPr>
          <p:cNvSpPr>
            <a:spLocks noGrp="1"/>
          </p:cNvSpPr>
          <p:nvPr userDrawn="1">
            <p:ph type="body" sz="quarter" idx="11"/>
          </p:nvPr>
        </p:nvSpPr>
        <p:spPr>
          <a:xfrm>
            <a:off x="6534150" y="3429000"/>
            <a:ext cx="4200525" cy="1848857"/>
          </a:xfrm>
          <a:prstGeom prst="rect">
            <a:avLst/>
          </a:prstGeom>
        </p:spPr>
        <p:txBody>
          <a:bodyPr/>
          <a:lstStyle>
            <a:lvl1pPr marL="0" indent="0" algn="l">
              <a:buNone/>
              <a:defRPr sz="1600">
                <a:solidFill>
                  <a:schemeClr val="bg1"/>
                </a:solidFill>
                <a:latin typeface="Montserrat" panose="00000500000000000000" pitchFamily="2" charset="-52"/>
              </a:defRPr>
            </a:lvl1pPr>
            <a:lvl2pPr>
              <a:defRPr>
                <a:solidFill>
                  <a:schemeClr val="bg1"/>
                </a:solidFill>
                <a:latin typeface="Montserrat" panose="00000500000000000000" pitchFamily="2" charset="-52"/>
              </a:defRPr>
            </a:lvl2pPr>
            <a:lvl3pPr>
              <a:defRPr>
                <a:solidFill>
                  <a:schemeClr val="bg1"/>
                </a:solidFill>
                <a:latin typeface="Montserrat" panose="00000500000000000000" pitchFamily="2" charset="-52"/>
              </a:defRPr>
            </a:lvl3pPr>
            <a:lvl4pPr>
              <a:defRPr>
                <a:solidFill>
                  <a:schemeClr val="bg1"/>
                </a:solidFill>
                <a:latin typeface="Montserrat" panose="00000500000000000000" pitchFamily="2" charset="-52"/>
              </a:defRPr>
            </a:lvl4pPr>
            <a:lvl5pPr>
              <a:defRPr>
                <a:solidFill>
                  <a:schemeClr val="bg1"/>
                </a:solidFill>
                <a:latin typeface="Montserrat" panose="00000500000000000000" pitchFamily="2" charset="-52"/>
              </a:defRPr>
            </a:lvl5pPr>
          </a:lstStyle>
          <a:p>
            <a:pPr lvl="0"/>
            <a:r>
              <a:rPr lang="ru-RU" dirty="0"/>
              <a:t>Образец текста</a:t>
            </a:r>
          </a:p>
        </p:txBody>
      </p:sp>
      <p:sp>
        <p:nvSpPr>
          <p:cNvPr id="26" name="Заголовок 1">
            <a:extLst>
              <a:ext uri="{FF2B5EF4-FFF2-40B4-BE49-F238E27FC236}">
                <a16:creationId xmlns:a16="http://schemas.microsoft.com/office/drawing/2014/main" id="{1D607D0F-15C4-4B1B-9A9C-DBE366F3987F}"/>
              </a:ext>
            </a:extLst>
          </p:cNvPr>
          <p:cNvSpPr>
            <a:spLocks noGrp="1"/>
          </p:cNvSpPr>
          <p:nvPr userDrawn="1">
            <p:ph type="title" hasCustomPrompt="1"/>
          </p:nvPr>
        </p:nvSpPr>
        <p:spPr>
          <a:xfrm>
            <a:off x="6534150" y="1996010"/>
            <a:ext cx="4200525" cy="1325563"/>
          </a:xfrm>
          <a:prstGeom prst="rect">
            <a:avLst/>
          </a:prstGeom>
        </p:spPr>
        <p:txBody>
          <a:bodyPr/>
          <a:lstStyle>
            <a:lvl1pPr>
              <a:defRPr lang="ru-RU" sz="4500">
                <a:solidFill>
                  <a:schemeClr val="bg1"/>
                </a:solidFill>
                <a:latin typeface="Montserrat Bold" panose="00000800000000000000" pitchFamily="2" charset="-52"/>
              </a:defRPr>
            </a:lvl1pPr>
          </a:lstStyle>
          <a:p>
            <a:pPr marL="0" lvl="0"/>
            <a:r>
              <a:rPr lang="ru-RU" dirty="0"/>
              <a:t>ОБРАЗЕЦ ЗАГОЛОВКА</a:t>
            </a:r>
          </a:p>
        </p:txBody>
      </p:sp>
    </p:spTree>
    <p:extLst>
      <p:ext uri="{BB962C8B-B14F-4D97-AF65-F5344CB8AC3E}">
        <p14:creationId xmlns:p14="http://schemas.microsoft.com/office/powerpoint/2010/main" val="399513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26" presetClass="emph" presetSubtype="0" repeatCount="indefinite" fill="hold" nodeType="withEffect">
                                  <p:stCondLst>
                                    <p:cond delay="0"/>
                                  </p:stCondLst>
                                  <p:childTnLst>
                                    <p:animEffect transition="out" filter="fade">
                                      <p:cBhvr>
                                        <p:cTn id="9" dur="10000" tmFilter="0, 0; .2, .5; .8, .5; 1, 0"/>
                                        <p:tgtEl>
                                          <p:spTgt spid="11"/>
                                        </p:tgtEl>
                                      </p:cBhvr>
                                    </p:animEffect>
                                    <p:animScale>
                                      <p:cBhvr>
                                        <p:cTn id="10" dur="500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Пользовательский макет">
    <p:spTree>
      <p:nvGrpSpPr>
        <p:cNvPr id="1" name=""/>
        <p:cNvGrpSpPr/>
        <p:nvPr/>
      </p:nvGrpSpPr>
      <p:grpSpPr>
        <a:xfrm>
          <a:off x="0" y="0"/>
          <a:ext cx="0" cy="0"/>
          <a:chOff x="0" y="0"/>
          <a:chExt cx="0" cy="0"/>
        </a:xfrm>
      </p:grpSpPr>
      <p:pic>
        <p:nvPicPr>
          <p:cNvPr id="10" name="Рисунок 9">
            <a:extLst>
              <a:ext uri="{FF2B5EF4-FFF2-40B4-BE49-F238E27FC236}">
                <a16:creationId xmlns:a16="http://schemas.microsoft.com/office/drawing/2014/main" id="{53B9B308-08ED-41F9-BD44-91E6D6BCD80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378" y="-618859"/>
            <a:ext cx="13620756" cy="8095718"/>
          </a:xfrm>
          <a:prstGeom prst="rect">
            <a:avLst/>
          </a:prstGeom>
        </p:spPr>
      </p:pic>
      <p:sp>
        <p:nvSpPr>
          <p:cNvPr id="18" name="Прямоугольник 17">
            <a:extLst>
              <a:ext uri="{FF2B5EF4-FFF2-40B4-BE49-F238E27FC236}">
                <a16:creationId xmlns:a16="http://schemas.microsoft.com/office/drawing/2014/main" id="{F9485BCC-1BD1-495B-99DD-277FED0E4B99}"/>
              </a:ext>
            </a:extLst>
          </p:cNvPr>
          <p:cNvSpPr/>
          <p:nvPr userDrawn="1"/>
        </p:nvSpPr>
        <p:spPr>
          <a:xfrm>
            <a:off x="-914400" y="-618859"/>
            <a:ext cx="914399" cy="764830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a:extLst>
              <a:ext uri="{FF2B5EF4-FFF2-40B4-BE49-F238E27FC236}">
                <a16:creationId xmlns:a16="http://schemas.microsoft.com/office/drawing/2014/main" id="{87C4B9EE-9F0E-405E-9B8F-974E56178407}"/>
              </a:ext>
            </a:extLst>
          </p:cNvPr>
          <p:cNvSpPr/>
          <p:nvPr userDrawn="1"/>
        </p:nvSpPr>
        <p:spPr>
          <a:xfrm>
            <a:off x="-435514" y="-708767"/>
            <a:ext cx="13296108" cy="701034"/>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a:extLst>
              <a:ext uri="{FF2B5EF4-FFF2-40B4-BE49-F238E27FC236}">
                <a16:creationId xmlns:a16="http://schemas.microsoft.com/office/drawing/2014/main" id="{555FC93F-AEF7-457B-B267-7452EF1BB119}"/>
              </a:ext>
            </a:extLst>
          </p:cNvPr>
          <p:cNvSpPr/>
          <p:nvPr userDrawn="1"/>
        </p:nvSpPr>
        <p:spPr>
          <a:xfrm>
            <a:off x="12192000" y="-355885"/>
            <a:ext cx="947458" cy="77412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Прямоугольник 20">
            <a:extLst>
              <a:ext uri="{FF2B5EF4-FFF2-40B4-BE49-F238E27FC236}">
                <a16:creationId xmlns:a16="http://schemas.microsoft.com/office/drawing/2014/main" id="{89966112-6741-4AD1-ABB2-19306E1B4C04}"/>
              </a:ext>
            </a:extLst>
          </p:cNvPr>
          <p:cNvSpPr/>
          <p:nvPr userDrawn="1"/>
        </p:nvSpPr>
        <p:spPr>
          <a:xfrm>
            <a:off x="-914400" y="6877050"/>
            <a:ext cx="13774994" cy="752208"/>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561435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26" presetClass="emph" presetSubtype="0" repeatCount="indefinite" fill="hold" nodeType="withEffect">
                                  <p:stCondLst>
                                    <p:cond delay="0"/>
                                  </p:stCondLst>
                                  <p:childTnLst>
                                    <p:animEffect transition="out" filter="fade">
                                      <p:cBhvr>
                                        <p:cTn id="9" dur="10000" tmFilter="0, 0; .2, .5; .8, .5; 1, 0"/>
                                        <p:tgtEl>
                                          <p:spTgt spid="10"/>
                                        </p:tgtEl>
                                      </p:cBhvr>
                                    </p:animEffect>
                                    <p:animScale>
                                      <p:cBhvr>
                                        <p:cTn id="10" dur="500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Вертикальный заголовок и текст">
    <p:spTree>
      <p:nvGrpSpPr>
        <p:cNvPr id="1" name=""/>
        <p:cNvGrpSpPr/>
        <p:nvPr/>
      </p:nvGrpSpPr>
      <p:grpSpPr>
        <a:xfrm>
          <a:off x="0" y="0"/>
          <a:ext cx="0" cy="0"/>
          <a:chOff x="0" y="0"/>
          <a:chExt cx="0" cy="0"/>
        </a:xfrm>
      </p:grpSpPr>
      <p:pic>
        <p:nvPicPr>
          <p:cNvPr id="19" name="Рисунок 18">
            <a:extLst>
              <a:ext uri="{FF2B5EF4-FFF2-40B4-BE49-F238E27FC236}">
                <a16:creationId xmlns:a16="http://schemas.microsoft.com/office/drawing/2014/main" id="{2C77B136-9110-4A18-95BB-5FA7C2A4BF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755" y="-524332"/>
            <a:ext cx="13577510" cy="7906664"/>
          </a:xfrm>
          <a:prstGeom prst="rect">
            <a:avLst/>
          </a:prstGeom>
        </p:spPr>
      </p:pic>
      <p:sp>
        <p:nvSpPr>
          <p:cNvPr id="9" name="Прямоугольник 8">
            <a:extLst>
              <a:ext uri="{FF2B5EF4-FFF2-40B4-BE49-F238E27FC236}">
                <a16:creationId xmlns:a16="http://schemas.microsoft.com/office/drawing/2014/main" id="{19B5C7AE-F79D-4E2E-836A-7B2EBEDF7B69}"/>
              </a:ext>
            </a:extLst>
          </p:cNvPr>
          <p:cNvSpPr/>
          <p:nvPr userDrawn="1"/>
        </p:nvSpPr>
        <p:spPr>
          <a:xfrm>
            <a:off x="-914400" y="-618859"/>
            <a:ext cx="914399" cy="764830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a:extLst>
              <a:ext uri="{FF2B5EF4-FFF2-40B4-BE49-F238E27FC236}">
                <a16:creationId xmlns:a16="http://schemas.microsoft.com/office/drawing/2014/main" id="{580D1981-8715-493D-9C08-E65BA6BB2BB8}"/>
              </a:ext>
            </a:extLst>
          </p:cNvPr>
          <p:cNvSpPr/>
          <p:nvPr userDrawn="1"/>
        </p:nvSpPr>
        <p:spPr>
          <a:xfrm>
            <a:off x="-435514" y="-708767"/>
            <a:ext cx="13296108" cy="701034"/>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6CCBD714-6441-42DB-BE63-ED79365A6836}"/>
              </a:ext>
            </a:extLst>
          </p:cNvPr>
          <p:cNvSpPr/>
          <p:nvPr userDrawn="1"/>
        </p:nvSpPr>
        <p:spPr>
          <a:xfrm>
            <a:off x="12192000" y="-355885"/>
            <a:ext cx="949996" cy="77412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B4DC3C99-3C52-46B9-A934-DBD8FA8A8E89}"/>
              </a:ext>
            </a:extLst>
          </p:cNvPr>
          <p:cNvSpPr/>
          <p:nvPr userDrawn="1"/>
        </p:nvSpPr>
        <p:spPr>
          <a:xfrm>
            <a:off x="-914400" y="6877050"/>
            <a:ext cx="13774994" cy="752208"/>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Snip Single Corner Rectangle 12">
            <a:extLst>
              <a:ext uri="{FF2B5EF4-FFF2-40B4-BE49-F238E27FC236}">
                <a16:creationId xmlns:a16="http://schemas.microsoft.com/office/drawing/2014/main" id="{15C2B539-1842-4DF9-8CCD-22CDB761A21B}"/>
              </a:ext>
            </a:extLst>
          </p:cNvPr>
          <p:cNvSpPr/>
          <p:nvPr userDrawn="1"/>
        </p:nvSpPr>
        <p:spPr>
          <a:xfrm rot="5400000">
            <a:off x="3929653" y="-1378537"/>
            <a:ext cx="4332693" cy="9930580"/>
          </a:xfrm>
          <a:prstGeom prst="snip1Rect">
            <a:avLst>
              <a:gd name="adj" fmla="val 6813"/>
            </a:avLst>
          </a:prstGeom>
          <a:noFill/>
          <a:ln w="44450">
            <a:gradFill>
              <a:gsLst>
                <a:gs pos="0">
                  <a:srgbClr val="E2A12F"/>
                </a:gs>
                <a:gs pos="100000">
                  <a:srgbClr val="95006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Текст 751">
            <a:extLst>
              <a:ext uri="{FF2B5EF4-FFF2-40B4-BE49-F238E27FC236}">
                <a16:creationId xmlns:a16="http://schemas.microsoft.com/office/drawing/2014/main" id="{EAD7CAEE-2282-46A0-9872-E865307075C8}"/>
              </a:ext>
            </a:extLst>
          </p:cNvPr>
          <p:cNvSpPr>
            <a:spLocks noGrp="1"/>
          </p:cNvSpPr>
          <p:nvPr userDrawn="1">
            <p:ph type="body" sz="quarter" idx="17" hasCustomPrompt="1"/>
          </p:nvPr>
        </p:nvSpPr>
        <p:spPr>
          <a:xfrm>
            <a:off x="1587957" y="2360103"/>
            <a:ext cx="1360630" cy="932424"/>
          </a:xfrm>
          <a:prstGeom prst="rect">
            <a:avLst/>
          </a:prstGeom>
        </p:spPr>
        <p:txBody>
          <a:bodyPr anchor="ctr"/>
          <a:lstStyle>
            <a:lvl1pPr marL="0" indent="0" algn="r">
              <a:buNone/>
              <a:defRPr sz="6000">
                <a:solidFill>
                  <a:schemeClr val="bg1"/>
                </a:solidFill>
                <a:latin typeface="Montserrat Black" panose="00000A00000000000000" pitchFamily="2" charset="-52"/>
              </a:defRPr>
            </a:lvl1pPr>
          </a:lstStyle>
          <a:p>
            <a:pPr lvl="0"/>
            <a:r>
              <a:rPr lang="en-US" dirty="0"/>
              <a:t>01</a:t>
            </a:r>
          </a:p>
        </p:txBody>
      </p:sp>
      <p:sp>
        <p:nvSpPr>
          <p:cNvPr id="20" name="Текст 751">
            <a:extLst>
              <a:ext uri="{FF2B5EF4-FFF2-40B4-BE49-F238E27FC236}">
                <a16:creationId xmlns:a16="http://schemas.microsoft.com/office/drawing/2014/main" id="{6A84232B-8B23-4D9E-B8FB-2CCFBC1B588C}"/>
              </a:ext>
            </a:extLst>
          </p:cNvPr>
          <p:cNvSpPr>
            <a:spLocks noGrp="1"/>
          </p:cNvSpPr>
          <p:nvPr userDrawn="1">
            <p:ph type="body" sz="quarter" idx="18"/>
          </p:nvPr>
        </p:nvSpPr>
        <p:spPr>
          <a:xfrm>
            <a:off x="3122798" y="2288947"/>
            <a:ext cx="2733677" cy="1074737"/>
          </a:xfrm>
          <a:prstGeom prst="rect">
            <a:avLst/>
          </a:prstGeom>
        </p:spPr>
        <p:txBody>
          <a:bodyPr anchor="t"/>
          <a:lstStyle>
            <a:lvl1pPr marL="0" indent="0" algn="l">
              <a:buNone/>
              <a:defRPr sz="1600">
                <a:solidFill>
                  <a:schemeClr val="bg1"/>
                </a:solidFill>
                <a:latin typeface="Montserrat" panose="00000500000000000000" pitchFamily="2" charset="-52"/>
              </a:defRPr>
            </a:lvl1pPr>
          </a:lstStyle>
          <a:p>
            <a:pPr lvl="0"/>
            <a:r>
              <a:rPr lang="ru-RU" dirty="0"/>
              <a:t>Образец текста</a:t>
            </a:r>
          </a:p>
        </p:txBody>
      </p:sp>
      <p:sp>
        <p:nvSpPr>
          <p:cNvPr id="21" name="Текст 751">
            <a:extLst>
              <a:ext uri="{FF2B5EF4-FFF2-40B4-BE49-F238E27FC236}">
                <a16:creationId xmlns:a16="http://schemas.microsoft.com/office/drawing/2014/main" id="{B8E617D4-67CD-41D1-8CCF-1C77E5C49ECD}"/>
              </a:ext>
            </a:extLst>
          </p:cNvPr>
          <p:cNvSpPr>
            <a:spLocks noGrp="1"/>
          </p:cNvSpPr>
          <p:nvPr userDrawn="1">
            <p:ph type="body" sz="quarter" idx="19" hasCustomPrompt="1"/>
          </p:nvPr>
        </p:nvSpPr>
        <p:spPr>
          <a:xfrm>
            <a:off x="1587957" y="4077754"/>
            <a:ext cx="1360630" cy="932424"/>
          </a:xfrm>
          <a:prstGeom prst="rect">
            <a:avLst/>
          </a:prstGeom>
        </p:spPr>
        <p:txBody>
          <a:bodyPr anchor="ctr"/>
          <a:lstStyle>
            <a:lvl1pPr marL="0" indent="0" algn="r">
              <a:buNone/>
              <a:defRPr sz="6000">
                <a:solidFill>
                  <a:schemeClr val="bg1"/>
                </a:solidFill>
                <a:latin typeface="Montserrat Black" panose="00000A00000000000000" pitchFamily="2" charset="-52"/>
              </a:defRPr>
            </a:lvl1pPr>
          </a:lstStyle>
          <a:p>
            <a:pPr lvl="0"/>
            <a:r>
              <a:rPr lang="en-US" dirty="0"/>
              <a:t>01</a:t>
            </a:r>
          </a:p>
        </p:txBody>
      </p:sp>
      <p:sp>
        <p:nvSpPr>
          <p:cNvPr id="29" name="Текст 751">
            <a:extLst>
              <a:ext uri="{FF2B5EF4-FFF2-40B4-BE49-F238E27FC236}">
                <a16:creationId xmlns:a16="http://schemas.microsoft.com/office/drawing/2014/main" id="{9B05BF06-D476-4D8C-A00E-BD066436D4A2}"/>
              </a:ext>
            </a:extLst>
          </p:cNvPr>
          <p:cNvSpPr>
            <a:spLocks noGrp="1"/>
          </p:cNvSpPr>
          <p:nvPr userDrawn="1">
            <p:ph type="body" sz="quarter" idx="20"/>
          </p:nvPr>
        </p:nvSpPr>
        <p:spPr>
          <a:xfrm>
            <a:off x="3122798" y="4006598"/>
            <a:ext cx="2733677" cy="1074737"/>
          </a:xfrm>
          <a:prstGeom prst="rect">
            <a:avLst/>
          </a:prstGeom>
        </p:spPr>
        <p:txBody>
          <a:bodyPr anchor="t"/>
          <a:lstStyle>
            <a:lvl1pPr marL="0" indent="0" algn="l">
              <a:buNone/>
              <a:defRPr sz="1600">
                <a:solidFill>
                  <a:schemeClr val="bg1"/>
                </a:solidFill>
                <a:latin typeface="Montserrat" panose="00000500000000000000" pitchFamily="2" charset="-52"/>
              </a:defRPr>
            </a:lvl1pPr>
          </a:lstStyle>
          <a:p>
            <a:pPr lvl="0"/>
            <a:r>
              <a:rPr lang="ru-RU" dirty="0"/>
              <a:t>Образец текста</a:t>
            </a:r>
          </a:p>
        </p:txBody>
      </p:sp>
      <p:sp>
        <p:nvSpPr>
          <p:cNvPr id="30" name="Текст 751">
            <a:extLst>
              <a:ext uri="{FF2B5EF4-FFF2-40B4-BE49-F238E27FC236}">
                <a16:creationId xmlns:a16="http://schemas.microsoft.com/office/drawing/2014/main" id="{F5AE2BCB-A224-4498-80B3-F7348CE900D8}"/>
              </a:ext>
            </a:extLst>
          </p:cNvPr>
          <p:cNvSpPr>
            <a:spLocks noGrp="1"/>
          </p:cNvSpPr>
          <p:nvPr userDrawn="1">
            <p:ph type="body" sz="quarter" idx="21" hasCustomPrompt="1"/>
          </p:nvPr>
        </p:nvSpPr>
        <p:spPr>
          <a:xfrm>
            <a:off x="6335527" y="2360103"/>
            <a:ext cx="1360630" cy="932424"/>
          </a:xfrm>
          <a:prstGeom prst="rect">
            <a:avLst/>
          </a:prstGeom>
        </p:spPr>
        <p:txBody>
          <a:bodyPr anchor="ctr"/>
          <a:lstStyle>
            <a:lvl1pPr marL="0" indent="0" algn="r">
              <a:buNone/>
              <a:defRPr sz="6000">
                <a:solidFill>
                  <a:schemeClr val="bg1"/>
                </a:solidFill>
                <a:latin typeface="Montserrat Black" panose="00000A00000000000000" pitchFamily="2" charset="-52"/>
              </a:defRPr>
            </a:lvl1pPr>
          </a:lstStyle>
          <a:p>
            <a:pPr lvl="0"/>
            <a:r>
              <a:rPr lang="en-US" dirty="0"/>
              <a:t>01</a:t>
            </a:r>
          </a:p>
        </p:txBody>
      </p:sp>
      <p:sp>
        <p:nvSpPr>
          <p:cNvPr id="31" name="Текст 751">
            <a:extLst>
              <a:ext uri="{FF2B5EF4-FFF2-40B4-BE49-F238E27FC236}">
                <a16:creationId xmlns:a16="http://schemas.microsoft.com/office/drawing/2014/main" id="{14599FB3-F116-452F-888E-E078BC0D58A9}"/>
              </a:ext>
            </a:extLst>
          </p:cNvPr>
          <p:cNvSpPr>
            <a:spLocks noGrp="1"/>
          </p:cNvSpPr>
          <p:nvPr userDrawn="1">
            <p:ph type="body" sz="quarter" idx="22"/>
          </p:nvPr>
        </p:nvSpPr>
        <p:spPr>
          <a:xfrm>
            <a:off x="7870368" y="2288947"/>
            <a:ext cx="2733677" cy="1074737"/>
          </a:xfrm>
          <a:prstGeom prst="rect">
            <a:avLst/>
          </a:prstGeom>
        </p:spPr>
        <p:txBody>
          <a:bodyPr anchor="t"/>
          <a:lstStyle>
            <a:lvl1pPr marL="0" indent="0" algn="l">
              <a:buNone/>
              <a:defRPr sz="1600">
                <a:solidFill>
                  <a:schemeClr val="bg1"/>
                </a:solidFill>
                <a:latin typeface="Montserrat" panose="00000500000000000000" pitchFamily="2" charset="-52"/>
              </a:defRPr>
            </a:lvl1pPr>
          </a:lstStyle>
          <a:p>
            <a:pPr lvl="0"/>
            <a:r>
              <a:rPr lang="ru-RU" dirty="0"/>
              <a:t>Образец текста</a:t>
            </a:r>
          </a:p>
        </p:txBody>
      </p:sp>
      <p:sp>
        <p:nvSpPr>
          <p:cNvPr id="32" name="Текст 751">
            <a:extLst>
              <a:ext uri="{FF2B5EF4-FFF2-40B4-BE49-F238E27FC236}">
                <a16:creationId xmlns:a16="http://schemas.microsoft.com/office/drawing/2014/main" id="{83AEBA97-C4E9-4602-833E-AB6977D66366}"/>
              </a:ext>
            </a:extLst>
          </p:cNvPr>
          <p:cNvSpPr>
            <a:spLocks noGrp="1"/>
          </p:cNvSpPr>
          <p:nvPr userDrawn="1">
            <p:ph type="body" sz="quarter" idx="23" hasCustomPrompt="1"/>
          </p:nvPr>
        </p:nvSpPr>
        <p:spPr>
          <a:xfrm>
            <a:off x="6335527" y="4077754"/>
            <a:ext cx="1360630" cy="932424"/>
          </a:xfrm>
          <a:prstGeom prst="rect">
            <a:avLst/>
          </a:prstGeom>
        </p:spPr>
        <p:txBody>
          <a:bodyPr anchor="ctr"/>
          <a:lstStyle>
            <a:lvl1pPr marL="0" indent="0" algn="r">
              <a:buNone/>
              <a:defRPr sz="6000">
                <a:solidFill>
                  <a:schemeClr val="bg1"/>
                </a:solidFill>
                <a:latin typeface="Montserrat Black" panose="00000A00000000000000" pitchFamily="2" charset="-52"/>
              </a:defRPr>
            </a:lvl1pPr>
          </a:lstStyle>
          <a:p>
            <a:pPr lvl="0"/>
            <a:r>
              <a:rPr lang="en-US" dirty="0"/>
              <a:t>01</a:t>
            </a:r>
          </a:p>
        </p:txBody>
      </p:sp>
      <p:sp>
        <p:nvSpPr>
          <p:cNvPr id="33" name="Текст 751">
            <a:extLst>
              <a:ext uri="{FF2B5EF4-FFF2-40B4-BE49-F238E27FC236}">
                <a16:creationId xmlns:a16="http://schemas.microsoft.com/office/drawing/2014/main" id="{A3A9E51C-BDFA-4630-9D21-43C7AF8F005C}"/>
              </a:ext>
            </a:extLst>
          </p:cNvPr>
          <p:cNvSpPr>
            <a:spLocks noGrp="1"/>
          </p:cNvSpPr>
          <p:nvPr userDrawn="1">
            <p:ph type="body" sz="quarter" idx="24"/>
          </p:nvPr>
        </p:nvSpPr>
        <p:spPr>
          <a:xfrm>
            <a:off x="7870368" y="4006598"/>
            <a:ext cx="2733677" cy="1074737"/>
          </a:xfrm>
          <a:prstGeom prst="rect">
            <a:avLst/>
          </a:prstGeom>
        </p:spPr>
        <p:txBody>
          <a:bodyPr anchor="t"/>
          <a:lstStyle>
            <a:lvl1pPr marL="0" indent="0" algn="l">
              <a:buNone/>
              <a:defRPr sz="1600">
                <a:solidFill>
                  <a:schemeClr val="bg1"/>
                </a:solidFill>
                <a:latin typeface="Montserrat" panose="00000500000000000000" pitchFamily="2" charset="-52"/>
              </a:defRPr>
            </a:lvl1pPr>
          </a:lstStyle>
          <a:p>
            <a:pPr lvl="0"/>
            <a:r>
              <a:rPr lang="ru-RU" dirty="0"/>
              <a:t>Образец текста</a:t>
            </a:r>
          </a:p>
        </p:txBody>
      </p:sp>
    </p:spTree>
    <p:extLst>
      <p:ext uri="{BB962C8B-B14F-4D97-AF65-F5344CB8AC3E}">
        <p14:creationId xmlns:p14="http://schemas.microsoft.com/office/powerpoint/2010/main" val="144011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repeatCount="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26" presetClass="emph" presetSubtype="0" repeatCount="indefinite" fill="hold" nodeType="withEffect">
                                  <p:stCondLst>
                                    <p:cond delay="0"/>
                                  </p:stCondLst>
                                  <p:childTnLst>
                                    <p:animEffect transition="out" filter="fade">
                                      <p:cBhvr>
                                        <p:cTn id="12" dur="10000" tmFilter="0, 0; .2, .5; .8, .5; 1, 0"/>
                                        <p:tgtEl>
                                          <p:spTgt spid="19"/>
                                        </p:tgtEl>
                                      </p:cBhvr>
                                    </p:animEffect>
                                    <p:animScale>
                                      <p:cBhvr>
                                        <p:cTn id="13" dur="500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Пользовательский макет">
    <p:spTree>
      <p:nvGrpSpPr>
        <p:cNvPr id="1" name=""/>
        <p:cNvGrpSpPr/>
        <p:nvPr/>
      </p:nvGrpSpPr>
      <p:grpSpPr>
        <a:xfrm>
          <a:off x="0" y="0"/>
          <a:ext cx="0" cy="0"/>
          <a:chOff x="0" y="0"/>
          <a:chExt cx="0" cy="0"/>
        </a:xfrm>
      </p:grpSpPr>
      <p:pic>
        <p:nvPicPr>
          <p:cNvPr id="23" name="Рисунок 22">
            <a:extLst>
              <a:ext uri="{FF2B5EF4-FFF2-40B4-BE49-F238E27FC236}">
                <a16:creationId xmlns:a16="http://schemas.microsoft.com/office/drawing/2014/main" id="{D65677E6-808F-4B53-8841-8A0E1DA89C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378" y="-618859"/>
            <a:ext cx="13620756" cy="8095718"/>
          </a:xfrm>
          <a:prstGeom prst="rect">
            <a:avLst/>
          </a:prstGeom>
        </p:spPr>
      </p:pic>
      <p:sp>
        <p:nvSpPr>
          <p:cNvPr id="12" name="Прямоугольник 11">
            <a:extLst>
              <a:ext uri="{FF2B5EF4-FFF2-40B4-BE49-F238E27FC236}">
                <a16:creationId xmlns:a16="http://schemas.microsoft.com/office/drawing/2014/main" id="{802B8684-D0DD-4FAF-9E37-5012F72A0829}"/>
              </a:ext>
            </a:extLst>
          </p:cNvPr>
          <p:cNvSpPr/>
          <p:nvPr userDrawn="1"/>
        </p:nvSpPr>
        <p:spPr>
          <a:xfrm>
            <a:off x="-914400" y="-618859"/>
            <a:ext cx="914399" cy="764830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a:extLst>
              <a:ext uri="{FF2B5EF4-FFF2-40B4-BE49-F238E27FC236}">
                <a16:creationId xmlns:a16="http://schemas.microsoft.com/office/drawing/2014/main" id="{13D3824B-3AEC-48AD-A5C7-FED117EE9AAA}"/>
              </a:ext>
            </a:extLst>
          </p:cNvPr>
          <p:cNvSpPr/>
          <p:nvPr userDrawn="1"/>
        </p:nvSpPr>
        <p:spPr>
          <a:xfrm>
            <a:off x="-435514" y="-708767"/>
            <a:ext cx="13296108" cy="701034"/>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a:extLst>
              <a:ext uri="{FF2B5EF4-FFF2-40B4-BE49-F238E27FC236}">
                <a16:creationId xmlns:a16="http://schemas.microsoft.com/office/drawing/2014/main" id="{428A6D4A-E8B8-4585-B696-899ECE7161A6}"/>
              </a:ext>
            </a:extLst>
          </p:cNvPr>
          <p:cNvSpPr/>
          <p:nvPr userDrawn="1"/>
        </p:nvSpPr>
        <p:spPr>
          <a:xfrm>
            <a:off x="12192000" y="-355885"/>
            <a:ext cx="993242" cy="77412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14">
            <a:extLst>
              <a:ext uri="{FF2B5EF4-FFF2-40B4-BE49-F238E27FC236}">
                <a16:creationId xmlns:a16="http://schemas.microsoft.com/office/drawing/2014/main" id="{7EB16166-6F19-4A28-BC6D-64B1236A0692}"/>
              </a:ext>
            </a:extLst>
          </p:cNvPr>
          <p:cNvSpPr/>
          <p:nvPr userDrawn="1"/>
        </p:nvSpPr>
        <p:spPr>
          <a:xfrm>
            <a:off x="-914400" y="6877050"/>
            <a:ext cx="13774994" cy="752208"/>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Таблица 2">
            <a:extLst>
              <a:ext uri="{FF2B5EF4-FFF2-40B4-BE49-F238E27FC236}">
                <a16:creationId xmlns:a16="http://schemas.microsoft.com/office/drawing/2014/main" id="{C89CE641-E989-4F90-8F89-CF20024064B2}"/>
              </a:ext>
            </a:extLst>
          </p:cNvPr>
          <p:cNvSpPr>
            <a:spLocks noGrp="1"/>
          </p:cNvSpPr>
          <p:nvPr userDrawn="1">
            <p:ph type="tbl" sz="quarter" idx="10"/>
          </p:nvPr>
        </p:nvSpPr>
        <p:spPr>
          <a:xfrm>
            <a:off x="806450" y="1466850"/>
            <a:ext cx="10579100" cy="3924300"/>
          </a:xfrm>
          <a:prstGeom prst="rect">
            <a:avLst/>
          </a:prstGeom>
        </p:spPr>
        <p:txBody>
          <a:bodyPr/>
          <a:lstStyle/>
          <a:p>
            <a:endParaRPr lang="ru-RU"/>
          </a:p>
        </p:txBody>
      </p:sp>
    </p:spTree>
    <p:extLst>
      <p:ext uri="{BB962C8B-B14F-4D97-AF65-F5344CB8AC3E}">
        <p14:creationId xmlns:p14="http://schemas.microsoft.com/office/powerpoint/2010/main" val="172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26" presetClass="emph" presetSubtype="0" repeatCount="indefinite" fill="hold" nodeType="withEffect">
                                  <p:stCondLst>
                                    <p:cond delay="0"/>
                                  </p:stCondLst>
                                  <p:childTnLst>
                                    <p:animEffect transition="out" filter="fade">
                                      <p:cBhvr>
                                        <p:cTn id="9" dur="10000" tmFilter="0, 0; .2, .5; .8, .5; 1, 0"/>
                                        <p:tgtEl>
                                          <p:spTgt spid="23"/>
                                        </p:tgtEl>
                                      </p:cBhvr>
                                    </p:animEffect>
                                    <p:animScale>
                                      <p:cBhvr>
                                        <p:cTn id="10" dur="5000" autoRev="1" fill="hold"/>
                                        <p:tgtEl>
                                          <p:spTgt spid="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Пользовательский макет">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9666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pic>
        <p:nvPicPr>
          <p:cNvPr id="16" name="Рисунок 15">
            <a:extLst>
              <a:ext uri="{FF2B5EF4-FFF2-40B4-BE49-F238E27FC236}">
                <a16:creationId xmlns:a16="http://schemas.microsoft.com/office/drawing/2014/main" id="{C4E3DB9E-F7BE-47DD-AF28-519F77B45E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378" y="-618859"/>
            <a:ext cx="13620756" cy="8095718"/>
          </a:xfrm>
          <a:prstGeom prst="rect">
            <a:avLst/>
          </a:prstGeom>
        </p:spPr>
      </p:pic>
      <p:sp>
        <p:nvSpPr>
          <p:cNvPr id="739" name="Прямоугольник 738">
            <a:extLst>
              <a:ext uri="{FF2B5EF4-FFF2-40B4-BE49-F238E27FC236}">
                <a16:creationId xmlns:a16="http://schemas.microsoft.com/office/drawing/2014/main" id="{D4A18304-951F-4FE7-8C85-8372E1FB7843}"/>
              </a:ext>
            </a:extLst>
          </p:cNvPr>
          <p:cNvSpPr/>
          <p:nvPr userDrawn="1"/>
        </p:nvSpPr>
        <p:spPr>
          <a:xfrm>
            <a:off x="-914400" y="-618859"/>
            <a:ext cx="914399" cy="764830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40" name="Прямоугольник 739">
            <a:extLst>
              <a:ext uri="{FF2B5EF4-FFF2-40B4-BE49-F238E27FC236}">
                <a16:creationId xmlns:a16="http://schemas.microsoft.com/office/drawing/2014/main" id="{703366FB-5B54-4E44-A619-73F69E0A155B}"/>
              </a:ext>
            </a:extLst>
          </p:cNvPr>
          <p:cNvSpPr/>
          <p:nvPr userDrawn="1"/>
        </p:nvSpPr>
        <p:spPr>
          <a:xfrm>
            <a:off x="-435514" y="-708767"/>
            <a:ext cx="13296108" cy="701034"/>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41" name="Прямоугольник 740">
            <a:extLst>
              <a:ext uri="{FF2B5EF4-FFF2-40B4-BE49-F238E27FC236}">
                <a16:creationId xmlns:a16="http://schemas.microsoft.com/office/drawing/2014/main" id="{68FFD0A0-26B8-46B5-AF61-A9C0C77AD06E}"/>
              </a:ext>
            </a:extLst>
          </p:cNvPr>
          <p:cNvSpPr/>
          <p:nvPr userDrawn="1"/>
        </p:nvSpPr>
        <p:spPr>
          <a:xfrm>
            <a:off x="12192000" y="-355885"/>
            <a:ext cx="914398" cy="77412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42" name="Прямоугольник 741">
            <a:extLst>
              <a:ext uri="{FF2B5EF4-FFF2-40B4-BE49-F238E27FC236}">
                <a16:creationId xmlns:a16="http://schemas.microsoft.com/office/drawing/2014/main" id="{60ACB310-DE9F-4BAF-B738-6EA03F0DF149}"/>
              </a:ext>
            </a:extLst>
          </p:cNvPr>
          <p:cNvSpPr/>
          <p:nvPr userDrawn="1"/>
        </p:nvSpPr>
        <p:spPr>
          <a:xfrm>
            <a:off x="-435514" y="6877050"/>
            <a:ext cx="13296108" cy="752208"/>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50" name="Заголовок 12">
            <a:extLst>
              <a:ext uri="{FF2B5EF4-FFF2-40B4-BE49-F238E27FC236}">
                <a16:creationId xmlns:a16="http://schemas.microsoft.com/office/drawing/2014/main" id="{EE3F6B89-F146-4929-B2B2-BA482D481F2F}"/>
              </a:ext>
            </a:extLst>
          </p:cNvPr>
          <p:cNvSpPr>
            <a:spLocks noGrp="1"/>
          </p:cNvSpPr>
          <p:nvPr>
            <p:ph type="title" hasCustomPrompt="1"/>
          </p:nvPr>
        </p:nvSpPr>
        <p:spPr>
          <a:xfrm>
            <a:off x="1457325" y="1371600"/>
            <a:ext cx="9277350" cy="810946"/>
          </a:xfrm>
          <a:prstGeom prst="rect">
            <a:avLst/>
          </a:prstGeom>
        </p:spPr>
        <p:txBody>
          <a:bodyPr/>
          <a:lstStyle>
            <a:lvl1pPr algn="l">
              <a:defRPr sz="4500">
                <a:solidFill>
                  <a:schemeClr val="bg1"/>
                </a:solidFill>
                <a:latin typeface="Montserrat Bold" panose="00000800000000000000" pitchFamily="2" charset="-52"/>
              </a:defRPr>
            </a:lvl1pPr>
          </a:lstStyle>
          <a:p>
            <a:r>
              <a:rPr lang="ru-RU" dirty="0"/>
              <a:t>ОБРАЗЕЦ ЗАГОЛОВКА</a:t>
            </a:r>
          </a:p>
        </p:txBody>
      </p:sp>
      <p:sp>
        <p:nvSpPr>
          <p:cNvPr id="754" name="Текст 751">
            <a:extLst>
              <a:ext uri="{FF2B5EF4-FFF2-40B4-BE49-F238E27FC236}">
                <a16:creationId xmlns:a16="http://schemas.microsoft.com/office/drawing/2014/main" id="{F011261B-6593-4B07-95EB-B96087F38533}"/>
              </a:ext>
            </a:extLst>
          </p:cNvPr>
          <p:cNvSpPr>
            <a:spLocks noGrp="1"/>
          </p:cNvSpPr>
          <p:nvPr>
            <p:ph type="body" sz="quarter" idx="12" hasCustomPrompt="1"/>
          </p:nvPr>
        </p:nvSpPr>
        <p:spPr>
          <a:xfrm>
            <a:off x="8153400" y="2855742"/>
            <a:ext cx="1543050" cy="810946"/>
          </a:xfrm>
          <a:prstGeom prst="rect">
            <a:avLst/>
          </a:prstGeom>
        </p:spPr>
        <p:txBody>
          <a:bodyPr anchor="b"/>
          <a:lstStyle>
            <a:lvl1pPr marL="0" indent="0" algn="l">
              <a:buNone/>
              <a:defRPr sz="3600">
                <a:solidFill>
                  <a:schemeClr val="bg1"/>
                </a:solidFill>
                <a:latin typeface="Montserrat Black" panose="00000A00000000000000" pitchFamily="2" charset="-52"/>
              </a:defRPr>
            </a:lvl1pPr>
          </a:lstStyle>
          <a:p>
            <a:pPr lvl="0"/>
            <a:r>
              <a:rPr lang="en-US" dirty="0"/>
              <a:t>1:00</a:t>
            </a:r>
          </a:p>
        </p:txBody>
      </p:sp>
      <p:sp>
        <p:nvSpPr>
          <p:cNvPr id="757" name="Текст 751">
            <a:extLst>
              <a:ext uri="{FF2B5EF4-FFF2-40B4-BE49-F238E27FC236}">
                <a16:creationId xmlns:a16="http://schemas.microsoft.com/office/drawing/2014/main" id="{17BD0EB3-9E31-4E6D-96D0-FF016BD9DC9C}"/>
              </a:ext>
            </a:extLst>
          </p:cNvPr>
          <p:cNvSpPr>
            <a:spLocks noGrp="1"/>
          </p:cNvSpPr>
          <p:nvPr>
            <p:ph type="body" sz="quarter" idx="15"/>
          </p:nvPr>
        </p:nvSpPr>
        <p:spPr>
          <a:xfrm>
            <a:off x="8153400" y="3828346"/>
            <a:ext cx="2581275" cy="1658054"/>
          </a:xfrm>
          <a:prstGeom prst="rect">
            <a:avLst/>
          </a:prstGeom>
        </p:spPr>
        <p:txBody>
          <a:bodyPr anchor="t"/>
          <a:lstStyle>
            <a:lvl1pPr marL="0" indent="0" algn="l">
              <a:buNone/>
              <a:defRPr sz="1600">
                <a:solidFill>
                  <a:schemeClr val="bg1"/>
                </a:solidFill>
                <a:latin typeface="Montserrat" panose="00000500000000000000" pitchFamily="2" charset="-52"/>
              </a:defRPr>
            </a:lvl1pPr>
          </a:lstStyle>
          <a:p>
            <a:pPr lvl="0"/>
            <a:r>
              <a:rPr lang="ru-RU" dirty="0"/>
              <a:t>Образец текста</a:t>
            </a:r>
          </a:p>
        </p:txBody>
      </p:sp>
      <p:sp>
        <p:nvSpPr>
          <p:cNvPr id="758" name="Текст 751">
            <a:extLst>
              <a:ext uri="{FF2B5EF4-FFF2-40B4-BE49-F238E27FC236}">
                <a16:creationId xmlns:a16="http://schemas.microsoft.com/office/drawing/2014/main" id="{4DF3CFCC-1404-4371-9145-352297955914}"/>
              </a:ext>
            </a:extLst>
          </p:cNvPr>
          <p:cNvSpPr>
            <a:spLocks noGrp="1"/>
          </p:cNvSpPr>
          <p:nvPr>
            <p:ph type="body" sz="quarter" idx="16" hasCustomPrompt="1"/>
          </p:nvPr>
        </p:nvSpPr>
        <p:spPr>
          <a:xfrm>
            <a:off x="4805363" y="2855742"/>
            <a:ext cx="1543050" cy="810946"/>
          </a:xfrm>
          <a:prstGeom prst="rect">
            <a:avLst/>
          </a:prstGeom>
        </p:spPr>
        <p:txBody>
          <a:bodyPr anchor="b"/>
          <a:lstStyle>
            <a:lvl1pPr marL="0" indent="0" algn="l">
              <a:buNone/>
              <a:defRPr sz="3600">
                <a:solidFill>
                  <a:schemeClr val="bg1"/>
                </a:solidFill>
                <a:latin typeface="Montserrat Black" panose="00000A00000000000000" pitchFamily="2" charset="-52"/>
              </a:defRPr>
            </a:lvl1pPr>
          </a:lstStyle>
          <a:p>
            <a:pPr lvl="0"/>
            <a:r>
              <a:rPr lang="en-US" dirty="0"/>
              <a:t>1:00</a:t>
            </a:r>
          </a:p>
        </p:txBody>
      </p:sp>
      <p:sp>
        <p:nvSpPr>
          <p:cNvPr id="759" name="Текст 751">
            <a:extLst>
              <a:ext uri="{FF2B5EF4-FFF2-40B4-BE49-F238E27FC236}">
                <a16:creationId xmlns:a16="http://schemas.microsoft.com/office/drawing/2014/main" id="{AB9664B3-3C3F-4639-BCC4-2AB6DB7C6A7B}"/>
              </a:ext>
            </a:extLst>
          </p:cNvPr>
          <p:cNvSpPr>
            <a:spLocks noGrp="1"/>
          </p:cNvSpPr>
          <p:nvPr>
            <p:ph type="body" sz="quarter" idx="17" hasCustomPrompt="1"/>
          </p:nvPr>
        </p:nvSpPr>
        <p:spPr>
          <a:xfrm>
            <a:off x="1457325" y="2855742"/>
            <a:ext cx="1543050" cy="810946"/>
          </a:xfrm>
          <a:prstGeom prst="rect">
            <a:avLst/>
          </a:prstGeom>
        </p:spPr>
        <p:txBody>
          <a:bodyPr anchor="b"/>
          <a:lstStyle>
            <a:lvl1pPr marL="0" indent="0" algn="l">
              <a:buNone/>
              <a:defRPr sz="3600">
                <a:solidFill>
                  <a:schemeClr val="bg1"/>
                </a:solidFill>
                <a:latin typeface="Montserrat Black" panose="00000A00000000000000" pitchFamily="2" charset="-52"/>
              </a:defRPr>
            </a:lvl1pPr>
          </a:lstStyle>
          <a:p>
            <a:pPr lvl="0"/>
            <a:r>
              <a:rPr lang="en-US" dirty="0"/>
              <a:t>1:00</a:t>
            </a:r>
          </a:p>
        </p:txBody>
      </p:sp>
      <p:sp>
        <p:nvSpPr>
          <p:cNvPr id="760" name="Текст 751">
            <a:extLst>
              <a:ext uri="{FF2B5EF4-FFF2-40B4-BE49-F238E27FC236}">
                <a16:creationId xmlns:a16="http://schemas.microsoft.com/office/drawing/2014/main" id="{D1E2D4CA-D338-4426-ABA7-938DF8F722DF}"/>
              </a:ext>
            </a:extLst>
          </p:cNvPr>
          <p:cNvSpPr>
            <a:spLocks noGrp="1"/>
          </p:cNvSpPr>
          <p:nvPr>
            <p:ph type="body" sz="quarter" idx="18"/>
          </p:nvPr>
        </p:nvSpPr>
        <p:spPr>
          <a:xfrm>
            <a:off x="1457325" y="3828346"/>
            <a:ext cx="2581275" cy="1658054"/>
          </a:xfrm>
          <a:prstGeom prst="rect">
            <a:avLst/>
          </a:prstGeom>
        </p:spPr>
        <p:txBody>
          <a:bodyPr anchor="t"/>
          <a:lstStyle>
            <a:lvl1pPr marL="0" indent="0" algn="l">
              <a:buNone/>
              <a:defRPr sz="1600">
                <a:solidFill>
                  <a:schemeClr val="bg1"/>
                </a:solidFill>
                <a:latin typeface="Montserrat" panose="00000500000000000000" pitchFamily="2" charset="-52"/>
              </a:defRPr>
            </a:lvl1pPr>
          </a:lstStyle>
          <a:p>
            <a:pPr lvl="0"/>
            <a:r>
              <a:rPr lang="ru-RU" dirty="0"/>
              <a:t>Образец текста</a:t>
            </a:r>
          </a:p>
        </p:txBody>
      </p:sp>
      <p:sp>
        <p:nvSpPr>
          <p:cNvPr id="761" name="Текст 751">
            <a:extLst>
              <a:ext uri="{FF2B5EF4-FFF2-40B4-BE49-F238E27FC236}">
                <a16:creationId xmlns:a16="http://schemas.microsoft.com/office/drawing/2014/main" id="{33E84F69-84B8-4AD2-B108-4E500A052494}"/>
              </a:ext>
            </a:extLst>
          </p:cNvPr>
          <p:cNvSpPr>
            <a:spLocks noGrp="1"/>
          </p:cNvSpPr>
          <p:nvPr>
            <p:ph type="body" sz="quarter" idx="19"/>
          </p:nvPr>
        </p:nvSpPr>
        <p:spPr>
          <a:xfrm>
            <a:off x="4805363" y="3828346"/>
            <a:ext cx="2581275" cy="1658054"/>
          </a:xfrm>
          <a:prstGeom prst="rect">
            <a:avLst/>
          </a:prstGeom>
        </p:spPr>
        <p:txBody>
          <a:bodyPr anchor="t"/>
          <a:lstStyle>
            <a:lvl1pPr marL="0" indent="0" algn="l">
              <a:buNone/>
              <a:defRPr sz="1600">
                <a:solidFill>
                  <a:schemeClr val="bg1"/>
                </a:solidFill>
                <a:latin typeface="Montserrat" panose="00000500000000000000" pitchFamily="2" charset="-52"/>
              </a:defRPr>
            </a:lvl1pPr>
          </a:lstStyle>
          <a:p>
            <a:pPr lvl="0"/>
            <a:r>
              <a:rPr lang="ru-RU" dirty="0"/>
              <a:t>Образец текста</a:t>
            </a:r>
          </a:p>
        </p:txBody>
      </p:sp>
    </p:spTree>
    <p:extLst>
      <p:ext uri="{BB962C8B-B14F-4D97-AF65-F5344CB8AC3E}">
        <p14:creationId xmlns:p14="http://schemas.microsoft.com/office/powerpoint/2010/main" val="1981577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26" presetClass="emph" presetSubtype="0" repeatCount="indefinite" fill="hold" nodeType="withEffect">
                                  <p:stCondLst>
                                    <p:cond delay="0"/>
                                  </p:stCondLst>
                                  <p:childTnLst>
                                    <p:animEffect transition="out" filter="fade">
                                      <p:cBhvr>
                                        <p:cTn id="9" dur="10000" tmFilter="0, 0; .2, .5; .8, .5; 1, 0"/>
                                        <p:tgtEl>
                                          <p:spTgt spid="16"/>
                                        </p:tgtEl>
                                      </p:cBhvr>
                                    </p:animEffect>
                                    <p:animScale>
                                      <p:cBhvr>
                                        <p:cTn id="10" dur="500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pic>
        <p:nvPicPr>
          <p:cNvPr id="14" name="Рисунок 13">
            <a:extLst>
              <a:ext uri="{FF2B5EF4-FFF2-40B4-BE49-F238E27FC236}">
                <a16:creationId xmlns:a16="http://schemas.microsoft.com/office/drawing/2014/main" id="{FF0E20EA-89AB-4ED4-890D-151F874EBF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755" y="-524332"/>
            <a:ext cx="13577510" cy="7906664"/>
          </a:xfrm>
          <a:prstGeom prst="rect">
            <a:avLst/>
          </a:prstGeom>
        </p:spPr>
      </p:pic>
      <p:sp>
        <p:nvSpPr>
          <p:cNvPr id="10" name="Прямоугольник 9">
            <a:extLst>
              <a:ext uri="{FF2B5EF4-FFF2-40B4-BE49-F238E27FC236}">
                <a16:creationId xmlns:a16="http://schemas.microsoft.com/office/drawing/2014/main" id="{B5AB158C-0956-41A1-875D-7803751ECF58}"/>
              </a:ext>
            </a:extLst>
          </p:cNvPr>
          <p:cNvSpPr/>
          <p:nvPr userDrawn="1"/>
        </p:nvSpPr>
        <p:spPr>
          <a:xfrm>
            <a:off x="-914400" y="-618859"/>
            <a:ext cx="914399" cy="764830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7CB3D253-90EF-4E24-8AB2-019F5781ECA3}"/>
              </a:ext>
            </a:extLst>
          </p:cNvPr>
          <p:cNvSpPr/>
          <p:nvPr userDrawn="1"/>
        </p:nvSpPr>
        <p:spPr>
          <a:xfrm>
            <a:off x="-435514" y="-708767"/>
            <a:ext cx="13296108" cy="701034"/>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613588BC-9BBB-47BE-9B2B-55FAE622824A}"/>
              </a:ext>
            </a:extLst>
          </p:cNvPr>
          <p:cNvSpPr/>
          <p:nvPr userDrawn="1"/>
        </p:nvSpPr>
        <p:spPr>
          <a:xfrm>
            <a:off x="12191999" y="-355885"/>
            <a:ext cx="925835" cy="77412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a:extLst>
              <a:ext uri="{FF2B5EF4-FFF2-40B4-BE49-F238E27FC236}">
                <a16:creationId xmlns:a16="http://schemas.microsoft.com/office/drawing/2014/main" id="{48FD6376-A7B2-4F85-86A7-FFCE213D2CD9}"/>
              </a:ext>
            </a:extLst>
          </p:cNvPr>
          <p:cNvSpPr/>
          <p:nvPr userDrawn="1"/>
        </p:nvSpPr>
        <p:spPr>
          <a:xfrm>
            <a:off x="-435514" y="6877050"/>
            <a:ext cx="13296108" cy="752208"/>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Заголовок 12">
            <a:extLst>
              <a:ext uri="{FF2B5EF4-FFF2-40B4-BE49-F238E27FC236}">
                <a16:creationId xmlns:a16="http://schemas.microsoft.com/office/drawing/2014/main" id="{6C757399-04E2-4B0C-B9BA-6780731028C5}"/>
              </a:ext>
            </a:extLst>
          </p:cNvPr>
          <p:cNvSpPr>
            <a:spLocks noGrp="1"/>
          </p:cNvSpPr>
          <p:nvPr>
            <p:ph type="title" hasCustomPrompt="1"/>
          </p:nvPr>
        </p:nvSpPr>
        <p:spPr>
          <a:xfrm>
            <a:off x="1457325" y="2023959"/>
            <a:ext cx="9277350" cy="810946"/>
          </a:xfrm>
          <a:prstGeom prst="rect">
            <a:avLst/>
          </a:prstGeom>
        </p:spPr>
        <p:txBody>
          <a:bodyPr/>
          <a:lstStyle>
            <a:lvl1pPr algn="l">
              <a:defRPr sz="4500">
                <a:solidFill>
                  <a:schemeClr val="bg1"/>
                </a:solidFill>
                <a:latin typeface="Montserrat Bold" panose="00000800000000000000" pitchFamily="2" charset="-52"/>
              </a:defRPr>
            </a:lvl1pPr>
          </a:lstStyle>
          <a:p>
            <a:r>
              <a:rPr lang="ru-RU" dirty="0"/>
              <a:t>ОБРАЗЕЦ ЗАГОЛОВКА</a:t>
            </a:r>
          </a:p>
        </p:txBody>
      </p:sp>
      <p:sp>
        <p:nvSpPr>
          <p:cNvPr id="17" name="Текст 16">
            <a:extLst>
              <a:ext uri="{FF2B5EF4-FFF2-40B4-BE49-F238E27FC236}">
                <a16:creationId xmlns:a16="http://schemas.microsoft.com/office/drawing/2014/main" id="{32E02088-9487-4336-9969-8E76DBCE6C9B}"/>
              </a:ext>
            </a:extLst>
          </p:cNvPr>
          <p:cNvSpPr>
            <a:spLocks noGrp="1"/>
          </p:cNvSpPr>
          <p:nvPr>
            <p:ph type="body" sz="quarter" idx="10"/>
          </p:nvPr>
        </p:nvSpPr>
        <p:spPr>
          <a:xfrm>
            <a:off x="1457325" y="2979738"/>
            <a:ext cx="9277350" cy="2144712"/>
          </a:xfrm>
          <a:prstGeom prst="rect">
            <a:avLst/>
          </a:prstGeom>
        </p:spPr>
        <p:txBody>
          <a:bodyPr/>
          <a:lstStyle>
            <a:lvl1pPr marL="0" indent="0" algn="l">
              <a:buNone/>
              <a:defRPr sz="1600">
                <a:solidFill>
                  <a:schemeClr val="bg1"/>
                </a:solidFill>
                <a:latin typeface="Montserrat" panose="00000500000000000000" pitchFamily="2" charset="-52"/>
              </a:defRPr>
            </a:lvl1pPr>
            <a:lvl2pPr>
              <a:defRPr>
                <a:solidFill>
                  <a:schemeClr val="bg1"/>
                </a:solidFill>
                <a:latin typeface="Montserrat" panose="00000500000000000000" pitchFamily="2" charset="-52"/>
              </a:defRPr>
            </a:lvl2pPr>
            <a:lvl3pPr>
              <a:defRPr>
                <a:solidFill>
                  <a:schemeClr val="bg1"/>
                </a:solidFill>
                <a:latin typeface="Montserrat" panose="00000500000000000000" pitchFamily="2" charset="-52"/>
              </a:defRPr>
            </a:lvl3pPr>
            <a:lvl4pPr>
              <a:defRPr>
                <a:solidFill>
                  <a:schemeClr val="bg1"/>
                </a:solidFill>
                <a:latin typeface="Montserrat" panose="00000500000000000000" pitchFamily="2" charset="-52"/>
              </a:defRPr>
            </a:lvl4pPr>
            <a:lvl5pPr>
              <a:defRPr>
                <a:solidFill>
                  <a:schemeClr val="bg1"/>
                </a:solidFill>
                <a:latin typeface="Montserrat" panose="00000500000000000000" pitchFamily="2" charset="-52"/>
              </a:defRPr>
            </a:lvl5pPr>
          </a:lstStyle>
          <a:p>
            <a:pPr lvl="0"/>
            <a:r>
              <a:rPr lang="ru-RU" dirty="0"/>
              <a:t>Образец текста</a:t>
            </a:r>
          </a:p>
        </p:txBody>
      </p:sp>
    </p:spTree>
    <p:extLst>
      <p:ext uri="{BB962C8B-B14F-4D97-AF65-F5344CB8AC3E}">
        <p14:creationId xmlns:p14="http://schemas.microsoft.com/office/powerpoint/2010/main" val="264776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6" presetClass="emph" presetSubtype="0" repeatCount="indefinite" fill="hold" nodeType="withEffect">
                                  <p:stCondLst>
                                    <p:cond delay="0"/>
                                  </p:stCondLst>
                                  <p:childTnLst>
                                    <p:animEffect transition="out" filter="fade">
                                      <p:cBhvr>
                                        <p:cTn id="9" dur="10000" tmFilter="0, 0; .2, .5; .8, .5; 1, 0"/>
                                        <p:tgtEl>
                                          <p:spTgt spid="14"/>
                                        </p:tgtEl>
                                      </p:cBhvr>
                                    </p:animEffect>
                                    <p:animScale>
                                      <p:cBhvr>
                                        <p:cTn id="10" dur="500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pic>
        <p:nvPicPr>
          <p:cNvPr id="12" name="Рисунок 11">
            <a:extLst>
              <a:ext uri="{FF2B5EF4-FFF2-40B4-BE49-F238E27FC236}">
                <a16:creationId xmlns:a16="http://schemas.microsoft.com/office/drawing/2014/main" id="{F955D68F-4FEA-4F5E-8FA6-07849F55C67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378" y="-618859"/>
            <a:ext cx="13620756" cy="8095718"/>
          </a:xfrm>
          <a:prstGeom prst="rect">
            <a:avLst/>
          </a:prstGeom>
        </p:spPr>
      </p:pic>
      <p:sp>
        <p:nvSpPr>
          <p:cNvPr id="9" name="Snip Single Corner Rectangle 5">
            <a:extLst>
              <a:ext uri="{FF2B5EF4-FFF2-40B4-BE49-F238E27FC236}">
                <a16:creationId xmlns:a16="http://schemas.microsoft.com/office/drawing/2014/main" id="{F5353A94-E447-4A93-B6FB-66B31BAEA082}"/>
              </a:ext>
            </a:extLst>
          </p:cNvPr>
          <p:cNvSpPr/>
          <p:nvPr userDrawn="1"/>
        </p:nvSpPr>
        <p:spPr>
          <a:xfrm rot="5400000">
            <a:off x="6438900" y="800300"/>
            <a:ext cx="4229100" cy="5257400"/>
          </a:xfrm>
          <a:prstGeom prst="snip1Rect">
            <a:avLst>
              <a:gd name="adj" fmla="val 8863"/>
            </a:avLst>
          </a:prstGeom>
          <a:noFill/>
          <a:ln w="44450">
            <a:gradFill>
              <a:gsLst>
                <a:gs pos="0">
                  <a:srgbClr val="E2A12F"/>
                </a:gs>
                <a:gs pos="100000">
                  <a:srgbClr val="95006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Заголовок 12">
            <a:extLst>
              <a:ext uri="{FF2B5EF4-FFF2-40B4-BE49-F238E27FC236}">
                <a16:creationId xmlns:a16="http://schemas.microsoft.com/office/drawing/2014/main" id="{1924FBA4-FD25-46D3-B97B-01099E726147}"/>
              </a:ext>
            </a:extLst>
          </p:cNvPr>
          <p:cNvSpPr>
            <a:spLocks noGrp="1"/>
          </p:cNvSpPr>
          <p:nvPr>
            <p:ph type="title" hasCustomPrompt="1"/>
          </p:nvPr>
        </p:nvSpPr>
        <p:spPr>
          <a:xfrm>
            <a:off x="1219200" y="2183764"/>
            <a:ext cx="4429324" cy="2490473"/>
          </a:xfrm>
          <a:prstGeom prst="rect">
            <a:avLst/>
          </a:prstGeom>
        </p:spPr>
        <p:txBody>
          <a:bodyPr/>
          <a:lstStyle>
            <a:lvl1pPr algn="l">
              <a:defRPr sz="4500">
                <a:solidFill>
                  <a:schemeClr val="bg1"/>
                </a:solidFill>
                <a:latin typeface="Montserrat Bold" panose="00000800000000000000" pitchFamily="2" charset="-52"/>
              </a:defRPr>
            </a:lvl1pPr>
          </a:lstStyle>
          <a:p>
            <a:r>
              <a:rPr lang="ru-RU" dirty="0"/>
              <a:t>ОБРАЗЕЦ ЗАГОЛОВКА</a:t>
            </a:r>
          </a:p>
        </p:txBody>
      </p:sp>
      <p:sp>
        <p:nvSpPr>
          <p:cNvPr id="13" name="Текст 16">
            <a:extLst>
              <a:ext uri="{FF2B5EF4-FFF2-40B4-BE49-F238E27FC236}">
                <a16:creationId xmlns:a16="http://schemas.microsoft.com/office/drawing/2014/main" id="{B69BEF5A-3FA7-47B4-AB5D-5498F897412C}"/>
              </a:ext>
            </a:extLst>
          </p:cNvPr>
          <p:cNvSpPr>
            <a:spLocks noGrp="1"/>
          </p:cNvSpPr>
          <p:nvPr>
            <p:ph type="body" sz="quarter" idx="10"/>
          </p:nvPr>
        </p:nvSpPr>
        <p:spPr>
          <a:xfrm>
            <a:off x="6148534" y="2083091"/>
            <a:ext cx="4809832" cy="2691819"/>
          </a:xfrm>
          <a:prstGeom prst="rect">
            <a:avLst/>
          </a:prstGeom>
        </p:spPr>
        <p:txBody>
          <a:bodyPr/>
          <a:lstStyle>
            <a:lvl1pPr marL="0" indent="0" algn="l">
              <a:buNone/>
              <a:defRPr sz="1600">
                <a:solidFill>
                  <a:schemeClr val="bg1"/>
                </a:solidFill>
                <a:latin typeface="Montserrat" panose="00000500000000000000" pitchFamily="2" charset="-52"/>
              </a:defRPr>
            </a:lvl1pPr>
            <a:lvl2pPr>
              <a:defRPr>
                <a:solidFill>
                  <a:schemeClr val="bg1"/>
                </a:solidFill>
                <a:latin typeface="Montserrat" panose="00000500000000000000" pitchFamily="2" charset="-52"/>
              </a:defRPr>
            </a:lvl2pPr>
            <a:lvl3pPr>
              <a:defRPr>
                <a:solidFill>
                  <a:schemeClr val="bg1"/>
                </a:solidFill>
                <a:latin typeface="Montserrat" panose="00000500000000000000" pitchFamily="2" charset="-52"/>
              </a:defRPr>
            </a:lvl3pPr>
            <a:lvl4pPr>
              <a:defRPr>
                <a:solidFill>
                  <a:schemeClr val="bg1"/>
                </a:solidFill>
                <a:latin typeface="Montserrat" panose="00000500000000000000" pitchFamily="2" charset="-52"/>
              </a:defRPr>
            </a:lvl4pPr>
            <a:lvl5pPr>
              <a:defRPr>
                <a:solidFill>
                  <a:schemeClr val="bg1"/>
                </a:solidFill>
                <a:latin typeface="Montserrat" panose="00000500000000000000" pitchFamily="2" charset="-52"/>
              </a:defRPr>
            </a:lvl5pPr>
          </a:lstStyle>
          <a:p>
            <a:pPr lvl="0"/>
            <a:r>
              <a:rPr lang="ru-RU" dirty="0"/>
              <a:t>Образец текста</a:t>
            </a:r>
          </a:p>
        </p:txBody>
      </p:sp>
      <p:sp>
        <p:nvSpPr>
          <p:cNvPr id="17" name="Прямоугольник 16">
            <a:extLst>
              <a:ext uri="{FF2B5EF4-FFF2-40B4-BE49-F238E27FC236}">
                <a16:creationId xmlns:a16="http://schemas.microsoft.com/office/drawing/2014/main" id="{BD4DAC58-6390-4F2B-8045-5F38F46BE3B3}"/>
              </a:ext>
            </a:extLst>
          </p:cNvPr>
          <p:cNvSpPr/>
          <p:nvPr userDrawn="1"/>
        </p:nvSpPr>
        <p:spPr>
          <a:xfrm>
            <a:off x="-914400" y="-618859"/>
            <a:ext cx="914399" cy="764830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a:extLst>
              <a:ext uri="{FF2B5EF4-FFF2-40B4-BE49-F238E27FC236}">
                <a16:creationId xmlns:a16="http://schemas.microsoft.com/office/drawing/2014/main" id="{6D335502-EF07-4808-B3A2-45278D6DEC51}"/>
              </a:ext>
            </a:extLst>
          </p:cNvPr>
          <p:cNvSpPr/>
          <p:nvPr userDrawn="1"/>
        </p:nvSpPr>
        <p:spPr>
          <a:xfrm>
            <a:off x="-435514" y="-708767"/>
            <a:ext cx="13296108" cy="701034"/>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a:extLst>
              <a:ext uri="{FF2B5EF4-FFF2-40B4-BE49-F238E27FC236}">
                <a16:creationId xmlns:a16="http://schemas.microsoft.com/office/drawing/2014/main" id="{C14360E4-ED38-4BD6-9D81-62BB397FA481}"/>
              </a:ext>
            </a:extLst>
          </p:cNvPr>
          <p:cNvSpPr/>
          <p:nvPr userDrawn="1"/>
        </p:nvSpPr>
        <p:spPr>
          <a:xfrm>
            <a:off x="12192000" y="-355885"/>
            <a:ext cx="868616" cy="77412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a:extLst>
              <a:ext uri="{FF2B5EF4-FFF2-40B4-BE49-F238E27FC236}">
                <a16:creationId xmlns:a16="http://schemas.microsoft.com/office/drawing/2014/main" id="{4B59668D-C824-496D-A46A-D9EC2087236E}"/>
              </a:ext>
            </a:extLst>
          </p:cNvPr>
          <p:cNvSpPr/>
          <p:nvPr userDrawn="1"/>
        </p:nvSpPr>
        <p:spPr>
          <a:xfrm>
            <a:off x="-914400" y="6877050"/>
            <a:ext cx="13774994" cy="752208"/>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90499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26" presetClass="emph" presetSubtype="0" repeatCount="indefinite" fill="hold" nodeType="withEffect">
                                  <p:stCondLst>
                                    <p:cond delay="0"/>
                                  </p:stCondLst>
                                  <p:childTnLst>
                                    <p:animEffect transition="out" filter="fade">
                                      <p:cBhvr>
                                        <p:cTn id="9" dur="10000" tmFilter="0, 0; .2, .5; .8, .5; 1, 0"/>
                                        <p:tgtEl>
                                          <p:spTgt spid="12"/>
                                        </p:tgtEl>
                                      </p:cBhvr>
                                    </p:animEffect>
                                    <p:animScale>
                                      <p:cBhvr>
                                        <p:cTn id="10" dur="500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pic>
        <p:nvPicPr>
          <p:cNvPr id="11" name="Рисунок 10">
            <a:extLst>
              <a:ext uri="{FF2B5EF4-FFF2-40B4-BE49-F238E27FC236}">
                <a16:creationId xmlns:a16="http://schemas.microsoft.com/office/drawing/2014/main" id="{1D7CA604-95C2-4541-9AB7-0C2084212CA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755" y="-524332"/>
            <a:ext cx="13577510" cy="7906664"/>
          </a:xfrm>
          <a:prstGeom prst="rect">
            <a:avLst/>
          </a:prstGeom>
        </p:spPr>
      </p:pic>
      <p:sp>
        <p:nvSpPr>
          <p:cNvPr id="13" name="Snip Single Corner Rectangle 5">
            <a:extLst>
              <a:ext uri="{FF2B5EF4-FFF2-40B4-BE49-F238E27FC236}">
                <a16:creationId xmlns:a16="http://schemas.microsoft.com/office/drawing/2014/main" id="{7A292E3E-9F85-4BD2-BA89-CC53BE77F3F5}"/>
              </a:ext>
            </a:extLst>
          </p:cNvPr>
          <p:cNvSpPr/>
          <p:nvPr userDrawn="1"/>
        </p:nvSpPr>
        <p:spPr>
          <a:xfrm rot="5400000">
            <a:off x="3924494" y="-3352406"/>
            <a:ext cx="4343012" cy="10172300"/>
          </a:xfrm>
          <a:prstGeom prst="snip1Rect">
            <a:avLst>
              <a:gd name="adj" fmla="val 8863"/>
            </a:avLst>
          </a:prstGeom>
          <a:noFill/>
          <a:ln w="44450">
            <a:gradFill>
              <a:gsLst>
                <a:gs pos="0">
                  <a:srgbClr val="E2A12F"/>
                </a:gs>
                <a:gs pos="100000">
                  <a:srgbClr val="95006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14">
            <a:extLst>
              <a:ext uri="{FF2B5EF4-FFF2-40B4-BE49-F238E27FC236}">
                <a16:creationId xmlns:a16="http://schemas.microsoft.com/office/drawing/2014/main" id="{26DFF079-F0C7-40B4-AF39-E8B110C607E1}"/>
              </a:ext>
            </a:extLst>
          </p:cNvPr>
          <p:cNvSpPr/>
          <p:nvPr userDrawn="1"/>
        </p:nvSpPr>
        <p:spPr>
          <a:xfrm>
            <a:off x="-914400" y="-618859"/>
            <a:ext cx="914399" cy="764830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a:extLst>
              <a:ext uri="{FF2B5EF4-FFF2-40B4-BE49-F238E27FC236}">
                <a16:creationId xmlns:a16="http://schemas.microsoft.com/office/drawing/2014/main" id="{214536A7-4A44-42DF-B96A-54B954F26946}"/>
              </a:ext>
            </a:extLst>
          </p:cNvPr>
          <p:cNvSpPr/>
          <p:nvPr userDrawn="1"/>
        </p:nvSpPr>
        <p:spPr>
          <a:xfrm>
            <a:off x="-435514" y="-708767"/>
            <a:ext cx="13296108" cy="701034"/>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a:extLst>
              <a:ext uri="{FF2B5EF4-FFF2-40B4-BE49-F238E27FC236}">
                <a16:creationId xmlns:a16="http://schemas.microsoft.com/office/drawing/2014/main" id="{490583A5-FFB8-4B87-B12F-4C62297C5A15}"/>
              </a:ext>
            </a:extLst>
          </p:cNvPr>
          <p:cNvSpPr/>
          <p:nvPr userDrawn="1"/>
        </p:nvSpPr>
        <p:spPr>
          <a:xfrm>
            <a:off x="12192000" y="-355885"/>
            <a:ext cx="949996" cy="77412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a:extLst>
              <a:ext uri="{FF2B5EF4-FFF2-40B4-BE49-F238E27FC236}">
                <a16:creationId xmlns:a16="http://schemas.microsoft.com/office/drawing/2014/main" id="{31983CD7-EEC3-4F6B-8253-79A8A8B6C34C}"/>
              </a:ext>
            </a:extLst>
          </p:cNvPr>
          <p:cNvSpPr/>
          <p:nvPr userDrawn="1"/>
        </p:nvSpPr>
        <p:spPr>
          <a:xfrm>
            <a:off x="-914400" y="6877050"/>
            <a:ext cx="13774994" cy="752208"/>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Заголовок 12">
            <a:extLst>
              <a:ext uri="{FF2B5EF4-FFF2-40B4-BE49-F238E27FC236}">
                <a16:creationId xmlns:a16="http://schemas.microsoft.com/office/drawing/2014/main" id="{13A3146A-04AB-4F74-A50F-4079590B1E45}"/>
              </a:ext>
            </a:extLst>
          </p:cNvPr>
          <p:cNvSpPr>
            <a:spLocks noGrp="1"/>
          </p:cNvSpPr>
          <p:nvPr>
            <p:ph type="title" hasCustomPrompt="1"/>
          </p:nvPr>
        </p:nvSpPr>
        <p:spPr>
          <a:xfrm>
            <a:off x="1457325" y="863092"/>
            <a:ext cx="9277352" cy="1592585"/>
          </a:xfrm>
          <a:prstGeom prst="rect">
            <a:avLst/>
          </a:prstGeom>
        </p:spPr>
        <p:txBody>
          <a:bodyPr/>
          <a:lstStyle>
            <a:lvl1pPr algn="l">
              <a:defRPr sz="4500">
                <a:solidFill>
                  <a:schemeClr val="bg1"/>
                </a:solidFill>
                <a:latin typeface="Montserrat Bold" panose="00000800000000000000" pitchFamily="2" charset="-52"/>
              </a:defRPr>
            </a:lvl1pPr>
          </a:lstStyle>
          <a:p>
            <a:r>
              <a:rPr lang="ru-RU" dirty="0"/>
              <a:t>ОБРАЗЕЦ ЗАГОЛОВКА</a:t>
            </a:r>
          </a:p>
        </p:txBody>
      </p:sp>
      <p:sp>
        <p:nvSpPr>
          <p:cNvPr id="20" name="Текст 16">
            <a:extLst>
              <a:ext uri="{FF2B5EF4-FFF2-40B4-BE49-F238E27FC236}">
                <a16:creationId xmlns:a16="http://schemas.microsoft.com/office/drawing/2014/main" id="{E17C1240-D408-46BF-A58D-73BE670F9D40}"/>
              </a:ext>
            </a:extLst>
          </p:cNvPr>
          <p:cNvSpPr>
            <a:spLocks noGrp="1"/>
          </p:cNvSpPr>
          <p:nvPr>
            <p:ph type="body" sz="quarter" idx="10"/>
          </p:nvPr>
        </p:nvSpPr>
        <p:spPr>
          <a:xfrm>
            <a:off x="1457325" y="2600510"/>
            <a:ext cx="9277352" cy="828490"/>
          </a:xfrm>
          <a:prstGeom prst="rect">
            <a:avLst/>
          </a:prstGeom>
        </p:spPr>
        <p:txBody>
          <a:bodyPr/>
          <a:lstStyle>
            <a:lvl1pPr marL="0" indent="0" algn="l">
              <a:buNone/>
              <a:defRPr sz="1600">
                <a:solidFill>
                  <a:schemeClr val="bg1"/>
                </a:solidFill>
                <a:latin typeface="Montserrat" panose="00000500000000000000" pitchFamily="2" charset="-52"/>
              </a:defRPr>
            </a:lvl1pPr>
            <a:lvl2pPr>
              <a:defRPr>
                <a:solidFill>
                  <a:schemeClr val="bg1"/>
                </a:solidFill>
                <a:latin typeface="Montserrat" panose="00000500000000000000" pitchFamily="2" charset="-52"/>
              </a:defRPr>
            </a:lvl2pPr>
            <a:lvl3pPr>
              <a:defRPr>
                <a:solidFill>
                  <a:schemeClr val="bg1"/>
                </a:solidFill>
                <a:latin typeface="Montserrat" panose="00000500000000000000" pitchFamily="2" charset="-52"/>
              </a:defRPr>
            </a:lvl3pPr>
            <a:lvl4pPr>
              <a:defRPr>
                <a:solidFill>
                  <a:schemeClr val="bg1"/>
                </a:solidFill>
                <a:latin typeface="Montserrat" panose="00000500000000000000" pitchFamily="2" charset="-52"/>
              </a:defRPr>
            </a:lvl4pPr>
            <a:lvl5pPr>
              <a:defRPr>
                <a:solidFill>
                  <a:schemeClr val="bg1"/>
                </a:solidFill>
                <a:latin typeface="Montserrat" panose="00000500000000000000" pitchFamily="2" charset="-52"/>
              </a:defRPr>
            </a:lvl5pPr>
          </a:lstStyle>
          <a:p>
            <a:pPr lvl="0"/>
            <a:r>
              <a:rPr lang="ru-RU" dirty="0"/>
              <a:t>Образец текста</a:t>
            </a:r>
          </a:p>
        </p:txBody>
      </p:sp>
    </p:spTree>
    <p:extLst>
      <p:ext uri="{BB962C8B-B14F-4D97-AF65-F5344CB8AC3E}">
        <p14:creationId xmlns:p14="http://schemas.microsoft.com/office/powerpoint/2010/main" val="216454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26" presetClass="emph" presetSubtype="0" repeatCount="indefinite" fill="hold" nodeType="withEffect">
                                  <p:stCondLst>
                                    <p:cond delay="0"/>
                                  </p:stCondLst>
                                  <p:childTnLst>
                                    <p:animEffect transition="out" filter="fade">
                                      <p:cBhvr>
                                        <p:cTn id="9" dur="10000" tmFilter="0, 0; .2, .5; .8, .5; 1, 0"/>
                                        <p:tgtEl>
                                          <p:spTgt spid="11"/>
                                        </p:tgtEl>
                                      </p:cBhvr>
                                    </p:animEffect>
                                    <p:animScale>
                                      <p:cBhvr>
                                        <p:cTn id="10" dur="500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pic>
        <p:nvPicPr>
          <p:cNvPr id="18" name="Рисунок 17">
            <a:extLst>
              <a:ext uri="{FF2B5EF4-FFF2-40B4-BE49-F238E27FC236}">
                <a16:creationId xmlns:a16="http://schemas.microsoft.com/office/drawing/2014/main" id="{6C5BAF1B-6BC0-48CE-99A4-AA84974F07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378" y="-618859"/>
            <a:ext cx="13620756" cy="8095718"/>
          </a:xfrm>
          <a:prstGeom prst="rect">
            <a:avLst/>
          </a:prstGeom>
        </p:spPr>
      </p:pic>
      <p:sp>
        <p:nvSpPr>
          <p:cNvPr id="8" name="Заголовок 12">
            <a:extLst>
              <a:ext uri="{FF2B5EF4-FFF2-40B4-BE49-F238E27FC236}">
                <a16:creationId xmlns:a16="http://schemas.microsoft.com/office/drawing/2014/main" id="{70CF3AE6-9F8A-4B02-819B-2F83BCE47E5C}"/>
              </a:ext>
            </a:extLst>
          </p:cNvPr>
          <p:cNvSpPr>
            <a:spLocks noGrp="1"/>
          </p:cNvSpPr>
          <p:nvPr>
            <p:ph type="title" hasCustomPrompt="1"/>
          </p:nvPr>
        </p:nvSpPr>
        <p:spPr>
          <a:xfrm>
            <a:off x="1457325" y="2329177"/>
            <a:ext cx="4905375" cy="1592585"/>
          </a:xfrm>
          <a:prstGeom prst="rect">
            <a:avLst/>
          </a:prstGeom>
        </p:spPr>
        <p:txBody>
          <a:bodyPr/>
          <a:lstStyle>
            <a:lvl1pPr algn="l">
              <a:defRPr sz="4500">
                <a:solidFill>
                  <a:schemeClr val="bg1"/>
                </a:solidFill>
                <a:latin typeface="Montserrat Bold" panose="00000800000000000000" pitchFamily="2" charset="-52"/>
              </a:defRPr>
            </a:lvl1pPr>
          </a:lstStyle>
          <a:p>
            <a:r>
              <a:rPr lang="ru-RU" dirty="0"/>
              <a:t>ОБРАЗЕЦ ЗАГОЛОВКА</a:t>
            </a:r>
          </a:p>
        </p:txBody>
      </p:sp>
      <p:sp>
        <p:nvSpPr>
          <p:cNvPr id="9" name="Текст 16">
            <a:extLst>
              <a:ext uri="{FF2B5EF4-FFF2-40B4-BE49-F238E27FC236}">
                <a16:creationId xmlns:a16="http://schemas.microsoft.com/office/drawing/2014/main" id="{B702CD21-A416-43FD-9790-91FBEC52E680}"/>
              </a:ext>
            </a:extLst>
          </p:cNvPr>
          <p:cNvSpPr>
            <a:spLocks noGrp="1"/>
          </p:cNvSpPr>
          <p:nvPr>
            <p:ph type="body" sz="quarter" idx="10"/>
          </p:nvPr>
        </p:nvSpPr>
        <p:spPr>
          <a:xfrm>
            <a:off x="1457325" y="4066595"/>
            <a:ext cx="4905375" cy="1401762"/>
          </a:xfrm>
          <a:prstGeom prst="rect">
            <a:avLst/>
          </a:prstGeom>
        </p:spPr>
        <p:txBody>
          <a:bodyPr/>
          <a:lstStyle>
            <a:lvl1pPr marL="0" indent="0" algn="l">
              <a:buNone/>
              <a:defRPr sz="1600">
                <a:solidFill>
                  <a:schemeClr val="bg1"/>
                </a:solidFill>
                <a:latin typeface="Montserrat" panose="00000500000000000000" pitchFamily="2" charset="-52"/>
              </a:defRPr>
            </a:lvl1pPr>
            <a:lvl2pPr>
              <a:defRPr>
                <a:solidFill>
                  <a:schemeClr val="bg1"/>
                </a:solidFill>
                <a:latin typeface="Montserrat" panose="00000500000000000000" pitchFamily="2" charset="-52"/>
              </a:defRPr>
            </a:lvl2pPr>
            <a:lvl3pPr>
              <a:defRPr>
                <a:solidFill>
                  <a:schemeClr val="bg1"/>
                </a:solidFill>
                <a:latin typeface="Montserrat" panose="00000500000000000000" pitchFamily="2" charset="-52"/>
              </a:defRPr>
            </a:lvl3pPr>
            <a:lvl4pPr>
              <a:defRPr>
                <a:solidFill>
                  <a:schemeClr val="bg1"/>
                </a:solidFill>
                <a:latin typeface="Montserrat" panose="00000500000000000000" pitchFamily="2" charset="-52"/>
              </a:defRPr>
            </a:lvl4pPr>
            <a:lvl5pPr>
              <a:defRPr>
                <a:solidFill>
                  <a:schemeClr val="bg1"/>
                </a:solidFill>
                <a:latin typeface="Montserrat" panose="00000500000000000000" pitchFamily="2" charset="-52"/>
              </a:defRPr>
            </a:lvl5pPr>
          </a:lstStyle>
          <a:p>
            <a:pPr lvl="0"/>
            <a:r>
              <a:rPr lang="ru-RU" dirty="0"/>
              <a:t>Образец текста</a:t>
            </a:r>
          </a:p>
        </p:txBody>
      </p:sp>
      <p:sp>
        <p:nvSpPr>
          <p:cNvPr id="10" name="Прямоугольник 9">
            <a:extLst>
              <a:ext uri="{FF2B5EF4-FFF2-40B4-BE49-F238E27FC236}">
                <a16:creationId xmlns:a16="http://schemas.microsoft.com/office/drawing/2014/main" id="{378E5540-E16D-4BDA-8AEA-5C4D547D6846}"/>
              </a:ext>
            </a:extLst>
          </p:cNvPr>
          <p:cNvSpPr/>
          <p:nvPr userDrawn="1"/>
        </p:nvSpPr>
        <p:spPr>
          <a:xfrm>
            <a:off x="-914400" y="-618859"/>
            <a:ext cx="914399" cy="764830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2FE2A946-7285-48B2-8550-0C60A312B2C0}"/>
              </a:ext>
            </a:extLst>
          </p:cNvPr>
          <p:cNvSpPr/>
          <p:nvPr userDrawn="1"/>
        </p:nvSpPr>
        <p:spPr>
          <a:xfrm>
            <a:off x="-435514" y="-708767"/>
            <a:ext cx="13296108" cy="701034"/>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1A90BBDF-8D95-4095-873C-CF1B697E54FC}"/>
              </a:ext>
            </a:extLst>
          </p:cNvPr>
          <p:cNvSpPr/>
          <p:nvPr userDrawn="1"/>
        </p:nvSpPr>
        <p:spPr>
          <a:xfrm>
            <a:off x="12192000" y="-355885"/>
            <a:ext cx="1087694" cy="77412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a:extLst>
              <a:ext uri="{FF2B5EF4-FFF2-40B4-BE49-F238E27FC236}">
                <a16:creationId xmlns:a16="http://schemas.microsoft.com/office/drawing/2014/main" id="{2003DB27-754B-4C34-B136-DC5FE2D23D8D}"/>
              </a:ext>
            </a:extLst>
          </p:cNvPr>
          <p:cNvSpPr/>
          <p:nvPr userDrawn="1"/>
        </p:nvSpPr>
        <p:spPr>
          <a:xfrm>
            <a:off x="-914400" y="6877050"/>
            <a:ext cx="13774994" cy="752208"/>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Рисунок 14">
            <a:extLst>
              <a:ext uri="{FF2B5EF4-FFF2-40B4-BE49-F238E27FC236}">
                <a16:creationId xmlns:a16="http://schemas.microsoft.com/office/drawing/2014/main" id="{E5E80842-A7DA-4F43-9F26-98CBD56FD328}"/>
              </a:ext>
            </a:extLst>
          </p:cNvPr>
          <p:cNvSpPr>
            <a:spLocks noGrp="1"/>
          </p:cNvSpPr>
          <p:nvPr userDrawn="1">
            <p:ph type="pic" sz="quarter" idx="11"/>
          </p:nvPr>
        </p:nvSpPr>
        <p:spPr>
          <a:xfrm>
            <a:off x="6781800" y="0"/>
            <a:ext cx="5410200" cy="6858000"/>
          </a:xfrm>
          <a:prstGeom prst="rect">
            <a:avLst/>
          </a:prstGeom>
        </p:spPr>
        <p:txBody>
          <a:bodyPr/>
          <a:lstStyle/>
          <a:p>
            <a:endParaRPr lang="ru-RU"/>
          </a:p>
        </p:txBody>
      </p:sp>
    </p:spTree>
    <p:extLst>
      <p:ext uri="{BB962C8B-B14F-4D97-AF65-F5344CB8AC3E}">
        <p14:creationId xmlns:p14="http://schemas.microsoft.com/office/powerpoint/2010/main" val="376551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26" presetClass="emph" presetSubtype="0" repeatCount="indefinite" fill="hold" nodeType="withEffect">
                                  <p:stCondLst>
                                    <p:cond delay="0"/>
                                  </p:stCondLst>
                                  <p:childTnLst>
                                    <p:animEffect transition="out" filter="fade">
                                      <p:cBhvr>
                                        <p:cTn id="9" dur="10000" tmFilter="0, 0; .2, .5; .8, .5; 1, 0"/>
                                        <p:tgtEl>
                                          <p:spTgt spid="18"/>
                                        </p:tgtEl>
                                      </p:cBhvr>
                                    </p:animEffect>
                                    <p:animScale>
                                      <p:cBhvr>
                                        <p:cTn id="10" dur="5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pic>
        <p:nvPicPr>
          <p:cNvPr id="15" name="Рисунок 14">
            <a:extLst>
              <a:ext uri="{FF2B5EF4-FFF2-40B4-BE49-F238E27FC236}">
                <a16:creationId xmlns:a16="http://schemas.microsoft.com/office/drawing/2014/main" id="{F911B106-6293-4B36-9FD6-C3EE245AA4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755" y="-524332"/>
            <a:ext cx="13577510" cy="7906664"/>
          </a:xfrm>
          <a:prstGeom prst="rect">
            <a:avLst/>
          </a:prstGeom>
        </p:spPr>
      </p:pic>
      <p:sp>
        <p:nvSpPr>
          <p:cNvPr id="7" name="Прямоугольник 6">
            <a:extLst>
              <a:ext uri="{FF2B5EF4-FFF2-40B4-BE49-F238E27FC236}">
                <a16:creationId xmlns:a16="http://schemas.microsoft.com/office/drawing/2014/main" id="{05C2815A-2ABA-43F3-A3B6-CE017D140131}"/>
              </a:ext>
            </a:extLst>
          </p:cNvPr>
          <p:cNvSpPr/>
          <p:nvPr userDrawn="1"/>
        </p:nvSpPr>
        <p:spPr>
          <a:xfrm>
            <a:off x="-914400" y="-618859"/>
            <a:ext cx="914399" cy="764830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a:extLst>
              <a:ext uri="{FF2B5EF4-FFF2-40B4-BE49-F238E27FC236}">
                <a16:creationId xmlns:a16="http://schemas.microsoft.com/office/drawing/2014/main" id="{57BB9110-DA34-43F5-9B68-8A30242C7DFA}"/>
              </a:ext>
            </a:extLst>
          </p:cNvPr>
          <p:cNvSpPr/>
          <p:nvPr userDrawn="1"/>
        </p:nvSpPr>
        <p:spPr>
          <a:xfrm>
            <a:off x="-435514" y="-708767"/>
            <a:ext cx="13296108" cy="701034"/>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a:extLst>
              <a:ext uri="{FF2B5EF4-FFF2-40B4-BE49-F238E27FC236}">
                <a16:creationId xmlns:a16="http://schemas.microsoft.com/office/drawing/2014/main" id="{6B08A7B9-5596-4D2F-B430-15C9ACA2BC32}"/>
              </a:ext>
            </a:extLst>
          </p:cNvPr>
          <p:cNvSpPr/>
          <p:nvPr userDrawn="1"/>
        </p:nvSpPr>
        <p:spPr>
          <a:xfrm>
            <a:off x="12192000" y="-355885"/>
            <a:ext cx="949996" cy="77412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a:extLst>
              <a:ext uri="{FF2B5EF4-FFF2-40B4-BE49-F238E27FC236}">
                <a16:creationId xmlns:a16="http://schemas.microsoft.com/office/drawing/2014/main" id="{646A3B92-43DD-43DD-A624-6A6D3CDA3B88}"/>
              </a:ext>
            </a:extLst>
          </p:cNvPr>
          <p:cNvSpPr/>
          <p:nvPr userDrawn="1"/>
        </p:nvSpPr>
        <p:spPr>
          <a:xfrm>
            <a:off x="-914400" y="6877050"/>
            <a:ext cx="13774994" cy="752208"/>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Рисунок 14">
            <a:extLst>
              <a:ext uri="{FF2B5EF4-FFF2-40B4-BE49-F238E27FC236}">
                <a16:creationId xmlns:a16="http://schemas.microsoft.com/office/drawing/2014/main" id="{07997872-54AB-4BF6-A430-E9492A9C709E}"/>
              </a:ext>
            </a:extLst>
          </p:cNvPr>
          <p:cNvSpPr>
            <a:spLocks noGrp="1"/>
          </p:cNvSpPr>
          <p:nvPr userDrawn="1">
            <p:ph type="pic" sz="quarter" idx="11"/>
          </p:nvPr>
        </p:nvSpPr>
        <p:spPr>
          <a:xfrm>
            <a:off x="3390900" y="4343400"/>
            <a:ext cx="5410200" cy="2514600"/>
          </a:xfrm>
          <a:prstGeom prst="rect">
            <a:avLst/>
          </a:prstGeom>
        </p:spPr>
        <p:txBody>
          <a:bodyPr/>
          <a:lstStyle/>
          <a:p>
            <a:endParaRPr lang="ru-RU"/>
          </a:p>
        </p:txBody>
      </p:sp>
      <p:sp>
        <p:nvSpPr>
          <p:cNvPr id="12" name="Заголовок 12">
            <a:extLst>
              <a:ext uri="{FF2B5EF4-FFF2-40B4-BE49-F238E27FC236}">
                <a16:creationId xmlns:a16="http://schemas.microsoft.com/office/drawing/2014/main" id="{CD6711ED-BB06-4414-A4B3-FADBF61CB0F5}"/>
              </a:ext>
            </a:extLst>
          </p:cNvPr>
          <p:cNvSpPr>
            <a:spLocks noGrp="1"/>
          </p:cNvSpPr>
          <p:nvPr userDrawn="1">
            <p:ph type="title" hasCustomPrompt="1"/>
          </p:nvPr>
        </p:nvSpPr>
        <p:spPr>
          <a:xfrm>
            <a:off x="1457325" y="2023959"/>
            <a:ext cx="9277350" cy="810946"/>
          </a:xfrm>
          <a:prstGeom prst="rect">
            <a:avLst/>
          </a:prstGeom>
        </p:spPr>
        <p:txBody>
          <a:bodyPr/>
          <a:lstStyle>
            <a:lvl1pPr algn="l">
              <a:defRPr sz="4500">
                <a:solidFill>
                  <a:schemeClr val="bg1"/>
                </a:solidFill>
                <a:latin typeface="Montserrat Bold" panose="00000800000000000000" pitchFamily="2" charset="-52"/>
              </a:defRPr>
            </a:lvl1pPr>
          </a:lstStyle>
          <a:p>
            <a:r>
              <a:rPr lang="ru-RU" dirty="0"/>
              <a:t>ОБРАЗЕЦ ЗАГОЛОВКА</a:t>
            </a:r>
          </a:p>
        </p:txBody>
      </p:sp>
      <p:sp>
        <p:nvSpPr>
          <p:cNvPr id="13" name="Текст 16">
            <a:extLst>
              <a:ext uri="{FF2B5EF4-FFF2-40B4-BE49-F238E27FC236}">
                <a16:creationId xmlns:a16="http://schemas.microsoft.com/office/drawing/2014/main" id="{04A86065-2F8C-4881-8E1C-4151EE75EBBB}"/>
              </a:ext>
            </a:extLst>
          </p:cNvPr>
          <p:cNvSpPr>
            <a:spLocks noGrp="1"/>
          </p:cNvSpPr>
          <p:nvPr userDrawn="1">
            <p:ph type="body" sz="quarter" idx="10"/>
          </p:nvPr>
        </p:nvSpPr>
        <p:spPr>
          <a:xfrm>
            <a:off x="1457325" y="2979738"/>
            <a:ext cx="9277350" cy="1043358"/>
          </a:xfrm>
          <a:prstGeom prst="rect">
            <a:avLst/>
          </a:prstGeom>
        </p:spPr>
        <p:txBody>
          <a:bodyPr/>
          <a:lstStyle>
            <a:lvl1pPr marL="0" indent="0" algn="l">
              <a:buNone/>
              <a:defRPr sz="1600">
                <a:solidFill>
                  <a:schemeClr val="bg1"/>
                </a:solidFill>
                <a:latin typeface="Montserrat" panose="00000500000000000000" pitchFamily="2" charset="-52"/>
              </a:defRPr>
            </a:lvl1pPr>
            <a:lvl2pPr>
              <a:defRPr>
                <a:solidFill>
                  <a:schemeClr val="bg1"/>
                </a:solidFill>
                <a:latin typeface="Montserrat" panose="00000500000000000000" pitchFamily="2" charset="-52"/>
              </a:defRPr>
            </a:lvl2pPr>
            <a:lvl3pPr>
              <a:defRPr>
                <a:solidFill>
                  <a:schemeClr val="bg1"/>
                </a:solidFill>
                <a:latin typeface="Montserrat" panose="00000500000000000000" pitchFamily="2" charset="-52"/>
              </a:defRPr>
            </a:lvl3pPr>
            <a:lvl4pPr>
              <a:defRPr>
                <a:solidFill>
                  <a:schemeClr val="bg1"/>
                </a:solidFill>
                <a:latin typeface="Montserrat" panose="00000500000000000000" pitchFamily="2" charset="-52"/>
              </a:defRPr>
            </a:lvl4pPr>
            <a:lvl5pPr>
              <a:defRPr>
                <a:solidFill>
                  <a:schemeClr val="bg1"/>
                </a:solidFill>
                <a:latin typeface="Montserrat" panose="00000500000000000000" pitchFamily="2" charset="-52"/>
              </a:defRPr>
            </a:lvl5pPr>
          </a:lstStyle>
          <a:p>
            <a:pPr lvl="0"/>
            <a:r>
              <a:rPr lang="ru-RU" dirty="0"/>
              <a:t>Образец текста</a:t>
            </a:r>
          </a:p>
        </p:txBody>
      </p:sp>
    </p:spTree>
    <p:extLst>
      <p:ext uri="{BB962C8B-B14F-4D97-AF65-F5344CB8AC3E}">
        <p14:creationId xmlns:p14="http://schemas.microsoft.com/office/powerpoint/2010/main" val="123186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26" presetClass="emph" presetSubtype="0" repeatCount="indefinite" fill="hold" nodeType="withEffect">
                                  <p:stCondLst>
                                    <p:cond delay="0"/>
                                  </p:stCondLst>
                                  <p:childTnLst>
                                    <p:animEffect transition="out" filter="fade">
                                      <p:cBhvr>
                                        <p:cTn id="9" dur="10000" tmFilter="0, 0; .2, .5; .8, .5; 1, 0"/>
                                        <p:tgtEl>
                                          <p:spTgt spid="15"/>
                                        </p:tgtEl>
                                      </p:cBhvr>
                                    </p:animEffect>
                                    <p:animScale>
                                      <p:cBhvr>
                                        <p:cTn id="10" dur="500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Объект с подписью">
    <p:spTree>
      <p:nvGrpSpPr>
        <p:cNvPr id="1" name=""/>
        <p:cNvGrpSpPr/>
        <p:nvPr/>
      </p:nvGrpSpPr>
      <p:grpSpPr>
        <a:xfrm>
          <a:off x="0" y="0"/>
          <a:ext cx="0" cy="0"/>
          <a:chOff x="0" y="0"/>
          <a:chExt cx="0" cy="0"/>
        </a:xfrm>
      </p:grpSpPr>
      <p:pic>
        <p:nvPicPr>
          <p:cNvPr id="18" name="Рисунок 17">
            <a:extLst>
              <a:ext uri="{FF2B5EF4-FFF2-40B4-BE49-F238E27FC236}">
                <a16:creationId xmlns:a16="http://schemas.microsoft.com/office/drawing/2014/main" id="{D4C46219-4D07-473F-AAAC-A20A144A9D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378" y="-618859"/>
            <a:ext cx="13620756" cy="8095718"/>
          </a:xfrm>
          <a:prstGeom prst="rect">
            <a:avLst/>
          </a:prstGeom>
        </p:spPr>
      </p:pic>
      <p:sp>
        <p:nvSpPr>
          <p:cNvPr id="10" name="Прямоугольник 9">
            <a:extLst>
              <a:ext uri="{FF2B5EF4-FFF2-40B4-BE49-F238E27FC236}">
                <a16:creationId xmlns:a16="http://schemas.microsoft.com/office/drawing/2014/main" id="{A17BEA93-3E3B-43A5-B5A0-AD37F71623D0}"/>
              </a:ext>
            </a:extLst>
          </p:cNvPr>
          <p:cNvSpPr/>
          <p:nvPr userDrawn="1"/>
        </p:nvSpPr>
        <p:spPr>
          <a:xfrm>
            <a:off x="-963561" y="-618859"/>
            <a:ext cx="933979" cy="764830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93AE088D-D946-4EE8-9579-122109AE7882}"/>
              </a:ext>
            </a:extLst>
          </p:cNvPr>
          <p:cNvSpPr/>
          <p:nvPr userDrawn="1"/>
        </p:nvSpPr>
        <p:spPr>
          <a:xfrm>
            <a:off x="-425261" y="-708767"/>
            <a:ext cx="13580821" cy="701034"/>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401F8E95-17C1-45EC-A9BE-31DBB4F1BA58}"/>
              </a:ext>
            </a:extLst>
          </p:cNvPr>
          <p:cNvSpPr/>
          <p:nvPr userDrawn="1"/>
        </p:nvSpPr>
        <p:spPr>
          <a:xfrm>
            <a:off x="12172423" y="-355885"/>
            <a:ext cx="983138" cy="77412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 name="Прямоугольник 12">
            <a:extLst>
              <a:ext uri="{FF2B5EF4-FFF2-40B4-BE49-F238E27FC236}">
                <a16:creationId xmlns:a16="http://schemas.microsoft.com/office/drawing/2014/main" id="{9032FE7D-E272-4F92-871A-134BD27CFEE9}"/>
              </a:ext>
            </a:extLst>
          </p:cNvPr>
          <p:cNvSpPr/>
          <p:nvPr userDrawn="1"/>
        </p:nvSpPr>
        <p:spPr>
          <a:xfrm>
            <a:off x="-914401" y="6877050"/>
            <a:ext cx="14069961" cy="752208"/>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Рисунок 14">
            <a:extLst>
              <a:ext uri="{FF2B5EF4-FFF2-40B4-BE49-F238E27FC236}">
                <a16:creationId xmlns:a16="http://schemas.microsoft.com/office/drawing/2014/main" id="{871D3A03-787E-4DAD-943A-EDF0C27DD658}"/>
              </a:ext>
            </a:extLst>
          </p:cNvPr>
          <p:cNvSpPr>
            <a:spLocks noGrp="1"/>
          </p:cNvSpPr>
          <p:nvPr userDrawn="1">
            <p:ph type="pic" sz="quarter" idx="11"/>
          </p:nvPr>
        </p:nvSpPr>
        <p:spPr>
          <a:xfrm>
            <a:off x="3067050" y="879038"/>
            <a:ext cx="6057900" cy="2767022"/>
          </a:xfrm>
          <a:prstGeom prst="rect">
            <a:avLst/>
          </a:prstGeom>
        </p:spPr>
        <p:txBody>
          <a:bodyPr/>
          <a:lstStyle/>
          <a:p>
            <a:endParaRPr lang="ru-RU"/>
          </a:p>
        </p:txBody>
      </p:sp>
      <p:sp>
        <p:nvSpPr>
          <p:cNvPr id="15" name="Заголовок 12">
            <a:extLst>
              <a:ext uri="{FF2B5EF4-FFF2-40B4-BE49-F238E27FC236}">
                <a16:creationId xmlns:a16="http://schemas.microsoft.com/office/drawing/2014/main" id="{DE807B44-0436-4267-B16F-656C17519726}"/>
              </a:ext>
            </a:extLst>
          </p:cNvPr>
          <p:cNvSpPr>
            <a:spLocks noGrp="1"/>
          </p:cNvSpPr>
          <p:nvPr userDrawn="1">
            <p:ph type="title" hasCustomPrompt="1"/>
          </p:nvPr>
        </p:nvSpPr>
        <p:spPr>
          <a:xfrm>
            <a:off x="1457325" y="3924819"/>
            <a:ext cx="9277350" cy="810946"/>
          </a:xfrm>
          <a:prstGeom prst="rect">
            <a:avLst/>
          </a:prstGeom>
        </p:spPr>
        <p:txBody>
          <a:bodyPr/>
          <a:lstStyle>
            <a:lvl1pPr algn="l">
              <a:defRPr sz="4500">
                <a:solidFill>
                  <a:schemeClr val="bg1"/>
                </a:solidFill>
                <a:latin typeface="Montserrat Bold" panose="00000800000000000000" pitchFamily="2" charset="-52"/>
              </a:defRPr>
            </a:lvl1pPr>
          </a:lstStyle>
          <a:p>
            <a:r>
              <a:rPr lang="ru-RU" dirty="0"/>
              <a:t>ОБРАЗЕЦ ЗАГОЛОВКА</a:t>
            </a:r>
          </a:p>
        </p:txBody>
      </p:sp>
      <p:sp>
        <p:nvSpPr>
          <p:cNvPr id="16" name="Текст 16">
            <a:extLst>
              <a:ext uri="{FF2B5EF4-FFF2-40B4-BE49-F238E27FC236}">
                <a16:creationId xmlns:a16="http://schemas.microsoft.com/office/drawing/2014/main" id="{F645819F-80C9-4DB4-A4E5-95BCBA90E987}"/>
              </a:ext>
            </a:extLst>
          </p:cNvPr>
          <p:cNvSpPr>
            <a:spLocks noGrp="1"/>
          </p:cNvSpPr>
          <p:nvPr userDrawn="1">
            <p:ph type="body" sz="quarter" idx="10"/>
          </p:nvPr>
        </p:nvSpPr>
        <p:spPr>
          <a:xfrm>
            <a:off x="1457325" y="4880598"/>
            <a:ext cx="9277350" cy="1043358"/>
          </a:xfrm>
          <a:prstGeom prst="rect">
            <a:avLst/>
          </a:prstGeom>
        </p:spPr>
        <p:txBody>
          <a:bodyPr/>
          <a:lstStyle>
            <a:lvl1pPr marL="0" indent="0" algn="l">
              <a:buNone/>
              <a:defRPr sz="1600">
                <a:solidFill>
                  <a:schemeClr val="bg1"/>
                </a:solidFill>
                <a:latin typeface="Montserrat" panose="00000500000000000000" pitchFamily="2" charset="-52"/>
              </a:defRPr>
            </a:lvl1pPr>
            <a:lvl2pPr>
              <a:defRPr>
                <a:solidFill>
                  <a:schemeClr val="bg1"/>
                </a:solidFill>
                <a:latin typeface="Montserrat" panose="00000500000000000000" pitchFamily="2" charset="-52"/>
              </a:defRPr>
            </a:lvl2pPr>
            <a:lvl3pPr>
              <a:defRPr>
                <a:solidFill>
                  <a:schemeClr val="bg1"/>
                </a:solidFill>
                <a:latin typeface="Montserrat" panose="00000500000000000000" pitchFamily="2" charset="-52"/>
              </a:defRPr>
            </a:lvl3pPr>
            <a:lvl4pPr>
              <a:defRPr>
                <a:solidFill>
                  <a:schemeClr val="bg1"/>
                </a:solidFill>
                <a:latin typeface="Montserrat" panose="00000500000000000000" pitchFamily="2" charset="-52"/>
              </a:defRPr>
            </a:lvl4pPr>
            <a:lvl5pPr>
              <a:defRPr>
                <a:solidFill>
                  <a:schemeClr val="bg1"/>
                </a:solidFill>
                <a:latin typeface="Montserrat" panose="00000500000000000000" pitchFamily="2" charset="-52"/>
              </a:defRPr>
            </a:lvl5pPr>
          </a:lstStyle>
          <a:p>
            <a:pPr lvl="0"/>
            <a:r>
              <a:rPr lang="ru-RU" dirty="0"/>
              <a:t>Образец текста</a:t>
            </a:r>
          </a:p>
        </p:txBody>
      </p:sp>
    </p:spTree>
    <p:extLst>
      <p:ext uri="{BB962C8B-B14F-4D97-AF65-F5344CB8AC3E}">
        <p14:creationId xmlns:p14="http://schemas.microsoft.com/office/powerpoint/2010/main" val="22155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26" presetClass="emph" presetSubtype="0" repeatCount="indefinite" fill="hold" nodeType="withEffect">
                                  <p:stCondLst>
                                    <p:cond delay="0"/>
                                  </p:stCondLst>
                                  <p:childTnLst>
                                    <p:animEffect transition="out" filter="fade">
                                      <p:cBhvr>
                                        <p:cTn id="9" dur="10000" tmFilter="0, 0; .2, .5; .8, .5; 1, 0"/>
                                        <p:tgtEl>
                                          <p:spTgt spid="18"/>
                                        </p:tgtEl>
                                      </p:cBhvr>
                                    </p:animEffect>
                                    <p:animScale>
                                      <p:cBhvr>
                                        <p:cTn id="10" dur="50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Рисунок с подписью">
    <p:spTree>
      <p:nvGrpSpPr>
        <p:cNvPr id="1" name=""/>
        <p:cNvGrpSpPr/>
        <p:nvPr/>
      </p:nvGrpSpPr>
      <p:grpSpPr>
        <a:xfrm>
          <a:off x="0" y="0"/>
          <a:ext cx="0" cy="0"/>
          <a:chOff x="0" y="0"/>
          <a:chExt cx="0" cy="0"/>
        </a:xfrm>
      </p:grpSpPr>
      <p:pic>
        <p:nvPicPr>
          <p:cNvPr id="19" name="Рисунок 18">
            <a:extLst>
              <a:ext uri="{FF2B5EF4-FFF2-40B4-BE49-F238E27FC236}">
                <a16:creationId xmlns:a16="http://schemas.microsoft.com/office/drawing/2014/main" id="{2DC64066-06DF-42AB-8FB6-CDAE6DD5FC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755" y="-524332"/>
            <a:ext cx="13577510" cy="7906664"/>
          </a:xfrm>
          <a:prstGeom prst="rect">
            <a:avLst/>
          </a:prstGeom>
        </p:spPr>
      </p:pic>
      <p:sp>
        <p:nvSpPr>
          <p:cNvPr id="10" name="Прямоугольник 9">
            <a:extLst>
              <a:ext uri="{FF2B5EF4-FFF2-40B4-BE49-F238E27FC236}">
                <a16:creationId xmlns:a16="http://schemas.microsoft.com/office/drawing/2014/main" id="{79C1F50E-6E92-4F34-B0D6-4379248F833D}"/>
              </a:ext>
            </a:extLst>
          </p:cNvPr>
          <p:cNvSpPr/>
          <p:nvPr userDrawn="1"/>
        </p:nvSpPr>
        <p:spPr>
          <a:xfrm>
            <a:off x="-914400" y="-618859"/>
            <a:ext cx="914399" cy="764830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A9BCCC78-AF12-40C4-B4D8-DA2A76991C7A}"/>
              </a:ext>
            </a:extLst>
          </p:cNvPr>
          <p:cNvSpPr/>
          <p:nvPr userDrawn="1"/>
        </p:nvSpPr>
        <p:spPr>
          <a:xfrm>
            <a:off x="-435514" y="-708767"/>
            <a:ext cx="13296108" cy="701034"/>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67EB2EB1-4BFC-4E84-9B25-6F8E2D2C48E0}"/>
              </a:ext>
            </a:extLst>
          </p:cNvPr>
          <p:cNvSpPr/>
          <p:nvPr userDrawn="1"/>
        </p:nvSpPr>
        <p:spPr>
          <a:xfrm>
            <a:off x="12192000" y="-355885"/>
            <a:ext cx="914398" cy="77412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 name="Прямоугольник 12">
            <a:extLst>
              <a:ext uri="{FF2B5EF4-FFF2-40B4-BE49-F238E27FC236}">
                <a16:creationId xmlns:a16="http://schemas.microsoft.com/office/drawing/2014/main" id="{822883D9-3AE9-405E-91FD-296504118094}"/>
              </a:ext>
            </a:extLst>
          </p:cNvPr>
          <p:cNvSpPr/>
          <p:nvPr userDrawn="1"/>
        </p:nvSpPr>
        <p:spPr>
          <a:xfrm>
            <a:off x="-914400" y="6877050"/>
            <a:ext cx="13774994" cy="752208"/>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Заголовок 12">
            <a:extLst>
              <a:ext uri="{FF2B5EF4-FFF2-40B4-BE49-F238E27FC236}">
                <a16:creationId xmlns:a16="http://schemas.microsoft.com/office/drawing/2014/main" id="{313722F0-EBA3-45F0-830F-7B2BC7D94927}"/>
              </a:ext>
            </a:extLst>
          </p:cNvPr>
          <p:cNvSpPr>
            <a:spLocks noGrp="1"/>
          </p:cNvSpPr>
          <p:nvPr userDrawn="1">
            <p:ph type="title" hasCustomPrompt="1"/>
          </p:nvPr>
        </p:nvSpPr>
        <p:spPr>
          <a:xfrm>
            <a:off x="1457325" y="1429269"/>
            <a:ext cx="9277350" cy="810946"/>
          </a:xfrm>
          <a:prstGeom prst="rect">
            <a:avLst/>
          </a:prstGeom>
        </p:spPr>
        <p:txBody>
          <a:bodyPr/>
          <a:lstStyle>
            <a:lvl1pPr algn="l">
              <a:defRPr sz="4500">
                <a:solidFill>
                  <a:schemeClr val="bg1"/>
                </a:solidFill>
                <a:latin typeface="Montserrat Bold" panose="00000800000000000000" pitchFamily="2" charset="-52"/>
              </a:defRPr>
            </a:lvl1pPr>
          </a:lstStyle>
          <a:p>
            <a:r>
              <a:rPr lang="ru-RU" dirty="0"/>
              <a:t>ОБРАЗЕЦ ЗАГОЛОВКА</a:t>
            </a:r>
          </a:p>
        </p:txBody>
      </p:sp>
      <p:sp>
        <p:nvSpPr>
          <p:cNvPr id="20" name="Рисунок 19">
            <a:extLst>
              <a:ext uri="{FF2B5EF4-FFF2-40B4-BE49-F238E27FC236}">
                <a16:creationId xmlns:a16="http://schemas.microsoft.com/office/drawing/2014/main" id="{80A18678-E8CA-4F85-B988-65362BB2A7B2}"/>
              </a:ext>
            </a:extLst>
          </p:cNvPr>
          <p:cNvSpPr>
            <a:spLocks noGrp="1"/>
          </p:cNvSpPr>
          <p:nvPr userDrawn="1">
            <p:ph type="pic" sz="quarter" idx="10"/>
          </p:nvPr>
        </p:nvSpPr>
        <p:spPr>
          <a:xfrm>
            <a:off x="1457325" y="2401874"/>
            <a:ext cx="2376355" cy="2376355"/>
          </a:xfrm>
          <a:custGeom>
            <a:avLst/>
            <a:gdLst>
              <a:gd name="connsiteX0" fmla="*/ 396067 w 2376355"/>
              <a:gd name="connsiteY0" fmla="*/ 0 h 2376355"/>
              <a:gd name="connsiteX1" fmla="*/ 2376355 w 2376355"/>
              <a:gd name="connsiteY1" fmla="*/ 0 h 2376355"/>
              <a:gd name="connsiteX2" fmla="*/ 2376355 w 2376355"/>
              <a:gd name="connsiteY2" fmla="*/ 2376355 h 2376355"/>
              <a:gd name="connsiteX3" fmla="*/ 0 w 2376355"/>
              <a:gd name="connsiteY3" fmla="*/ 2376355 h 2376355"/>
              <a:gd name="connsiteX4" fmla="*/ 0 w 2376355"/>
              <a:gd name="connsiteY4" fmla="*/ 396067 h 2376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355" h="2376355">
                <a:moveTo>
                  <a:pt x="396067" y="0"/>
                </a:moveTo>
                <a:lnTo>
                  <a:pt x="2376355" y="0"/>
                </a:lnTo>
                <a:lnTo>
                  <a:pt x="2376355" y="2376355"/>
                </a:lnTo>
                <a:lnTo>
                  <a:pt x="0" y="2376355"/>
                </a:lnTo>
                <a:lnTo>
                  <a:pt x="0" y="396067"/>
                </a:lnTo>
                <a:close/>
              </a:path>
            </a:pathLst>
          </a:custGeom>
        </p:spPr>
        <p:txBody>
          <a:bodyPr wrap="square">
            <a:noAutofit/>
          </a:bodyPr>
          <a:lstStyle/>
          <a:p>
            <a:endParaRPr lang="ru-RU"/>
          </a:p>
        </p:txBody>
      </p:sp>
      <p:sp>
        <p:nvSpPr>
          <p:cNvPr id="23" name="Рисунок 22">
            <a:extLst>
              <a:ext uri="{FF2B5EF4-FFF2-40B4-BE49-F238E27FC236}">
                <a16:creationId xmlns:a16="http://schemas.microsoft.com/office/drawing/2014/main" id="{8BEDFD98-2FFB-47C6-8677-635B472FC0B8}"/>
              </a:ext>
            </a:extLst>
          </p:cNvPr>
          <p:cNvSpPr>
            <a:spLocks noGrp="1"/>
          </p:cNvSpPr>
          <p:nvPr userDrawn="1">
            <p:ph type="pic" sz="quarter" idx="11"/>
          </p:nvPr>
        </p:nvSpPr>
        <p:spPr>
          <a:xfrm>
            <a:off x="8358320" y="2401872"/>
            <a:ext cx="2376356" cy="2376356"/>
          </a:xfrm>
          <a:custGeom>
            <a:avLst/>
            <a:gdLst>
              <a:gd name="connsiteX0" fmla="*/ 0 w 2376356"/>
              <a:gd name="connsiteY0" fmla="*/ 0 h 2376356"/>
              <a:gd name="connsiteX1" fmla="*/ 2376356 w 2376356"/>
              <a:gd name="connsiteY1" fmla="*/ 0 h 2376356"/>
              <a:gd name="connsiteX2" fmla="*/ 2376356 w 2376356"/>
              <a:gd name="connsiteY2" fmla="*/ 1980289 h 2376356"/>
              <a:gd name="connsiteX3" fmla="*/ 1980289 w 2376356"/>
              <a:gd name="connsiteY3" fmla="*/ 2376356 h 2376356"/>
              <a:gd name="connsiteX4" fmla="*/ 0 w 2376356"/>
              <a:gd name="connsiteY4" fmla="*/ 2376356 h 2376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356" h="2376356">
                <a:moveTo>
                  <a:pt x="0" y="0"/>
                </a:moveTo>
                <a:lnTo>
                  <a:pt x="2376356" y="0"/>
                </a:lnTo>
                <a:lnTo>
                  <a:pt x="2376356" y="1980289"/>
                </a:lnTo>
                <a:lnTo>
                  <a:pt x="1980289" y="2376356"/>
                </a:lnTo>
                <a:lnTo>
                  <a:pt x="0" y="2376356"/>
                </a:lnTo>
                <a:close/>
              </a:path>
            </a:pathLst>
          </a:custGeom>
        </p:spPr>
        <p:txBody>
          <a:bodyPr wrap="square">
            <a:noAutofit/>
          </a:bodyPr>
          <a:lstStyle/>
          <a:p>
            <a:endParaRPr lang="ru-RU"/>
          </a:p>
        </p:txBody>
      </p:sp>
      <p:sp>
        <p:nvSpPr>
          <p:cNvPr id="26" name="Рисунок 24">
            <a:extLst>
              <a:ext uri="{FF2B5EF4-FFF2-40B4-BE49-F238E27FC236}">
                <a16:creationId xmlns:a16="http://schemas.microsoft.com/office/drawing/2014/main" id="{4387EC21-D4D0-4D39-BBCC-4A34AB2775F5}"/>
              </a:ext>
            </a:extLst>
          </p:cNvPr>
          <p:cNvSpPr>
            <a:spLocks noGrp="1"/>
          </p:cNvSpPr>
          <p:nvPr userDrawn="1">
            <p:ph type="pic" sz="quarter" idx="12"/>
          </p:nvPr>
        </p:nvSpPr>
        <p:spPr>
          <a:xfrm>
            <a:off x="4907823" y="2401872"/>
            <a:ext cx="2376356" cy="2376356"/>
          </a:xfrm>
          <a:prstGeom prst="rect">
            <a:avLst/>
          </a:prstGeom>
        </p:spPr>
        <p:txBody>
          <a:bodyPr/>
          <a:lstStyle/>
          <a:p>
            <a:endParaRPr lang="ru-RU"/>
          </a:p>
        </p:txBody>
      </p:sp>
      <p:sp>
        <p:nvSpPr>
          <p:cNvPr id="27" name="Текст 16">
            <a:extLst>
              <a:ext uri="{FF2B5EF4-FFF2-40B4-BE49-F238E27FC236}">
                <a16:creationId xmlns:a16="http://schemas.microsoft.com/office/drawing/2014/main" id="{B0ECA309-9D41-49FA-9A46-708717B83C41}"/>
              </a:ext>
            </a:extLst>
          </p:cNvPr>
          <p:cNvSpPr>
            <a:spLocks noGrp="1"/>
          </p:cNvSpPr>
          <p:nvPr userDrawn="1">
            <p:ph type="body" sz="quarter" idx="13"/>
          </p:nvPr>
        </p:nvSpPr>
        <p:spPr>
          <a:xfrm>
            <a:off x="1457325" y="4880598"/>
            <a:ext cx="2376355" cy="386727"/>
          </a:xfrm>
          <a:prstGeom prst="rect">
            <a:avLst/>
          </a:prstGeom>
        </p:spPr>
        <p:txBody>
          <a:bodyPr/>
          <a:lstStyle>
            <a:lvl1pPr marL="0" indent="0" algn="l">
              <a:buNone/>
              <a:defRPr sz="1600">
                <a:solidFill>
                  <a:schemeClr val="bg1"/>
                </a:solidFill>
                <a:latin typeface="Montserrat Bold" panose="00000800000000000000" pitchFamily="2" charset="-52"/>
              </a:defRPr>
            </a:lvl1pPr>
            <a:lvl2pPr>
              <a:defRPr>
                <a:solidFill>
                  <a:schemeClr val="bg1"/>
                </a:solidFill>
                <a:latin typeface="Montserrat" panose="00000500000000000000" pitchFamily="2" charset="-52"/>
              </a:defRPr>
            </a:lvl2pPr>
            <a:lvl3pPr>
              <a:defRPr>
                <a:solidFill>
                  <a:schemeClr val="bg1"/>
                </a:solidFill>
                <a:latin typeface="Montserrat" panose="00000500000000000000" pitchFamily="2" charset="-52"/>
              </a:defRPr>
            </a:lvl3pPr>
            <a:lvl4pPr>
              <a:defRPr>
                <a:solidFill>
                  <a:schemeClr val="bg1"/>
                </a:solidFill>
                <a:latin typeface="Montserrat" panose="00000500000000000000" pitchFamily="2" charset="-52"/>
              </a:defRPr>
            </a:lvl4pPr>
            <a:lvl5pPr>
              <a:defRPr>
                <a:solidFill>
                  <a:schemeClr val="bg1"/>
                </a:solidFill>
                <a:latin typeface="Montserrat" panose="00000500000000000000" pitchFamily="2" charset="-52"/>
              </a:defRPr>
            </a:lvl5pPr>
          </a:lstStyle>
          <a:p>
            <a:pPr lvl="0"/>
            <a:r>
              <a:rPr lang="ru-RU" dirty="0"/>
              <a:t>Образец текста</a:t>
            </a:r>
          </a:p>
        </p:txBody>
      </p:sp>
      <p:sp>
        <p:nvSpPr>
          <p:cNvPr id="28" name="Текст 16">
            <a:extLst>
              <a:ext uri="{FF2B5EF4-FFF2-40B4-BE49-F238E27FC236}">
                <a16:creationId xmlns:a16="http://schemas.microsoft.com/office/drawing/2014/main" id="{F96105C2-DAF5-424A-BA50-D797EAA3EDE1}"/>
              </a:ext>
            </a:extLst>
          </p:cNvPr>
          <p:cNvSpPr>
            <a:spLocks noGrp="1"/>
          </p:cNvSpPr>
          <p:nvPr userDrawn="1">
            <p:ph type="body" sz="quarter" idx="14"/>
          </p:nvPr>
        </p:nvSpPr>
        <p:spPr>
          <a:xfrm>
            <a:off x="1457325" y="5369694"/>
            <a:ext cx="2376355" cy="548133"/>
          </a:xfrm>
          <a:prstGeom prst="rect">
            <a:avLst/>
          </a:prstGeom>
        </p:spPr>
        <p:txBody>
          <a:bodyPr/>
          <a:lstStyle>
            <a:lvl1pPr marL="0" indent="0" algn="l">
              <a:buNone/>
              <a:defRPr sz="1400">
                <a:solidFill>
                  <a:schemeClr val="bg1"/>
                </a:solidFill>
                <a:latin typeface="Montserrat" panose="00000500000000000000" pitchFamily="2" charset="-52"/>
              </a:defRPr>
            </a:lvl1pPr>
            <a:lvl2pPr>
              <a:defRPr>
                <a:solidFill>
                  <a:schemeClr val="bg1"/>
                </a:solidFill>
                <a:latin typeface="Montserrat" panose="00000500000000000000" pitchFamily="2" charset="-52"/>
              </a:defRPr>
            </a:lvl2pPr>
            <a:lvl3pPr>
              <a:defRPr>
                <a:solidFill>
                  <a:schemeClr val="bg1"/>
                </a:solidFill>
                <a:latin typeface="Montserrat" panose="00000500000000000000" pitchFamily="2" charset="-52"/>
              </a:defRPr>
            </a:lvl3pPr>
            <a:lvl4pPr>
              <a:defRPr>
                <a:solidFill>
                  <a:schemeClr val="bg1"/>
                </a:solidFill>
                <a:latin typeface="Montserrat" panose="00000500000000000000" pitchFamily="2" charset="-52"/>
              </a:defRPr>
            </a:lvl4pPr>
            <a:lvl5pPr>
              <a:defRPr>
                <a:solidFill>
                  <a:schemeClr val="bg1"/>
                </a:solidFill>
                <a:latin typeface="Montserrat" panose="00000500000000000000" pitchFamily="2" charset="-52"/>
              </a:defRPr>
            </a:lvl5pPr>
          </a:lstStyle>
          <a:p>
            <a:pPr lvl="0"/>
            <a:r>
              <a:rPr lang="ru-RU" dirty="0"/>
              <a:t>Образец текста</a:t>
            </a:r>
          </a:p>
        </p:txBody>
      </p:sp>
      <p:sp>
        <p:nvSpPr>
          <p:cNvPr id="29" name="Текст 16">
            <a:extLst>
              <a:ext uri="{FF2B5EF4-FFF2-40B4-BE49-F238E27FC236}">
                <a16:creationId xmlns:a16="http://schemas.microsoft.com/office/drawing/2014/main" id="{3C086D55-F49E-4810-948D-4F295C012BCE}"/>
              </a:ext>
            </a:extLst>
          </p:cNvPr>
          <p:cNvSpPr>
            <a:spLocks noGrp="1"/>
          </p:cNvSpPr>
          <p:nvPr userDrawn="1">
            <p:ph type="body" sz="quarter" idx="15"/>
          </p:nvPr>
        </p:nvSpPr>
        <p:spPr>
          <a:xfrm>
            <a:off x="4907820" y="4880598"/>
            <a:ext cx="2376355" cy="386727"/>
          </a:xfrm>
          <a:prstGeom prst="rect">
            <a:avLst/>
          </a:prstGeom>
        </p:spPr>
        <p:txBody>
          <a:bodyPr/>
          <a:lstStyle>
            <a:lvl1pPr marL="0" indent="0" algn="l">
              <a:buNone/>
              <a:defRPr sz="1600">
                <a:solidFill>
                  <a:schemeClr val="bg1"/>
                </a:solidFill>
                <a:latin typeface="Montserrat Bold" panose="00000800000000000000" pitchFamily="2" charset="-52"/>
              </a:defRPr>
            </a:lvl1pPr>
            <a:lvl2pPr>
              <a:defRPr>
                <a:solidFill>
                  <a:schemeClr val="bg1"/>
                </a:solidFill>
                <a:latin typeface="Montserrat" panose="00000500000000000000" pitchFamily="2" charset="-52"/>
              </a:defRPr>
            </a:lvl2pPr>
            <a:lvl3pPr>
              <a:defRPr>
                <a:solidFill>
                  <a:schemeClr val="bg1"/>
                </a:solidFill>
                <a:latin typeface="Montserrat" panose="00000500000000000000" pitchFamily="2" charset="-52"/>
              </a:defRPr>
            </a:lvl3pPr>
            <a:lvl4pPr>
              <a:defRPr>
                <a:solidFill>
                  <a:schemeClr val="bg1"/>
                </a:solidFill>
                <a:latin typeface="Montserrat" panose="00000500000000000000" pitchFamily="2" charset="-52"/>
              </a:defRPr>
            </a:lvl4pPr>
            <a:lvl5pPr>
              <a:defRPr>
                <a:solidFill>
                  <a:schemeClr val="bg1"/>
                </a:solidFill>
                <a:latin typeface="Montserrat" panose="00000500000000000000" pitchFamily="2" charset="-52"/>
              </a:defRPr>
            </a:lvl5pPr>
          </a:lstStyle>
          <a:p>
            <a:pPr lvl="0"/>
            <a:r>
              <a:rPr lang="ru-RU" dirty="0"/>
              <a:t>Образец текста</a:t>
            </a:r>
          </a:p>
        </p:txBody>
      </p:sp>
      <p:sp>
        <p:nvSpPr>
          <p:cNvPr id="30" name="Текст 16">
            <a:extLst>
              <a:ext uri="{FF2B5EF4-FFF2-40B4-BE49-F238E27FC236}">
                <a16:creationId xmlns:a16="http://schemas.microsoft.com/office/drawing/2014/main" id="{89DA847F-BFDA-4BB3-909C-5B6796D7265C}"/>
              </a:ext>
            </a:extLst>
          </p:cNvPr>
          <p:cNvSpPr>
            <a:spLocks noGrp="1"/>
          </p:cNvSpPr>
          <p:nvPr userDrawn="1">
            <p:ph type="body" sz="quarter" idx="16"/>
          </p:nvPr>
        </p:nvSpPr>
        <p:spPr>
          <a:xfrm>
            <a:off x="4907820" y="5369694"/>
            <a:ext cx="2376355" cy="548133"/>
          </a:xfrm>
          <a:prstGeom prst="rect">
            <a:avLst/>
          </a:prstGeom>
        </p:spPr>
        <p:txBody>
          <a:bodyPr/>
          <a:lstStyle>
            <a:lvl1pPr marL="0" indent="0" algn="l">
              <a:buNone/>
              <a:defRPr sz="1400">
                <a:solidFill>
                  <a:schemeClr val="bg1"/>
                </a:solidFill>
                <a:latin typeface="Montserrat" panose="00000500000000000000" pitchFamily="2" charset="-52"/>
              </a:defRPr>
            </a:lvl1pPr>
            <a:lvl2pPr>
              <a:defRPr>
                <a:solidFill>
                  <a:schemeClr val="bg1"/>
                </a:solidFill>
                <a:latin typeface="Montserrat" panose="00000500000000000000" pitchFamily="2" charset="-52"/>
              </a:defRPr>
            </a:lvl2pPr>
            <a:lvl3pPr>
              <a:defRPr>
                <a:solidFill>
                  <a:schemeClr val="bg1"/>
                </a:solidFill>
                <a:latin typeface="Montserrat" panose="00000500000000000000" pitchFamily="2" charset="-52"/>
              </a:defRPr>
            </a:lvl3pPr>
            <a:lvl4pPr>
              <a:defRPr>
                <a:solidFill>
                  <a:schemeClr val="bg1"/>
                </a:solidFill>
                <a:latin typeface="Montserrat" panose="00000500000000000000" pitchFamily="2" charset="-52"/>
              </a:defRPr>
            </a:lvl4pPr>
            <a:lvl5pPr>
              <a:defRPr>
                <a:solidFill>
                  <a:schemeClr val="bg1"/>
                </a:solidFill>
                <a:latin typeface="Montserrat" panose="00000500000000000000" pitchFamily="2" charset="-52"/>
              </a:defRPr>
            </a:lvl5pPr>
          </a:lstStyle>
          <a:p>
            <a:pPr lvl="0"/>
            <a:r>
              <a:rPr lang="ru-RU" dirty="0"/>
              <a:t>Образец текста</a:t>
            </a:r>
          </a:p>
        </p:txBody>
      </p:sp>
      <p:sp>
        <p:nvSpPr>
          <p:cNvPr id="31" name="Текст 16">
            <a:extLst>
              <a:ext uri="{FF2B5EF4-FFF2-40B4-BE49-F238E27FC236}">
                <a16:creationId xmlns:a16="http://schemas.microsoft.com/office/drawing/2014/main" id="{2AA12CD1-D486-460B-B914-B4547056B7A9}"/>
              </a:ext>
            </a:extLst>
          </p:cNvPr>
          <p:cNvSpPr>
            <a:spLocks noGrp="1"/>
          </p:cNvSpPr>
          <p:nvPr userDrawn="1">
            <p:ph type="body" sz="quarter" idx="17"/>
          </p:nvPr>
        </p:nvSpPr>
        <p:spPr>
          <a:xfrm>
            <a:off x="8357587" y="4880598"/>
            <a:ext cx="2376355" cy="386727"/>
          </a:xfrm>
          <a:prstGeom prst="rect">
            <a:avLst/>
          </a:prstGeom>
        </p:spPr>
        <p:txBody>
          <a:bodyPr/>
          <a:lstStyle>
            <a:lvl1pPr marL="0" indent="0" algn="l">
              <a:buNone/>
              <a:defRPr sz="1600">
                <a:solidFill>
                  <a:schemeClr val="bg1"/>
                </a:solidFill>
                <a:latin typeface="Montserrat Bold" panose="00000800000000000000" pitchFamily="2" charset="-52"/>
              </a:defRPr>
            </a:lvl1pPr>
            <a:lvl2pPr>
              <a:defRPr>
                <a:solidFill>
                  <a:schemeClr val="bg1"/>
                </a:solidFill>
                <a:latin typeface="Montserrat" panose="00000500000000000000" pitchFamily="2" charset="-52"/>
              </a:defRPr>
            </a:lvl2pPr>
            <a:lvl3pPr>
              <a:defRPr>
                <a:solidFill>
                  <a:schemeClr val="bg1"/>
                </a:solidFill>
                <a:latin typeface="Montserrat" panose="00000500000000000000" pitchFamily="2" charset="-52"/>
              </a:defRPr>
            </a:lvl3pPr>
            <a:lvl4pPr>
              <a:defRPr>
                <a:solidFill>
                  <a:schemeClr val="bg1"/>
                </a:solidFill>
                <a:latin typeface="Montserrat" panose="00000500000000000000" pitchFamily="2" charset="-52"/>
              </a:defRPr>
            </a:lvl4pPr>
            <a:lvl5pPr>
              <a:defRPr>
                <a:solidFill>
                  <a:schemeClr val="bg1"/>
                </a:solidFill>
                <a:latin typeface="Montserrat" panose="00000500000000000000" pitchFamily="2" charset="-52"/>
              </a:defRPr>
            </a:lvl5pPr>
          </a:lstStyle>
          <a:p>
            <a:pPr lvl="0"/>
            <a:r>
              <a:rPr lang="ru-RU" dirty="0"/>
              <a:t>Образец текста</a:t>
            </a:r>
          </a:p>
        </p:txBody>
      </p:sp>
      <p:sp>
        <p:nvSpPr>
          <p:cNvPr id="32" name="Текст 16">
            <a:extLst>
              <a:ext uri="{FF2B5EF4-FFF2-40B4-BE49-F238E27FC236}">
                <a16:creationId xmlns:a16="http://schemas.microsoft.com/office/drawing/2014/main" id="{19506A4A-7706-4396-AF4F-E22B6C4A2874}"/>
              </a:ext>
            </a:extLst>
          </p:cNvPr>
          <p:cNvSpPr>
            <a:spLocks noGrp="1"/>
          </p:cNvSpPr>
          <p:nvPr userDrawn="1">
            <p:ph type="body" sz="quarter" idx="18"/>
          </p:nvPr>
        </p:nvSpPr>
        <p:spPr>
          <a:xfrm>
            <a:off x="8357587" y="5369694"/>
            <a:ext cx="2376355" cy="548133"/>
          </a:xfrm>
          <a:prstGeom prst="rect">
            <a:avLst/>
          </a:prstGeom>
        </p:spPr>
        <p:txBody>
          <a:bodyPr/>
          <a:lstStyle>
            <a:lvl1pPr marL="0" indent="0" algn="l">
              <a:buNone/>
              <a:defRPr sz="1400">
                <a:solidFill>
                  <a:schemeClr val="bg1"/>
                </a:solidFill>
                <a:latin typeface="Montserrat" panose="00000500000000000000" pitchFamily="2" charset="-52"/>
              </a:defRPr>
            </a:lvl1pPr>
            <a:lvl2pPr>
              <a:defRPr>
                <a:solidFill>
                  <a:schemeClr val="bg1"/>
                </a:solidFill>
                <a:latin typeface="Montserrat" panose="00000500000000000000" pitchFamily="2" charset="-52"/>
              </a:defRPr>
            </a:lvl2pPr>
            <a:lvl3pPr>
              <a:defRPr>
                <a:solidFill>
                  <a:schemeClr val="bg1"/>
                </a:solidFill>
                <a:latin typeface="Montserrat" panose="00000500000000000000" pitchFamily="2" charset="-52"/>
              </a:defRPr>
            </a:lvl3pPr>
            <a:lvl4pPr>
              <a:defRPr>
                <a:solidFill>
                  <a:schemeClr val="bg1"/>
                </a:solidFill>
                <a:latin typeface="Montserrat" panose="00000500000000000000" pitchFamily="2" charset="-52"/>
              </a:defRPr>
            </a:lvl4pPr>
            <a:lvl5pPr>
              <a:defRPr>
                <a:solidFill>
                  <a:schemeClr val="bg1"/>
                </a:solidFill>
                <a:latin typeface="Montserrat" panose="00000500000000000000" pitchFamily="2" charset="-52"/>
              </a:defRPr>
            </a:lvl5pPr>
          </a:lstStyle>
          <a:p>
            <a:pPr lvl="0"/>
            <a:r>
              <a:rPr lang="ru-RU" dirty="0"/>
              <a:t>Образец текста</a:t>
            </a:r>
          </a:p>
        </p:txBody>
      </p:sp>
    </p:spTree>
    <p:extLst>
      <p:ext uri="{BB962C8B-B14F-4D97-AF65-F5344CB8AC3E}">
        <p14:creationId xmlns:p14="http://schemas.microsoft.com/office/powerpoint/2010/main" val="337743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26" presetClass="emph" presetSubtype="0" repeatCount="indefinite" fill="hold" nodeType="withEffect">
                                  <p:stCondLst>
                                    <p:cond delay="0"/>
                                  </p:stCondLst>
                                  <p:childTnLst>
                                    <p:animEffect transition="out" filter="fade">
                                      <p:cBhvr>
                                        <p:cTn id="9" dur="10000" tmFilter="0, 0; .2, .5; .8, .5; 1, 0"/>
                                        <p:tgtEl>
                                          <p:spTgt spid="19"/>
                                        </p:tgtEl>
                                      </p:cBhvr>
                                    </p:animEffect>
                                    <p:animScale>
                                      <p:cBhvr>
                                        <p:cTn id="10" dur="500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B71CCDAF-E81D-4ABD-A927-96CF05A2EDA0}"/>
              </a:ext>
            </a:extLst>
          </p:cNvPr>
          <p:cNvSpPr/>
          <p:nvPr userDrawn="1"/>
        </p:nvSpPr>
        <p:spPr>
          <a:xfrm>
            <a:off x="-6478" y="-3867"/>
            <a:ext cx="12204957" cy="6865735"/>
          </a:xfrm>
          <a:prstGeom prst="rect">
            <a:avLst/>
          </a:prstGeom>
          <a:gradFill>
            <a:gsLst>
              <a:gs pos="7000">
                <a:srgbClr val="240C2F"/>
              </a:gs>
              <a:gs pos="100000">
                <a:srgbClr val="2D0B3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00"/>
          </a:p>
        </p:txBody>
      </p:sp>
    </p:spTree>
    <p:extLst>
      <p:ext uri="{BB962C8B-B14F-4D97-AF65-F5344CB8AC3E}">
        <p14:creationId xmlns:p14="http://schemas.microsoft.com/office/powerpoint/2010/main" val="3820586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1" r:id="rId11"/>
    <p:sldLayoutId id="2147483662" r:id="rId12"/>
    <p:sldLayoutId id="2147483663" r:id="rId13"/>
    <p:sldLayoutId id="2147483664" r:id="rId14"/>
    <p:sldLayoutId id="2147483665" r:id="rId15"/>
    <p:sldLayoutId id="2147483667" r:id="rId16"/>
    <p:sldLayoutId id="2147483668" r:id="rId17"/>
    <p:sldLayoutId id="2147483669" r:id="rId18"/>
    <p:sldLayoutId id="2147483670"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886F9F58-DF43-AFB7-7420-46D70FB2F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14" y="-438608"/>
            <a:ext cx="13577510" cy="7906664"/>
          </a:xfrm>
          <a:prstGeom prst="rect">
            <a:avLst/>
          </a:prstGeom>
        </p:spPr>
      </p:pic>
      <p:sp>
        <p:nvSpPr>
          <p:cNvPr id="3" name="Прямоугольник 2">
            <a:extLst>
              <a:ext uri="{FF2B5EF4-FFF2-40B4-BE49-F238E27FC236}">
                <a16:creationId xmlns:a16="http://schemas.microsoft.com/office/drawing/2014/main" id="{F573FC29-777E-861F-2480-B3417CE28FBF}"/>
              </a:ext>
            </a:extLst>
          </p:cNvPr>
          <p:cNvSpPr/>
          <p:nvPr/>
        </p:nvSpPr>
        <p:spPr>
          <a:xfrm>
            <a:off x="-914400" y="-345151"/>
            <a:ext cx="914399" cy="737460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3">
            <a:extLst>
              <a:ext uri="{FF2B5EF4-FFF2-40B4-BE49-F238E27FC236}">
                <a16:creationId xmlns:a16="http://schemas.microsoft.com/office/drawing/2014/main" id="{68191467-59A9-6D86-FB2F-BF166DB3A800}"/>
              </a:ext>
            </a:extLst>
          </p:cNvPr>
          <p:cNvSpPr/>
          <p:nvPr/>
        </p:nvSpPr>
        <p:spPr>
          <a:xfrm>
            <a:off x="-435514" y="-708767"/>
            <a:ext cx="13296108" cy="701034"/>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a:extLst>
              <a:ext uri="{FF2B5EF4-FFF2-40B4-BE49-F238E27FC236}">
                <a16:creationId xmlns:a16="http://schemas.microsoft.com/office/drawing/2014/main" id="{D4DD3EEF-0A51-D519-B9DC-57894C81F36F}"/>
              </a:ext>
            </a:extLst>
          </p:cNvPr>
          <p:cNvSpPr/>
          <p:nvPr/>
        </p:nvSpPr>
        <p:spPr>
          <a:xfrm>
            <a:off x="12191999" y="-355885"/>
            <a:ext cx="692755" cy="77412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a:extLst>
              <a:ext uri="{FF2B5EF4-FFF2-40B4-BE49-F238E27FC236}">
                <a16:creationId xmlns:a16="http://schemas.microsoft.com/office/drawing/2014/main" id="{0B0CF5D9-5F1C-D7E1-424C-1A2DCDE50B7E}"/>
              </a:ext>
            </a:extLst>
          </p:cNvPr>
          <p:cNvSpPr/>
          <p:nvPr/>
        </p:nvSpPr>
        <p:spPr>
          <a:xfrm>
            <a:off x="-435514" y="6858000"/>
            <a:ext cx="13296108" cy="5350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Заголовок 1">
            <a:extLst>
              <a:ext uri="{FF2B5EF4-FFF2-40B4-BE49-F238E27FC236}">
                <a16:creationId xmlns:a16="http://schemas.microsoft.com/office/drawing/2014/main" id="{CF894997-F816-0FE9-EC5A-6D26593EBB3D}"/>
              </a:ext>
            </a:extLst>
          </p:cNvPr>
          <p:cNvSpPr txBox="1">
            <a:spLocks/>
          </p:cNvSpPr>
          <p:nvPr/>
        </p:nvSpPr>
        <p:spPr>
          <a:xfrm>
            <a:off x="1089024" y="2104232"/>
            <a:ext cx="8677276" cy="2475834"/>
          </a:xfrm>
          <a:prstGeom prst="rect">
            <a:avLst/>
          </a:prstGeom>
        </p:spPr>
        <p:txBody>
          <a:bodyPr/>
          <a:lstStyle>
            <a:lvl1pPr>
              <a:lnSpc>
                <a:spcPct val="90000"/>
              </a:lnSpc>
              <a:spcBef>
                <a:spcPct val="0"/>
              </a:spcBef>
              <a:buNone/>
              <a:defRPr sz="6000">
                <a:solidFill>
                  <a:schemeClr val="bg1"/>
                </a:solidFill>
                <a:latin typeface="Montserrat Bold" panose="00000800000000000000" pitchFamily="2" charset="-52"/>
                <a:ea typeface="+mj-ea"/>
                <a:cs typeface="+mj-cs"/>
              </a:defRPr>
            </a:lvl1pPr>
          </a:lstStyle>
          <a:p>
            <a:r>
              <a:rPr lang="lv-LV" dirty="0"/>
              <a:t>Kvadrātvienādības ax2+bx+c&lt;0 </a:t>
            </a:r>
          </a:p>
          <a:p>
            <a:r>
              <a:rPr lang="lv-LV" dirty="0"/>
              <a:t>risinājums</a:t>
            </a:r>
          </a:p>
          <a:p>
            <a:endParaRPr lang="en-US" dirty="0"/>
          </a:p>
        </p:txBody>
      </p:sp>
      <p:sp>
        <p:nvSpPr>
          <p:cNvPr id="9" name="TextBox 8">
            <a:extLst>
              <a:ext uri="{FF2B5EF4-FFF2-40B4-BE49-F238E27FC236}">
                <a16:creationId xmlns:a16="http://schemas.microsoft.com/office/drawing/2014/main" id="{6FE5A26C-C4EE-FE61-44B2-B8B4F45ECF43}"/>
              </a:ext>
            </a:extLst>
          </p:cNvPr>
          <p:cNvSpPr txBox="1"/>
          <p:nvPr/>
        </p:nvSpPr>
        <p:spPr>
          <a:xfrm>
            <a:off x="8835088" y="6365561"/>
            <a:ext cx="2699778" cy="369332"/>
          </a:xfrm>
          <a:prstGeom prst="rect">
            <a:avLst/>
          </a:prstGeom>
          <a:noFill/>
        </p:spPr>
        <p:txBody>
          <a:bodyPr wrap="none" rtlCol="0">
            <a:spAutoFit/>
          </a:bodyPr>
          <a:lstStyle/>
          <a:p>
            <a:r>
              <a:rPr lang="lv-LV" dirty="0"/>
              <a:t>Maksims Križanovskis</a:t>
            </a:r>
            <a:endParaRPr lang="ru-RU" dirty="0"/>
          </a:p>
        </p:txBody>
      </p:sp>
      <p:pic>
        <p:nvPicPr>
          <p:cNvPr id="11" name="Рисунок 10">
            <a:extLst>
              <a:ext uri="{FF2B5EF4-FFF2-40B4-BE49-F238E27FC236}">
                <a16:creationId xmlns:a16="http://schemas.microsoft.com/office/drawing/2014/main" id="{7A991FEF-81B0-6B0A-1289-BEC7511A2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6305" y="506681"/>
            <a:ext cx="2918452" cy="2918452"/>
          </a:xfrm>
          <a:prstGeom prst="rect">
            <a:avLst/>
          </a:prstGeom>
        </p:spPr>
      </p:pic>
    </p:spTree>
    <p:extLst>
      <p:ext uri="{BB962C8B-B14F-4D97-AF65-F5344CB8AC3E}">
        <p14:creationId xmlns:p14="http://schemas.microsoft.com/office/powerpoint/2010/main" val="2675441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mph" presetSubtype="0" repeatCount="indefinite" fill="hold" nodeType="withEffect">
                                  <p:stCondLst>
                                    <p:cond delay="0"/>
                                  </p:stCondLst>
                                  <p:childTnLst>
                                    <p:animEffect transition="out" filter="fade">
                                      <p:cBhvr>
                                        <p:cTn id="9" dur="10000" tmFilter="0, 0; .2, .5; .8, .5; 1, 0"/>
                                        <p:tgtEl>
                                          <p:spTgt spid="2"/>
                                        </p:tgtEl>
                                      </p:cBhvr>
                                    </p:animEffect>
                                    <p:animScale>
                                      <p:cBhvr>
                                        <p:cTn id="10" dur="50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A46B2AAA-8778-AB96-1BCC-F8B2F12A3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14" y="-708767"/>
            <a:ext cx="13577510" cy="7906664"/>
          </a:xfrm>
          <a:prstGeom prst="rect">
            <a:avLst/>
          </a:prstGeom>
        </p:spPr>
      </p:pic>
      <p:sp>
        <p:nvSpPr>
          <p:cNvPr id="3" name="Прямоугольник 2">
            <a:extLst>
              <a:ext uri="{FF2B5EF4-FFF2-40B4-BE49-F238E27FC236}">
                <a16:creationId xmlns:a16="http://schemas.microsoft.com/office/drawing/2014/main" id="{26F21E3E-2D05-C6CA-0D05-4DB7D62B2D8E}"/>
              </a:ext>
            </a:extLst>
          </p:cNvPr>
          <p:cNvSpPr/>
          <p:nvPr/>
        </p:nvSpPr>
        <p:spPr>
          <a:xfrm>
            <a:off x="-914400" y="-618859"/>
            <a:ext cx="914399" cy="764830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3">
            <a:extLst>
              <a:ext uri="{FF2B5EF4-FFF2-40B4-BE49-F238E27FC236}">
                <a16:creationId xmlns:a16="http://schemas.microsoft.com/office/drawing/2014/main" id="{3C26654F-AE79-0DB1-3F11-1505FA07C98D}"/>
              </a:ext>
            </a:extLst>
          </p:cNvPr>
          <p:cNvSpPr/>
          <p:nvPr/>
        </p:nvSpPr>
        <p:spPr>
          <a:xfrm>
            <a:off x="-435514" y="-708767"/>
            <a:ext cx="13296108" cy="701034"/>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a:extLst>
              <a:ext uri="{FF2B5EF4-FFF2-40B4-BE49-F238E27FC236}">
                <a16:creationId xmlns:a16="http://schemas.microsoft.com/office/drawing/2014/main" id="{DD521FFD-C6A8-7035-4021-3E5985201336}"/>
              </a:ext>
            </a:extLst>
          </p:cNvPr>
          <p:cNvSpPr/>
          <p:nvPr/>
        </p:nvSpPr>
        <p:spPr>
          <a:xfrm>
            <a:off x="12191999" y="-355885"/>
            <a:ext cx="925835" cy="77412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a:extLst>
              <a:ext uri="{FF2B5EF4-FFF2-40B4-BE49-F238E27FC236}">
                <a16:creationId xmlns:a16="http://schemas.microsoft.com/office/drawing/2014/main" id="{70DAABDC-11A9-C3F5-A59D-37AD3D83459F}"/>
              </a:ext>
            </a:extLst>
          </p:cNvPr>
          <p:cNvSpPr/>
          <p:nvPr/>
        </p:nvSpPr>
        <p:spPr>
          <a:xfrm>
            <a:off x="-435514" y="6877050"/>
            <a:ext cx="13296108" cy="752208"/>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
            <a:extLst>
              <a:ext uri="{FF2B5EF4-FFF2-40B4-BE49-F238E27FC236}">
                <a16:creationId xmlns:a16="http://schemas.microsoft.com/office/drawing/2014/main" id="{A8136474-587B-6BBC-80CF-DA5A3E421DCE}"/>
              </a:ext>
            </a:extLst>
          </p:cNvPr>
          <p:cNvSpPr txBox="1">
            <a:spLocks/>
          </p:cNvSpPr>
          <p:nvPr/>
        </p:nvSpPr>
        <p:spPr>
          <a:xfrm>
            <a:off x="1457325" y="2144817"/>
            <a:ext cx="9277350" cy="2144712"/>
          </a:xfrm>
          <a:prstGeom prst="rect">
            <a:avLst/>
          </a:prstGeom>
        </p:spPr>
        <p:txBody>
          <a:bodyPr/>
          <a:lstStyle>
            <a:lvl1pPr indent="0">
              <a:lnSpc>
                <a:spcPct val="90000"/>
              </a:lnSpc>
              <a:spcBef>
                <a:spcPts val="1000"/>
              </a:spcBef>
              <a:buFont typeface="Arial" panose="020B0604020202020204" pitchFamily="34" charset="0"/>
              <a:buNone/>
              <a:defRPr sz="1600">
                <a:solidFill>
                  <a:schemeClr val="bg1"/>
                </a:solidFill>
                <a:latin typeface="Montserrat" panose="00000500000000000000" pitchFamily="2" charset="-52"/>
              </a:defRPr>
            </a:lvl1pPr>
            <a:lvl2pPr marL="685800" indent="-228600">
              <a:lnSpc>
                <a:spcPct val="90000"/>
              </a:lnSpc>
              <a:spcBef>
                <a:spcPts val="500"/>
              </a:spcBef>
              <a:buFont typeface="Arial" panose="020B0604020202020204" pitchFamily="34" charset="0"/>
              <a:buChar char="•"/>
              <a:defRPr sz="2400">
                <a:solidFill>
                  <a:schemeClr val="bg1"/>
                </a:solidFill>
                <a:latin typeface="Montserrat" panose="00000500000000000000" pitchFamily="2" charset="-52"/>
              </a:defRPr>
            </a:lvl2pPr>
            <a:lvl3pPr marL="1143000" indent="-228600">
              <a:lnSpc>
                <a:spcPct val="90000"/>
              </a:lnSpc>
              <a:spcBef>
                <a:spcPts val="500"/>
              </a:spcBef>
              <a:buFont typeface="Arial" panose="020B0604020202020204" pitchFamily="34" charset="0"/>
              <a:buChar char="•"/>
              <a:defRPr sz="2000">
                <a:solidFill>
                  <a:schemeClr val="bg1"/>
                </a:solidFill>
                <a:latin typeface="Montserrat" panose="00000500000000000000" pitchFamily="2" charset="-52"/>
              </a:defRPr>
            </a:lvl3pPr>
            <a:lvl4pPr marL="1600200" indent="-228600">
              <a:lnSpc>
                <a:spcPct val="90000"/>
              </a:lnSpc>
              <a:spcBef>
                <a:spcPts val="500"/>
              </a:spcBef>
              <a:buFont typeface="Arial" panose="020B0604020202020204" pitchFamily="34" charset="0"/>
              <a:buChar char="•"/>
              <a:defRPr>
                <a:solidFill>
                  <a:schemeClr val="bg1"/>
                </a:solidFill>
                <a:latin typeface="Montserrat" panose="00000500000000000000" pitchFamily="2" charset="-52"/>
              </a:defRPr>
            </a:lvl4pPr>
            <a:lvl5pPr marL="2057400" indent="-228600">
              <a:lnSpc>
                <a:spcPct val="90000"/>
              </a:lnSpc>
              <a:spcBef>
                <a:spcPts val="500"/>
              </a:spcBef>
              <a:buFont typeface="Arial" panose="020B0604020202020204" pitchFamily="34" charset="0"/>
              <a:buChar char="•"/>
              <a:defRPr>
                <a:solidFill>
                  <a:schemeClr val="bg1"/>
                </a:solidFill>
                <a:latin typeface="Montserrat" panose="00000500000000000000" pitchFamily="2" charset="-5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lv-LV" dirty="0"/>
              <a:t>Man vissvarīgākais uzdevums bija izveidot vietni, k</a:t>
            </a:r>
            <a:r>
              <a:rPr lang="en-US" dirty="0" err="1"/>
              <a:t>uru</a:t>
            </a:r>
            <a:r>
              <a:rPr lang="lv-LV" dirty="0"/>
              <a:t> cilvēki varēs izmantot un lai tā viņiem palīdzētu izprast tēmu. Protams viens no mērķiem bija atjaunot savas zināšanas un prasmem JS un CSS.</a:t>
            </a:r>
            <a:endParaRPr lang="en-US" dirty="0"/>
          </a:p>
        </p:txBody>
      </p:sp>
      <p:sp>
        <p:nvSpPr>
          <p:cNvPr id="8" name="Title">
            <a:extLst>
              <a:ext uri="{FF2B5EF4-FFF2-40B4-BE49-F238E27FC236}">
                <a16:creationId xmlns:a16="http://schemas.microsoft.com/office/drawing/2014/main" id="{E968E7C6-4B61-FC94-30FE-E59041D8DE63}"/>
              </a:ext>
            </a:extLst>
          </p:cNvPr>
          <p:cNvSpPr txBox="1">
            <a:spLocks/>
          </p:cNvSpPr>
          <p:nvPr/>
        </p:nvSpPr>
        <p:spPr>
          <a:xfrm>
            <a:off x="1457324" y="1135793"/>
            <a:ext cx="9277350" cy="810946"/>
          </a:xfrm>
          <a:prstGeom prst="rect">
            <a:avLst/>
          </a:prstGeom>
        </p:spPr>
        <p:txBody>
          <a:bodyPr/>
          <a:lstStyle>
            <a:lvl1pPr>
              <a:lnSpc>
                <a:spcPct val="90000"/>
              </a:lnSpc>
              <a:spcBef>
                <a:spcPct val="0"/>
              </a:spcBef>
              <a:buNone/>
              <a:defRPr sz="4500">
                <a:solidFill>
                  <a:schemeClr val="bg1"/>
                </a:solidFill>
                <a:latin typeface="Montserrat Bold" panose="00000800000000000000" pitchFamily="2" charset="-52"/>
                <a:ea typeface="+mj-ea"/>
                <a:cs typeface="+mj-cs"/>
              </a:defRPr>
            </a:lvl1pPr>
          </a:lstStyle>
          <a:p>
            <a:r>
              <a:rPr lang="lv-LV" dirty="0"/>
              <a:t>Projekta mērķis</a:t>
            </a:r>
            <a:endParaRPr lang="en-US" dirty="0"/>
          </a:p>
        </p:txBody>
      </p:sp>
      <p:pic>
        <p:nvPicPr>
          <p:cNvPr id="13" name="Рисунок 12">
            <a:extLst>
              <a:ext uri="{FF2B5EF4-FFF2-40B4-BE49-F238E27FC236}">
                <a16:creationId xmlns:a16="http://schemas.microsoft.com/office/drawing/2014/main" id="{207927CC-E7EE-22FE-2CB8-187B01C1DA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72602">
            <a:off x="4951166" y="1900238"/>
            <a:ext cx="6219219" cy="5389990"/>
          </a:xfrm>
          <a:prstGeom prst="rect">
            <a:avLst/>
          </a:prstGeom>
        </p:spPr>
      </p:pic>
    </p:spTree>
    <p:extLst>
      <p:ext uri="{BB962C8B-B14F-4D97-AF65-F5344CB8AC3E}">
        <p14:creationId xmlns:p14="http://schemas.microsoft.com/office/powerpoint/2010/main" val="1457970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mph" presetSubtype="0" repeatCount="indefinite" fill="hold" nodeType="withEffect">
                                  <p:stCondLst>
                                    <p:cond delay="0"/>
                                  </p:stCondLst>
                                  <p:childTnLst>
                                    <p:animEffect transition="out" filter="fade">
                                      <p:cBhvr>
                                        <p:cTn id="9" dur="10000" tmFilter="0, 0; .2, .5; .8, .5; 1, 0"/>
                                        <p:tgtEl>
                                          <p:spTgt spid="2"/>
                                        </p:tgtEl>
                                      </p:cBhvr>
                                    </p:animEffect>
                                    <p:animScale>
                                      <p:cBhvr>
                                        <p:cTn id="10" dur="50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6715C0D3-98BE-FDAD-FD5F-1B84DA125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081" y="-618859"/>
            <a:ext cx="13620756" cy="8095718"/>
          </a:xfrm>
          <a:prstGeom prst="rect">
            <a:avLst/>
          </a:prstGeom>
        </p:spPr>
      </p:pic>
      <p:sp>
        <p:nvSpPr>
          <p:cNvPr id="3" name="Прямоугольник 2">
            <a:extLst>
              <a:ext uri="{FF2B5EF4-FFF2-40B4-BE49-F238E27FC236}">
                <a16:creationId xmlns:a16="http://schemas.microsoft.com/office/drawing/2014/main" id="{3896E29B-DD7B-F213-5355-9F8BED7D449F}"/>
              </a:ext>
            </a:extLst>
          </p:cNvPr>
          <p:cNvSpPr/>
          <p:nvPr/>
        </p:nvSpPr>
        <p:spPr>
          <a:xfrm>
            <a:off x="-914400" y="-618859"/>
            <a:ext cx="914399" cy="764830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3">
            <a:extLst>
              <a:ext uri="{FF2B5EF4-FFF2-40B4-BE49-F238E27FC236}">
                <a16:creationId xmlns:a16="http://schemas.microsoft.com/office/drawing/2014/main" id="{9477AD01-DAA9-8F1D-86CE-3CFA19331001}"/>
              </a:ext>
            </a:extLst>
          </p:cNvPr>
          <p:cNvSpPr/>
          <p:nvPr/>
        </p:nvSpPr>
        <p:spPr>
          <a:xfrm>
            <a:off x="-435514" y="-708767"/>
            <a:ext cx="13296108" cy="701034"/>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a:extLst>
              <a:ext uri="{FF2B5EF4-FFF2-40B4-BE49-F238E27FC236}">
                <a16:creationId xmlns:a16="http://schemas.microsoft.com/office/drawing/2014/main" id="{B80D3B3D-C288-47A5-853D-A60F1508BF69}"/>
              </a:ext>
            </a:extLst>
          </p:cNvPr>
          <p:cNvSpPr/>
          <p:nvPr/>
        </p:nvSpPr>
        <p:spPr>
          <a:xfrm>
            <a:off x="12192000" y="-355885"/>
            <a:ext cx="914398" cy="77412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a:extLst>
              <a:ext uri="{FF2B5EF4-FFF2-40B4-BE49-F238E27FC236}">
                <a16:creationId xmlns:a16="http://schemas.microsoft.com/office/drawing/2014/main" id="{0334FE38-7EC3-1181-CA30-55072B5E9AE5}"/>
              </a:ext>
            </a:extLst>
          </p:cNvPr>
          <p:cNvSpPr/>
          <p:nvPr/>
        </p:nvSpPr>
        <p:spPr>
          <a:xfrm>
            <a:off x="-435514" y="6877050"/>
            <a:ext cx="13296108" cy="752208"/>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 3">
            <a:extLst>
              <a:ext uri="{FF2B5EF4-FFF2-40B4-BE49-F238E27FC236}">
                <a16:creationId xmlns:a16="http://schemas.microsoft.com/office/drawing/2014/main" id="{41FEBB4B-FB3F-39CC-FF9D-5BD31E9A53EB}"/>
              </a:ext>
            </a:extLst>
          </p:cNvPr>
          <p:cNvSpPr txBox="1">
            <a:spLocks/>
          </p:cNvSpPr>
          <p:nvPr/>
        </p:nvSpPr>
        <p:spPr>
          <a:xfrm>
            <a:off x="8153400" y="3828346"/>
            <a:ext cx="2581275" cy="1658054"/>
          </a:xfrm>
          <a:prstGeom prst="rect">
            <a:avLst/>
          </a:prstGeom>
        </p:spPr>
        <p:txBody>
          <a:bodyPr anchor="t"/>
          <a:lstStyle>
            <a:defPPr lvl="0">
              <a:defRPr lang="ru-RU"/>
            </a:defPPr>
            <a:lvl1pPr indent="0">
              <a:lnSpc>
                <a:spcPct val="90000"/>
              </a:lnSpc>
              <a:spcBef>
                <a:spcPts val="1000"/>
              </a:spcBef>
              <a:buFont typeface="Arial" panose="020B0604020202020204" pitchFamily="34" charset="0"/>
              <a:buNone/>
              <a:defRPr sz="1600">
                <a:solidFill>
                  <a:schemeClr val="bg1"/>
                </a:solidFill>
                <a:latin typeface="Montserrat" panose="00000500000000000000" pitchFamily="2" charset="-5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lv-LV" dirty="0"/>
              <a:t>Projekta uzlabošana un prezentacijas veidošana.</a:t>
            </a:r>
            <a:endParaRPr lang="en-US" dirty="0"/>
          </a:p>
        </p:txBody>
      </p:sp>
      <p:sp>
        <p:nvSpPr>
          <p:cNvPr id="8" name="Time 3">
            <a:extLst>
              <a:ext uri="{FF2B5EF4-FFF2-40B4-BE49-F238E27FC236}">
                <a16:creationId xmlns:a16="http://schemas.microsoft.com/office/drawing/2014/main" id="{9FDE38CA-18F3-DB31-A7EF-5DD683CE8983}"/>
              </a:ext>
            </a:extLst>
          </p:cNvPr>
          <p:cNvSpPr txBox="1">
            <a:spLocks/>
          </p:cNvSpPr>
          <p:nvPr/>
        </p:nvSpPr>
        <p:spPr>
          <a:xfrm>
            <a:off x="8153400" y="2855742"/>
            <a:ext cx="3035300" cy="810946"/>
          </a:xfrm>
          <a:prstGeom prst="rect">
            <a:avLst/>
          </a:prstGeom>
        </p:spPr>
        <p:txBody>
          <a:bodyPr anchor="b"/>
          <a:lstStyle>
            <a:defPPr lvl="0">
              <a:defRPr lang="ru-RU"/>
            </a:defPPr>
            <a:lvl1pPr indent="0">
              <a:lnSpc>
                <a:spcPct val="90000"/>
              </a:lnSpc>
              <a:spcBef>
                <a:spcPts val="1000"/>
              </a:spcBef>
              <a:buFont typeface="Arial" panose="020B0604020202020204" pitchFamily="34" charset="0"/>
              <a:buNone/>
              <a:defRPr sz="3600">
                <a:solidFill>
                  <a:schemeClr val="bg1"/>
                </a:solidFill>
                <a:latin typeface="Montserrat Black" panose="00000A00000000000000" pitchFamily="2" charset="-5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lv-LV" dirty="0"/>
              <a:t>2 stundas</a:t>
            </a:r>
            <a:endParaRPr lang="ru-RU" dirty="0"/>
          </a:p>
        </p:txBody>
      </p:sp>
      <p:sp>
        <p:nvSpPr>
          <p:cNvPr id="9" name="Text 2">
            <a:extLst>
              <a:ext uri="{FF2B5EF4-FFF2-40B4-BE49-F238E27FC236}">
                <a16:creationId xmlns:a16="http://schemas.microsoft.com/office/drawing/2014/main" id="{49639C27-AFED-F7BA-2EC7-53FBED5F082A}"/>
              </a:ext>
            </a:extLst>
          </p:cNvPr>
          <p:cNvSpPr txBox="1">
            <a:spLocks/>
          </p:cNvSpPr>
          <p:nvPr/>
        </p:nvSpPr>
        <p:spPr>
          <a:xfrm>
            <a:off x="4805363" y="3828346"/>
            <a:ext cx="2581275" cy="1658054"/>
          </a:xfrm>
          <a:prstGeom prst="rect">
            <a:avLst/>
          </a:prstGeom>
        </p:spPr>
        <p:txBody>
          <a:bodyPr anchor="t"/>
          <a:lstStyle>
            <a:defPPr lvl="0">
              <a:defRPr lang="ru-RU"/>
            </a:defPPr>
            <a:lvl1pPr indent="0">
              <a:lnSpc>
                <a:spcPct val="90000"/>
              </a:lnSpc>
              <a:spcBef>
                <a:spcPts val="1000"/>
              </a:spcBef>
              <a:buFont typeface="Arial" panose="020B0604020202020204" pitchFamily="34" charset="0"/>
              <a:buNone/>
              <a:defRPr sz="1600">
                <a:solidFill>
                  <a:schemeClr val="bg1"/>
                </a:solidFill>
                <a:latin typeface="Montserrat" panose="00000500000000000000" pitchFamily="2" charset="-5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lv-LV" dirty="0"/>
              <a:t>Koda rakstīšana.</a:t>
            </a:r>
            <a:endParaRPr lang="en-US" dirty="0"/>
          </a:p>
        </p:txBody>
      </p:sp>
      <p:sp>
        <p:nvSpPr>
          <p:cNvPr id="10" name="Time 2">
            <a:extLst>
              <a:ext uri="{FF2B5EF4-FFF2-40B4-BE49-F238E27FC236}">
                <a16:creationId xmlns:a16="http://schemas.microsoft.com/office/drawing/2014/main" id="{EBBD650D-4A50-B159-6013-27D116F27C76}"/>
              </a:ext>
            </a:extLst>
          </p:cNvPr>
          <p:cNvSpPr txBox="1">
            <a:spLocks/>
          </p:cNvSpPr>
          <p:nvPr/>
        </p:nvSpPr>
        <p:spPr>
          <a:xfrm>
            <a:off x="4805362" y="2855742"/>
            <a:ext cx="2852737" cy="810946"/>
          </a:xfrm>
          <a:prstGeom prst="rect">
            <a:avLst/>
          </a:prstGeom>
        </p:spPr>
        <p:txBody>
          <a:bodyPr anchor="b"/>
          <a:lstStyle>
            <a:defPPr lvl="0">
              <a:defRPr lang="ru-RU"/>
            </a:defPPr>
            <a:lvl1pPr indent="0">
              <a:lnSpc>
                <a:spcPct val="90000"/>
              </a:lnSpc>
              <a:spcBef>
                <a:spcPts val="1000"/>
              </a:spcBef>
              <a:buFont typeface="Arial" panose="020B0604020202020204" pitchFamily="34" charset="0"/>
              <a:buNone/>
              <a:defRPr sz="3600">
                <a:solidFill>
                  <a:schemeClr val="bg1"/>
                </a:solidFill>
                <a:latin typeface="Montserrat Black" panose="00000A00000000000000" pitchFamily="2" charset="-5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lv-LV" dirty="0"/>
              <a:t>8 stundas</a:t>
            </a:r>
            <a:endParaRPr lang="ru-RU" dirty="0"/>
          </a:p>
        </p:txBody>
      </p:sp>
      <p:sp>
        <p:nvSpPr>
          <p:cNvPr id="11" name="Text">
            <a:extLst>
              <a:ext uri="{FF2B5EF4-FFF2-40B4-BE49-F238E27FC236}">
                <a16:creationId xmlns:a16="http://schemas.microsoft.com/office/drawing/2014/main" id="{FE94CF00-A951-63B4-DBF8-5EB3F0B3C704}"/>
              </a:ext>
            </a:extLst>
          </p:cNvPr>
          <p:cNvSpPr txBox="1">
            <a:spLocks/>
          </p:cNvSpPr>
          <p:nvPr/>
        </p:nvSpPr>
        <p:spPr>
          <a:xfrm>
            <a:off x="1457325" y="3828346"/>
            <a:ext cx="2581275" cy="1658054"/>
          </a:xfrm>
          <a:prstGeom prst="rect">
            <a:avLst/>
          </a:prstGeom>
        </p:spPr>
        <p:txBody>
          <a:bodyPr anchor="t"/>
          <a:lstStyle>
            <a:defPPr lvl="0">
              <a:defRPr lang="ru-RU"/>
            </a:defPPr>
            <a:lvl1pPr indent="0">
              <a:lnSpc>
                <a:spcPct val="90000"/>
              </a:lnSpc>
              <a:spcBef>
                <a:spcPts val="1000"/>
              </a:spcBef>
              <a:buFont typeface="Arial" panose="020B0604020202020204" pitchFamily="34" charset="0"/>
              <a:buNone/>
              <a:defRPr sz="1600">
                <a:solidFill>
                  <a:schemeClr val="bg1"/>
                </a:solidFill>
                <a:latin typeface="Montserrat" panose="00000500000000000000" pitchFamily="2" charset="-5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lv-LV" dirty="0"/>
              <a:t>Idejas veidošana un kā to izdarit reālitātē.</a:t>
            </a:r>
            <a:br>
              <a:rPr lang="en-US" dirty="0"/>
            </a:br>
            <a:endParaRPr lang="en-US" dirty="0"/>
          </a:p>
        </p:txBody>
      </p:sp>
      <p:sp>
        <p:nvSpPr>
          <p:cNvPr id="12" name="Time">
            <a:extLst>
              <a:ext uri="{FF2B5EF4-FFF2-40B4-BE49-F238E27FC236}">
                <a16:creationId xmlns:a16="http://schemas.microsoft.com/office/drawing/2014/main" id="{E9CE6B07-3954-D914-E150-A2E82AC10D99}"/>
              </a:ext>
            </a:extLst>
          </p:cNvPr>
          <p:cNvSpPr txBox="1">
            <a:spLocks/>
          </p:cNvSpPr>
          <p:nvPr/>
        </p:nvSpPr>
        <p:spPr>
          <a:xfrm>
            <a:off x="1457324" y="2855742"/>
            <a:ext cx="2428875" cy="810946"/>
          </a:xfrm>
          <a:prstGeom prst="rect">
            <a:avLst/>
          </a:prstGeom>
        </p:spPr>
        <p:txBody>
          <a:bodyPr anchor="b"/>
          <a:lstStyle>
            <a:defPPr lvl="0">
              <a:defRPr lang="ru-RU"/>
            </a:defPPr>
            <a:lvl1pPr indent="0">
              <a:lnSpc>
                <a:spcPct val="90000"/>
              </a:lnSpc>
              <a:spcBef>
                <a:spcPts val="1000"/>
              </a:spcBef>
              <a:buFont typeface="Arial" panose="020B0604020202020204" pitchFamily="34" charset="0"/>
              <a:buNone/>
              <a:defRPr sz="3600">
                <a:solidFill>
                  <a:schemeClr val="bg1"/>
                </a:solidFill>
                <a:latin typeface="Montserrat Black" panose="00000A00000000000000" pitchFamily="2" charset="-5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1 </a:t>
            </a:r>
            <a:r>
              <a:rPr lang="en-US" dirty="0" err="1"/>
              <a:t>stunda</a:t>
            </a:r>
            <a:endParaRPr lang="ru-RU" dirty="0"/>
          </a:p>
        </p:txBody>
      </p:sp>
      <p:sp>
        <p:nvSpPr>
          <p:cNvPr id="13" name="Title">
            <a:extLst>
              <a:ext uri="{FF2B5EF4-FFF2-40B4-BE49-F238E27FC236}">
                <a16:creationId xmlns:a16="http://schemas.microsoft.com/office/drawing/2014/main" id="{08CB35C7-36E8-6C3B-8BD8-CF77F54D1605}"/>
              </a:ext>
            </a:extLst>
          </p:cNvPr>
          <p:cNvSpPr txBox="1">
            <a:spLocks/>
          </p:cNvSpPr>
          <p:nvPr/>
        </p:nvSpPr>
        <p:spPr>
          <a:xfrm>
            <a:off x="1363662" y="1382917"/>
            <a:ext cx="9464675" cy="810946"/>
          </a:xfrm>
          <a:prstGeom prst="rect">
            <a:avLst/>
          </a:prstGeom>
        </p:spPr>
        <p:txBody>
          <a:bodyPr/>
          <a:lstStyle>
            <a:lvl1pPr>
              <a:lnSpc>
                <a:spcPct val="90000"/>
              </a:lnSpc>
              <a:spcBef>
                <a:spcPct val="0"/>
              </a:spcBef>
              <a:buNone/>
              <a:defRPr sz="4500">
                <a:solidFill>
                  <a:schemeClr val="bg1"/>
                </a:solidFill>
                <a:latin typeface="Montserrat Bold" panose="00000800000000000000" pitchFamily="2" charset="-52"/>
                <a:ea typeface="+mj-ea"/>
                <a:cs typeface="+mj-cs"/>
              </a:defRPr>
            </a:lvl1pPr>
          </a:lstStyle>
          <a:p>
            <a:r>
              <a:rPr lang="en-US" dirty="0" err="1"/>
              <a:t>Cik</a:t>
            </a:r>
            <a:r>
              <a:rPr lang="en-US" dirty="0"/>
              <a:t> </a:t>
            </a:r>
            <a:r>
              <a:rPr lang="en-US" dirty="0" err="1"/>
              <a:t>daudz</a:t>
            </a:r>
            <a:r>
              <a:rPr lang="en-US" dirty="0"/>
              <a:t> </a:t>
            </a:r>
            <a:r>
              <a:rPr lang="en-US" dirty="0" err="1"/>
              <a:t>laika</a:t>
            </a:r>
            <a:r>
              <a:rPr lang="en-US" dirty="0"/>
              <a:t> </a:t>
            </a:r>
            <a:r>
              <a:rPr lang="en-US" dirty="0" err="1"/>
              <a:t>esmu</a:t>
            </a:r>
            <a:r>
              <a:rPr lang="en-US" dirty="0"/>
              <a:t> </a:t>
            </a:r>
            <a:r>
              <a:rPr lang="en-US" dirty="0" err="1"/>
              <a:t>iztērējis</a:t>
            </a:r>
            <a:r>
              <a:rPr lang="lv-LV" dirty="0"/>
              <a:t>?</a:t>
            </a:r>
            <a:endParaRPr lang="en-US" dirty="0"/>
          </a:p>
        </p:txBody>
      </p:sp>
    </p:spTree>
    <p:extLst>
      <p:ext uri="{BB962C8B-B14F-4D97-AF65-F5344CB8AC3E}">
        <p14:creationId xmlns:p14="http://schemas.microsoft.com/office/powerpoint/2010/main" val="1017674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mph" presetSubtype="0" repeatCount="indefinite" fill="hold" nodeType="withEffect">
                                  <p:stCondLst>
                                    <p:cond delay="0"/>
                                  </p:stCondLst>
                                  <p:childTnLst>
                                    <p:animEffect transition="out" filter="fade">
                                      <p:cBhvr>
                                        <p:cTn id="9" dur="10000" tmFilter="0, 0; .2, .5; .8, .5; 1, 0"/>
                                        <p:tgtEl>
                                          <p:spTgt spid="2"/>
                                        </p:tgtEl>
                                      </p:cBhvr>
                                    </p:animEffect>
                                    <p:animScale>
                                      <p:cBhvr>
                                        <p:cTn id="10" dur="50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D2D26E52-533F-F8DB-0012-A67D84844A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8" y="-618859"/>
            <a:ext cx="13620756" cy="8095718"/>
          </a:xfrm>
          <a:prstGeom prst="rect">
            <a:avLst/>
          </a:prstGeom>
        </p:spPr>
      </p:pic>
      <p:sp>
        <p:nvSpPr>
          <p:cNvPr id="3" name="Snip Single Corner Rectangle 5">
            <a:extLst>
              <a:ext uri="{FF2B5EF4-FFF2-40B4-BE49-F238E27FC236}">
                <a16:creationId xmlns:a16="http://schemas.microsoft.com/office/drawing/2014/main" id="{8C9F066C-F041-BE28-EA73-48CB72C1C8EF}"/>
              </a:ext>
            </a:extLst>
          </p:cNvPr>
          <p:cNvSpPr/>
          <p:nvPr/>
        </p:nvSpPr>
        <p:spPr>
          <a:xfrm rot="5400000">
            <a:off x="6438900" y="800300"/>
            <a:ext cx="4229100" cy="5257400"/>
          </a:xfrm>
          <a:prstGeom prst="snip1Rect">
            <a:avLst>
              <a:gd name="adj" fmla="val 8863"/>
            </a:avLst>
          </a:prstGeom>
          <a:noFill/>
          <a:ln w="44450">
            <a:gradFill>
              <a:gsLst>
                <a:gs pos="0">
                  <a:srgbClr val="E2A12F"/>
                </a:gs>
                <a:gs pos="100000">
                  <a:srgbClr val="95006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3">
            <a:extLst>
              <a:ext uri="{FF2B5EF4-FFF2-40B4-BE49-F238E27FC236}">
                <a16:creationId xmlns:a16="http://schemas.microsoft.com/office/drawing/2014/main" id="{FFC45F7B-FB7D-737E-6F96-28F72BF609E4}"/>
              </a:ext>
            </a:extLst>
          </p:cNvPr>
          <p:cNvSpPr/>
          <p:nvPr/>
        </p:nvSpPr>
        <p:spPr>
          <a:xfrm>
            <a:off x="-914400" y="-618859"/>
            <a:ext cx="914399" cy="764830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a:extLst>
              <a:ext uri="{FF2B5EF4-FFF2-40B4-BE49-F238E27FC236}">
                <a16:creationId xmlns:a16="http://schemas.microsoft.com/office/drawing/2014/main" id="{366FBADD-2A36-6DD7-1E91-772082736212}"/>
              </a:ext>
            </a:extLst>
          </p:cNvPr>
          <p:cNvSpPr/>
          <p:nvPr/>
        </p:nvSpPr>
        <p:spPr>
          <a:xfrm>
            <a:off x="-435514" y="-708767"/>
            <a:ext cx="13296108" cy="701034"/>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a:extLst>
              <a:ext uri="{FF2B5EF4-FFF2-40B4-BE49-F238E27FC236}">
                <a16:creationId xmlns:a16="http://schemas.microsoft.com/office/drawing/2014/main" id="{C7753766-75AB-68E6-A3B5-3B1D3FD648E6}"/>
              </a:ext>
            </a:extLst>
          </p:cNvPr>
          <p:cNvSpPr/>
          <p:nvPr/>
        </p:nvSpPr>
        <p:spPr>
          <a:xfrm>
            <a:off x="12192000" y="-355885"/>
            <a:ext cx="868616" cy="77412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a:extLst>
              <a:ext uri="{FF2B5EF4-FFF2-40B4-BE49-F238E27FC236}">
                <a16:creationId xmlns:a16="http://schemas.microsoft.com/office/drawing/2014/main" id="{62EA12CB-B744-69F0-FB5C-23BDE0DFED2E}"/>
              </a:ext>
            </a:extLst>
          </p:cNvPr>
          <p:cNvSpPr/>
          <p:nvPr/>
        </p:nvSpPr>
        <p:spPr>
          <a:xfrm>
            <a:off x="-914400" y="6877050"/>
            <a:ext cx="13774994" cy="752208"/>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
            <a:extLst>
              <a:ext uri="{FF2B5EF4-FFF2-40B4-BE49-F238E27FC236}">
                <a16:creationId xmlns:a16="http://schemas.microsoft.com/office/drawing/2014/main" id="{D0A2EFB3-706A-FAE7-508B-3443264D71D8}"/>
              </a:ext>
            </a:extLst>
          </p:cNvPr>
          <p:cNvSpPr txBox="1">
            <a:spLocks/>
          </p:cNvSpPr>
          <p:nvPr/>
        </p:nvSpPr>
        <p:spPr>
          <a:xfrm>
            <a:off x="6148534" y="2083091"/>
            <a:ext cx="4809832" cy="2691819"/>
          </a:xfrm>
          <a:prstGeom prst="rect">
            <a:avLst/>
          </a:prstGeom>
        </p:spPr>
        <p:txBody>
          <a:bodyPr/>
          <a:lstStyle>
            <a:lvl1pPr indent="0">
              <a:lnSpc>
                <a:spcPct val="90000"/>
              </a:lnSpc>
              <a:spcBef>
                <a:spcPts val="1000"/>
              </a:spcBef>
              <a:buFont typeface="Arial" panose="020B0604020202020204" pitchFamily="34" charset="0"/>
              <a:buNone/>
              <a:defRPr sz="1600">
                <a:solidFill>
                  <a:schemeClr val="bg1"/>
                </a:solidFill>
                <a:latin typeface="Montserrat" panose="00000500000000000000" pitchFamily="2" charset="-52"/>
              </a:defRPr>
            </a:lvl1pPr>
            <a:lvl2pPr marL="685800" indent="-228600">
              <a:lnSpc>
                <a:spcPct val="90000"/>
              </a:lnSpc>
              <a:spcBef>
                <a:spcPts val="500"/>
              </a:spcBef>
              <a:buFont typeface="Arial" panose="020B0604020202020204" pitchFamily="34" charset="0"/>
              <a:buChar char="•"/>
              <a:defRPr sz="2400">
                <a:solidFill>
                  <a:schemeClr val="bg1"/>
                </a:solidFill>
                <a:latin typeface="Montserrat" panose="00000500000000000000" pitchFamily="2" charset="-52"/>
              </a:defRPr>
            </a:lvl2pPr>
            <a:lvl3pPr marL="1143000" indent="-228600">
              <a:lnSpc>
                <a:spcPct val="90000"/>
              </a:lnSpc>
              <a:spcBef>
                <a:spcPts val="500"/>
              </a:spcBef>
              <a:buFont typeface="Arial" panose="020B0604020202020204" pitchFamily="34" charset="0"/>
              <a:buChar char="•"/>
              <a:defRPr sz="2000">
                <a:solidFill>
                  <a:schemeClr val="bg1"/>
                </a:solidFill>
                <a:latin typeface="Montserrat" panose="00000500000000000000" pitchFamily="2" charset="-52"/>
              </a:defRPr>
            </a:lvl3pPr>
            <a:lvl4pPr marL="1600200" indent="-228600">
              <a:lnSpc>
                <a:spcPct val="90000"/>
              </a:lnSpc>
              <a:spcBef>
                <a:spcPts val="500"/>
              </a:spcBef>
              <a:buFont typeface="Arial" panose="020B0604020202020204" pitchFamily="34" charset="0"/>
              <a:buChar char="•"/>
              <a:defRPr>
                <a:solidFill>
                  <a:schemeClr val="bg1"/>
                </a:solidFill>
                <a:latin typeface="Montserrat" panose="00000500000000000000" pitchFamily="2" charset="-52"/>
              </a:defRPr>
            </a:lvl4pPr>
            <a:lvl5pPr marL="2057400" indent="-228600">
              <a:lnSpc>
                <a:spcPct val="90000"/>
              </a:lnSpc>
              <a:spcBef>
                <a:spcPts val="500"/>
              </a:spcBef>
              <a:buFont typeface="Arial" panose="020B0604020202020204" pitchFamily="34" charset="0"/>
              <a:buChar char="•"/>
              <a:defRPr>
                <a:solidFill>
                  <a:schemeClr val="bg1"/>
                </a:solidFill>
                <a:latin typeface="Montserrat" panose="00000500000000000000" pitchFamily="2" charset="-5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lv-LV" dirty="0"/>
              <a:t>Protams, ka darot to projektu es satiekos ar daudzam nesaprāšanam un grūtībam. Lielaka daļa no tiem bija mazas un nenopietnas. Bet visgrūtākāis priekš manis bija uzzīmet grafiku, kurš attēlos atbildi. Tas bija grūti tikai izdomāt kā tas darbosies, nevis uzrakstīt kodu. Pa lielam, nekādās citas grūtības man nerodās.</a:t>
            </a:r>
            <a:endParaRPr lang="en-US" dirty="0"/>
          </a:p>
        </p:txBody>
      </p:sp>
      <p:sp>
        <p:nvSpPr>
          <p:cNvPr id="9" name="Title">
            <a:extLst>
              <a:ext uri="{FF2B5EF4-FFF2-40B4-BE49-F238E27FC236}">
                <a16:creationId xmlns:a16="http://schemas.microsoft.com/office/drawing/2014/main" id="{74FDFCB1-1D33-A428-589E-C1DC3C0853CA}"/>
              </a:ext>
            </a:extLst>
          </p:cNvPr>
          <p:cNvSpPr txBox="1">
            <a:spLocks/>
          </p:cNvSpPr>
          <p:nvPr/>
        </p:nvSpPr>
        <p:spPr>
          <a:xfrm>
            <a:off x="1219200" y="2183764"/>
            <a:ext cx="4429324" cy="2490473"/>
          </a:xfrm>
          <a:prstGeom prst="rect">
            <a:avLst/>
          </a:prstGeom>
        </p:spPr>
        <p:txBody>
          <a:bodyPr/>
          <a:lstStyle>
            <a:lvl1pPr>
              <a:lnSpc>
                <a:spcPct val="90000"/>
              </a:lnSpc>
              <a:spcBef>
                <a:spcPct val="0"/>
              </a:spcBef>
              <a:buNone/>
              <a:defRPr sz="6000">
                <a:solidFill>
                  <a:schemeClr val="bg1"/>
                </a:solidFill>
                <a:latin typeface="Montserrat Bold" panose="00000800000000000000" pitchFamily="2" charset="-52"/>
                <a:ea typeface="+mj-ea"/>
                <a:cs typeface="+mj-cs"/>
              </a:defRPr>
            </a:lvl1pPr>
          </a:lstStyle>
          <a:p>
            <a:r>
              <a:rPr lang="lv-LV" dirty="0"/>
              <a:t>Grūtības</a:t>
            </a:r>
            <a:endParaRPr lang="en-US" dirty="0"/>
          </a:p>
        </p:txBody>
      </p:sp>
      <p:pic>
        <p:nvPicPr>
          <p:cNvPr id="11" name="Рисунок 10">
            <a:extLst>
              <a:ext uri="{FF2B5EF4-FFF2-40B4-BE49-F238E27FC236}">
                <a16:creationId xmlns:a16="http://schemas.microsoft.com/office/drawing/2014/main" id="{D33CE47B-A9C4-640E-5EC7-9B20789D45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244" y="3709038"/>
            <a:ext cx="3378506" cy="3067050"/>
          </a:xfrm>
          <a:prstGeom prst="rect">
            <a:avLst/>
          </a:prstGeom>
        </p:spPr>
      </p:pic>
    </p:spTree>
    <p:extLst>
      <p:ext uri="{BB962C8B-B14F-4D97-AF65-F5344CB8AC3E}">
        <p14:creationId xmlns:p14="http://schemas.microsoft.com/office/powerpoint/2010/main" val="21106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mph" presetSubtype="0" repeatCount="indefinite" fill="hold" nodeType="withEffect">
                                  <p:stCondLst>
                                    <p:cond delay="0"/>
                                  </p:stCondLst>
                                  <p:childTnLst>
                                    <p:animEffect transition="out" filter="fade">
                                      <p:cBhvr>
                                        <p:cTn id="9" dur="10000" tmFilter="0, 0; .2, .5; .8, .5; 1, 0"/>
                                        <p:tgtEl>
                                          <p:spTgt spid="2"/>
                                        </p:tgtEl>
                                      </p:cBhvr>
                                    </p:animEffect>
                                    <p:animScale>
                                      <p:cBhvr>
                                        <p:cTn id="10" dur="50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716BC102-F059-987D-FB3D-60402A2389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55" y="-524332"/>
            <a:ext cx="13577510" cy="7906664"/>
          </a:xfrm>
          <a:prstGeom prst="rect">
            <a:avLst/>
          </a:prstGeom>
        </p:spPr>
      </p:pic>
      <p:sp>
        <p:nvSpPr>
          <p:cNvPr id="3" name="Snip Single Corner Rectangle 5">
            <a:extLst>
              <a:ext uri="{FF2B5EF4-FFF2-40B4-BE49-F238E27FC236}">
                <a16:creationId xmlns:a16="http://schemas.microsoft.com/office/drawing/2014/main" id="{53A7C6CE-5EBD-3433-EE41-019543CC7014}"/>
              </a:ext>
            </a:extLst>
          </p:cNvPr>
          <p:cNvSpPr/>
          <p:nvPr/>
        </p:nvSpPr>
        <p:spPr>
          <a:xfrm rot="5400000">
            <a:off x="3924494" y="-3352406"/>
            <a:ext cx="4343012" cy="10172300"/>
          </a:xfrm>
          <a:prstGeom prst="snip1Rect">
            <a:avLst>
              <a:gd name="adj" fmla="val 8863"/>
            </a:avLst>
          </a:prstGeom>
          <a:noFill/>
          <a:ln w="44450">
            <a:gradFill>
              <a:gsLst>
                <a:gs pos="0">
                  <a:srgbClr val="E2A12F"/>
                </a:gs>
                <a:gs pos="100000">
                  <a:srgbClr val="95006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3">
            <a:extLst>
              <a:ext uri="{FF2B5EF4-FFF2-40B4-BE49-F238E27FC236}">
                <a16:creationId xmlns:a16="http://schemas.microsoft.com/office/drawing/2014/main" id="{98A598E5-F447-171B-FCAA-E3F4B71FD525}"/>
              </a:ext>
            </a:extLst>
          </p:cNvPr>
          <p:cNvSpPr/>
          <p:nvPr/>
        </p:nvSpPr>
        <p:spPr>
          <a:xfrm>
            <a:off x="-914400" y="-618859"/>
            <a:ext cx="914399" cy="764830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a:extLst>
              <a:ext uri="{FF2B5EF4-FFF2-40B4-BE49-F238E27FC236}">
                <a16:creationId xmlns:a16="http://schemas.microsoft.com/office/drawing/2014/main" id="{42F856DA-A77F-AF57-74F0-0B2E13216B18}"/>
              </a:ext>
            </a:extLst>
          </p:cNvPr>
          <p:cNvSpPr/>
          <p:nvPr/>
        </p:nvSpPr>
        <p:spPr>
          <a:xfrm>
            <a:off x="-435514" y="-708767"/>
            <a:ext cx="13296108" cy="701034"/>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a:extLst>
              <a:ext uri="{FF2B5EF4-FFF2-40B4-BE49-F238E27FC236}">
                <a16:creationId xmlns:a16="http://schemas.microsoft.com/office/drawing/2014/main" id="{AC3FE32F-6FF0-EB97-4B90-F25273D46C95}"/>
              </a:ext>
            </a:extLst>
          </p:cNvPr>
          <p:cNvSpPr/>
          <p:nvPr/>
        </p:nvSpPr>
        <p:spPr>
          <a:xfrm>
            <a:off x="12192000" y="-355885"/>
            <a:ext cx="949996" cy="77412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a:extLst>
              <a:ext uri="{FF2B5EF4-FFF2-40B4-BE49-F238E27FC236}">
                <a16:creationId xmlns:a16="http://schemas.microsoft.com/office/drawing/2014/main" id="{AC7B5A56-4B52-D77D-B963-D2DEA25E24DA}"/>
              </a:ext>
            </a:extLst>
          </p:cNvPr>
          <p:cNvSpPr/>
          <p:nvPr/>
        </p:nvSpPr>
        <p:spPr>
          <a:xfrm>
            <a:off x="-914400" y="6877050"/>
            <a:ext cx="13774994" cy="752208"/>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
            <a:extLst>
              <a:ext uri="{FF2B5EF4-FFF2-40B4-BE49-F238E27FC236}">
                <a16:creationId xmlns:a16="http://schemas.microsoft.com/office/drawing/2014/main" id="{EC47A234-3B71-59F0-299A-988ED89865C7}"/>
              </a:ext>
            </a:extLst>
          </p:cNvPr>
          <p:cNvSpPr txBox="1">
            <a:spLocks/>
          </p:cNvSpPr>
          <p:nvPr/>
        </p:nvSpPr>
        <p:spPr>
          <a:xfrm>
            <a:off x="1457325" y="2600510"/>
            <a:ext cx="9277352" cy="828490"/>
          </a:xfrm>
          <a:prstGeom prst="rect">
            <a:avLst/>
          </a:prstGeom>
        </p:spPr>
        <p:txBody>
          <a:bodyPr/>
          <a:lstStyle>
            <a:lvl1pPr indent="0">
              <a:lnSpc>
                <a:spcPct val="90000"/>
              </a:lnSpc>
              <a:spcBef>
                <a:spcPts val="1000"/>
              </a:spcBef>
              <a:buFont typeface="Arial" panose="020B0604020202020204" pitchFamily="34" charset="0"/>
              <a:buNone/>
              <a:defRPr sz="1600">
                <a:solidFill>
                  <a:schemeClr val="bg1"/>
                </a:solidFill>
                <a:latin typeface="Montserrat" panose="00000500000000000000" pitchFamily="2" charset="-52"/>
              </a:defRPr>
            </a:lvl1pPr>
            <a:lvl2pPr marL="685800" indent="-228600">
              <a:lnSpc>
                <a:spcPct val="90000"/>
              </a:lnSpc>
              <a:spcBef>
                <a:spcPts val="500"/>
              </a:spcBef>
              <a:buFont typeface="Arial" panose="020B0604020202020204" pitchFamily="34" charset="0"/>
              <a:buChar char="•"/>
              <a:defRPr sz="2400">
                <a:solidFill>
                  <a:schemeClr val="bg1"/>
                </a:solidFill>
                <a:latin typeface="Montserrat" panose="00000500000000000000" pitchFamily="2" charset="-52"/>
              </a:defRPr>
            </a:lvl2pPr>
            <a:lvl3pPr marL="1143000" indent="-228600">
              <a:lnSpc>
                <a:spcPct val="90000"/>
              </a:lnSpc>
              <a:spcBef>
                <a:spcPts val="500"/>
              </a:spcBef>
              <a:buFont typeface="Arial" panose="020B0604020202020204" pitchFamily="34" charset="0"/>
              <a:buChar char="•"/>
              <a:defRPr sz="2000">
                <a:solidFill>
                  <a:schemeClr val="bg1"/>
                </a:solidFill>
                <a:latin typeface="Montserrat" panose="00000500000000000000" pitchFamily="2" charset="-52"/>
              </a:defRPr>
            </a:lvl3pPr>
            <a:lvl4pPr marL="1600200" indent="-228600">
              <a:lnSpc>
                <a:spcPct val="90000"/>
              </a:lnSpc>
              <a:spcBef>
                <a:spcPts val="500"/>
              </a:spcBef>
              <a:buFont typeface="Arial" panose="020B0604020202020204" pitchFamily="34" charset="0"/>
              <a:buChar char="•"/>
              <a:defRPr>
                <a:solidFill>
                  <a:schemeClr val="bg1"/>
                </a:solidFill>
                <a:latin typeface="Montserrat" panose="00000500000000000000" pitchFamily="2" charset="-52"/>
              </a:defRPr>
            </a:lvl4pPr>
            <a:lvl5pPr marL="2057400" indent="-228600">
              <a:lnSpc>
                <a:spcPct val="90000"/>
              </a:lnSpc>
              <a:spcBef>
                <a:spcPts val="500"/>
              </a:spcBef>
              <a:buFont typeface="Arial" panose="020B0604020202020204" pitchFamily="34" charset="0"/>
              <a:buChar char="•"/>
              <a:defRPr>
                <a:solidFill>
                  <a:schemeClr val="bg1"/>
                </a:solidFill>
                <a:latin typeface="Montserrat" panose="00000500000000000000" pitchFamily="2" charset="-5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lv-LV" dirty="0"/>
              <a:t>Galu galā, kad projekts jau ir izveidots un prezenteju viņu, gribu atgadināt par savu lepnumu – dinamiku un vietnes darbu.</a:t>
            </a:r>
            <a:endParaRPr lang="en-US" dirty="0"/>
          </a:p>
        </p:txBody>
      </p:sp>
      <p:sp>
        <p:nvSpPr>
          <p:cNvPr id="9" name="Title">
            <a:extLst>
              <a:ext uri="{FF2B5EF4-FFF2-40B4-BE49-F238E27FC236}">
                <a16:creationId xmlns:a16="http://schemas.microsoft.com/office/drawing/2014/main" id="{F5EC8C15-558D-09BA-B82C-4EAFD8A6920C}"/>
              </a:ext>
            </a:extLst>
          </p:cNvPr>
          <p:cNvSpPr txBox="1">
            <a:spLocks/>
          </p:cNvSpPr>
          <p:nvPr/>
        </p:nvSpPr>
        <p:spPr>
          <a:xfrm>
            <a:off x="1457325" y="863092"/>
            <a:ext cx="9277352" cy="1592585"/>
          </a:xfrm>
          <a:prstGeom prst="rect">
            <a:avLst/>
          </a:prstGeom>
        </p:spPr>
        <p:txBody>
          <a:bodyPr anchor="b"/>
          <a:lstStyle>
            <a:lvl1pPr>
              <a:lnSpc>
                <a:spcPct val="90000"/>
              </a:lnSpc>
              <a:spcBef>
                <a:spcPct val="0"/>
              </a:spcBef>
              <a:buNone/>
              <a:defRPr sz="6000">
                <a:solidFill>
                  <a:schemeClr val="bg1"/>
                </a:solidFill>
                <a:latin typeface="Montserrat Bold" panose="00000800000000000000" pitchFamily="2" charset="-52"/>
                <a:ea typeface="+mj-ea"/>
                <a:cs typeface="+mj-cs"/>
              </a:defRPr>
            </a:lvl1pPr>
          </a:lstStyle>
          <a:p>
            <a:r>
              <a:rPr lang="en-US" dirty="0"/>
              <a:t>MANS LEPNUMS</a:t>
            </a:r>
          </a:p>
        </p:txBody>
      </p:sp>
      <p:pic>
        <p:nvPicPr>
          <p:cNvPr id="11" name="Рисунок 10">
            <a:extLst>
              <a:ext uri="{FF2B5EF4-FFF2-40B4-BE49-F238E27FC236}">
                <a16:creationId xmlns:a16="http://schemas.microsoft.com/office/drawing/2014/main" id="{7913BC17-8D94-8EA2-9433-0C575C75C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849" y="4167468"/>
            <a:ext cx="2308861" cy="2308861"/>
          </a:xfrm>
          <a:prstGeom prst="rect">
            <a:avLst/>
          </a:prstGeom>
        </p:spPr>
      </p:pic>
      <p:pic>
        <p:nvPicPr>
          <p:cNvPr id="12" name="Рисунок 11">
            <a:extLst>
              <a:ext uri="{FF2B5EF4-FFF2-40B4-BE49-F238E27FC236}">
                <a16:creationId xmlns:a16="http://schemas.microsoft.com/office/drawing/2014/main" id="{4E35B25F-1885-C03E-BC36-74F42EA9C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666" y="4167468"/>
            <a:ext cx="2308861" cy="2308861"/>
          </a:xfrm>
          <a:prstGeom prst="rect">
            <a:avLst/>
          </a:prstGeom>
        </p:spPr>
      </p:pic>
      <p:pic>
        <p:nvPicPr>
          <p:cNvPr id="13" name="Рисунок 12">
            <a:extLst>
              <a:ext uri="{FF2B5EF4-FFF2-40B4-BE49-F238E27FC236}">
                <a16:creationId xmlns:a16="http://schemas.microsoft.com/office/drawing/2014/main" id="{E806038F-87C2-139F-32A6-FC164618BC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7483" y="4167468"/>
            <a:ext cx="2308861" cy="2308861"/>
          </a:xfrm>
          <a:prstGeom prst="rect">
            <a:avLst/>
          </a:prstGeom>
        </p:spPr>
      </p:pic>
    </p:spTree>
    <p:extLst>
      <p:ext uri="{BB962C8B-B14F-4D97-AF65-F5344CB8AC3E}">
        <p14:creationId xmlns:p14="http://schemas.microsoft.com/office/powerpoint/2010/main" val="155018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mph" presetSubtype="0" repeatCount="indefinite" fill="hold" nodeType="withEffect">
                                  <p:stCondLst>
                                    <p:cond delay="0"/>
                                  </p:stCondLst>
                                  <p:childTnLst>
                                    <p:animEffect transition="out" filter="fade">
                                      <p:cBhvr>
                                        <p:cTn id="9" dur="10000" tmFilter="0, 0; .2, .5; .8, .5; 1, 0"/>
                                        <p:tgtEl>
                                          <p:spTgt spid="2"/>
                                        </p:tgtEl>
                                      </p:cBhvr>
                                    </p:animEffect>
                                    <p:animScale>
                                      <p:cBhvr>
                                        <p:cTn id="10" dur="50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919BDBB3-0C27-8272-6F42-4D0D1C4A6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053" y="-607542"/>
            <a:ext cx="13620756" cy="8095718"/>
          </a:xfrm>
          <a:prstGeom prst="rect">
            <a:avLst/>
          </a:prstGeom>
        </p:spPr>
      </p:pic>
      <p:sp>
        <p:nvSpPr>
          <p:cNvPr id="3" name="Прямоугольник 2">
            <a:extLst>
              <a:ext uri="{FF2B5EF4-FFF2-40B4-BE49-F238E27FC236}">
                <a16:creationId xmlns:a16="http://schemas.microsoft.com/office/drawing/2014/main" id="{C74B5C4E-0709-4C67-7CBC-2AEFA50B220D}"/>
              </a:ext>
            </a:extLst>
          </p:cNvPr>
          <p:cNvSpPr/>
          <p:nvPr/>
        </p:nvSpPr>
        <p:spPr>
          <a:xfrm>
            <a:off x="-914400" y="-618859"/>
            <a:ext cx="914399" cy="764830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3">
            <a:extLst>
              <a:ext uri="{FF2B5EF4-FFF2-40B4-BE49-F238E27FC236}">
                <a16:creationId xmlns:a16="http://schemas.microsoft.com/office/drawing/2014/main" id="{BE785E59-1752-1AD8-EAFE-EA54027A4099}"/>
              </a:ext>
            </a:extLst>
          </p:cNvPr>
          <p:cNvSpPr/>
          <p:nvPr/>
        </p:nvSpPr>
        <p:spPr>
          <a:xfrm>
            <a:off x="-435514" y="-708767"/>
            <a:ext cx="13296108" cy="701034"/>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a:extLst>
              <a:ext uri="{FF2B5EF4-FFF2-40B4-BE49-F238E27FC236}">
                <a16:creationId xmlns:a16="http://schemas.microsoft.com/office/drawing/2014/main" id="{CBE14C13-C8B8-14E7-2888-68F3EA188BCA}"/>
              </a:ext>
            </a:extLst>
          </p:cNvPr>
          <p:cNvSpPr/>
          <p:nvPr/>
        </p:nvSpPr>
        <p:spPr>
          <a:xfrm>
            <a:off x="12192000" y="-355885"/>
            <a:ext cx="1087694" cy="77412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a:extLst>
              <a:ext uri="{FF2B5EF4-FFF2-40B4-BE49-F238E27FC236}">
                <a16:creationId xmlns:a16="http://schemas.microsoft.com/office/drawing/2014/main" id="{96AA32DA-DBAF-E296-662F-2DB5CFB342A2}"/>
              </a:ext>
            </a:extLst>
          </p:cNvPr>
          <p:cNvSpPr/>
          <p:nvPr/>
        </p:nvSpPr>
        <p:spPr>
          <a:xfrm>
            <a:off x="-914400" y="6877050"/>
            <a:ext cx="13774994" cy="752208"/>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
            <a:extLst>
              <a:ext uri="{FF2B5EF4-FFF2-40B4-BE49-F238E27FC236}">
                <a16:creationId xmlns:a16="http://schemas.microsoft.com/office/drawing/2014/main" id="{885112CA-E2A5-778F-CD61-9A66DC729E88}"/>
              </a:ext>
            </a:extLst>
          </p:cNvPr>
          <p:cNvSpPr txBox="1">
            <a:spLocks/>
          </p:cNvSpPr>
          <p:nvPr/>
        </p:nvSpPr>
        <p:spPr>
          <a:xfrm>
            <a:off x="1457325" y="4066595"/>
            <a:ext cx="4905375" cy="1401762"/>
          </a:xfrm>
          <a:prstGeom prst="rect">
            <a:avLst/>
          </a:prstGeom>
        </p:spPr>
        <p:txBody>
          <a:bodyPr/>
          <a:lstStyle>
            <a:lvl1pPr indent="0">
              <a:lnSpc>
                <a:spcPct val="90000"/>
              </a:lnSpc>
              <a:spcBef>
                <a:spcPts val="1000"/>
              </a:spcBef>
              <a:buFont typeface="Arial" panose="020B0604020202020204" pitchFamily="34" charset="0"/>
              <a:buNone/>
              <a:defRPr sz="1600">
                <a:solidFill>
                  <a:schemeClr val="bg1"/>
                </a:solidFill>
                <a:latin typeface="Montserrat" panose="00000500000000000000" pitchFamily="2" charset="-52"/>
              </a:defRPr>
            </a:lvl1pPr>
            <a:lvl2pPr marL="685800" indent="-228600">
              <a:lnSpc>
                <a:spcPct val="90000"/>
              </a:lnSpc>
              <a:spcBef>
                <a:spcPts val="500"/>
              </a:spcBef>
              <a:buFont typeface="Arial" panose="020B0604020202020204" pitchFamily="34" charset="0"/>
              <a:buChar char="•"/>
              <a:defRPr sz="2400">
                <a:solidFill>
                  <a:schemeClr val="bg1"/>
                </a:solidFill>
                <a:latin typeface="Montserrat" panose="00000500000000000000" pitchFamily="2" charset="-52"/>
              </a:defRPr>
            </a:lvl2pPr>
            <a:lvl3pPr marL="1143000" indent="-228600">
              <a:lnSpc>
                <a:spcPct val="90000"/>
              </a:lnSpc>
              <a:spcBef>
                <a:spcPts val="500"/>
              </a:spcBef>
              <a:buFont typeface="Arial" panose="020B0604020202020204" pitchFamily="34" charset="0"/>
              <a:buChar char="•"/>
              <a:defRPr sz="2000">
                <a:solidFill>
                  <a:schemeClr val="bg1"/>
                </a:solidFill>
                <a:latin typeface="Montserrat" panose="00000500000000000000" pitchFamily="2" charset="-52"/>
              </a:defRPr>
            </a:lvl3pPr>
            <a:lvl4pPr marL="1600200" indent="-228600">
              <a:lnSpc>
                <a:spcPct val="90000"/>
              </a:lnSpc>
              <a:spcBef>
                <a:spcPts val="500"/>
              </a:spcBef>
              <a:buFont typeface="Arial" panose="020B0604020202020204" pitchFamily="34" charset="0"/>
              <a:buChar char="•"/>
              <a:defRPr>
                <a:solidFill>
                  <a:schemeClr val="bg1"/>
                </a:solidFill>
                <a:latin typeface="Montserrat" panose="00000500000000000000" pitchFamily="2" charset="-52"/>
              </a:defRPr>
            </a:lvl4pPr>
            <a:lvl5pPr marL="2057400" indent="-228600">
              <a:lnSpc>
                <a:spcPct val="90000"/>
              </a:lnSpc>
              <a:spcBef>
                <a:spcPts val="500"/>
              </a:spcBef>
              <a:buFont typeface="Arial" panose="020B0604020202020204" pitchFamily="34" charset="0"/>
              <a:buChar char="•"/>
              <a:defRPr>
                <a:solidFill>
                  <a:schemeClr val="bg1"/>
                </a:solidFill>
                <a:latin typeface="Montserrat" panose="00000500000000000000" pitchFamily="2" charset="-5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dirty="0"/>
          </a:p>
        </p:txBody>
      </p:sp>
      <p:sp>
        <p:nvSpPr>
          <p:cNvPr id="9" name="Title">
            <a:extLst>
              <a:ext uri="{FF2B5EF4-FFF2-40B4-BE49-F238E27FC236}">
                <a16:creationId xmlns:a16="http://schemas.microsoft.com/office/drawing/2014/main" id="{4420DEE8-8227-B91D-972E-EC8300CDF82E}"/>
              </a:ext>
            </a:extLst>
          </p:cNvPr>
          <p:cNvSpPr txBox="1">
            <a:spLocks/>
          </p:cNvSpPr>
          <p:nvPr/>
        </p:nvSpPr>
        <p:spPr>
          <a:xfrm>
            <a:off x="133346" y="2474010"/>
            <a:ext cx="7365999" cy="1592585"/>
          </a:xfrm>
          <a:prstGeom prst="rect">
            <a:avLst/>
          </a:prstGeom>
        </p:spPr>
        <p:txBody>
          <a:bodyPr anchor="b"/>
          <a:lstStyle>
            <a:lvl1pPr>
              <a:lnSpc>
                <a:spcPct val="90000"/>
              </a:lnSpc>
              <a:spcBef>
                <a:spcPct val="0"/>
              </a:spcBef>
              <a:buNone/>
              <a:defRPr sz="6000">
                <a:solidFill>
                  <a:schemeClr val="bg1"/>
                </a:solidFill>
                <a:latin typeface="Montserrat Bold" panose="00000800000000000000" pitchFamily="2" charset="-52"/>
                <a:ea typeface="+mj-ea"/>
                <a:cs typeface="+mj-cs"/>
              </a:defRPr>
            </a:lvl1pPr>
          </a:lstStyle>
          <a:p>
            <a:r>
              <a:rPr lang="lv-LV" dirty="0"/>
              <a:t>MANA </a:t>
            </a:r>
            <a:r>
              <a:rPr lang="lv-LV" sz="5400" dirty="0"/>
              <a:t>BLOKSTRUKTŪRA</a:t>
            </a:r>
            <a:endParaRPr lang="en-US" dirty="0"/>
          </a:p>
        </p:txBody>
      </p:sp>
      <p:pic>
        <p:nvPicPr>
          <p:cNvPr id="11" name="Рисунок 10">
            <a:extLst>
              <a:ext uri="{FF2B5EF4-FFF2-40B4-BE49-F238E27FC236}">
                <a16:creationId xmlns:a16="http://schemas.microsoft.com/office/drawing/2014/main" id="{5CC0C2A1-4712-14CE-8A4F-B31E219B6B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0013" y="737290"/>
            <a:ext cx="5089485" cy="5732667"/>
          </a:xfrm>
          <a:prstGeom prst="rect">
            <a:avLst/>
          </a:prstGeom>
        </p:spPr>
      </p:pic>
    </p:spTree>
    <p:extLst>
      <p:ext uri="{BB962C8B-B14F-4D97-AF65-F5344CB8AC3E}">
        <p14:creationId xmlns:p14="http://schemas.microsoft.com/office/powerpoint/2010/main" val="124381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mph" presetSubtype="0" repeatCount="indefinite" fill="hold" nodeType="withEffect">
                                  <p:stCondLst>
                                    <p:cond delay="0"/>
                                  </p:stCondLst>
                                  <p:childTnLst>
                                    <p:animEffect transition="out" filter="fade">
                                      <p:cBhvr>
                                        <p:cTn id="9" dur="10000" tmFilter="0, 0; .2, .5; .8, .5; 1, 0"/>
                                        <p:tgtEl>
                                          <p:spTgt spid="2"/>
                                        </p:tgtEl>
                                      </p:cBhvr>
                                    </p:animEffect>
                                    <p:animScale>
                                      <p:cBhvr>
                                        <p:cTn id="10" dur="50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919BDBB3-0C27-8272-6F42-4D0D1C4A6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053" y="-607542"/>
            <a:ext cx="13620756" cy="8095718"/>
          </a:xfrm>
          <a:prstGeom prst="rect">
            <a:avLst/>
          </a:prstGeom>
        </p:spPr>
      </p:pic>
      <p:sp>
        <p:nvSpPr>
          <p:cNvPr id="3" name="Прямоугольник 2">
            <a:extLst>
              <a:ext uri="{FF2B5EF4-FFF2-40B4-BE49-F238E27FC236}">
                <a16:creationId xmlns:a16="http://schemas.microsoft.com/office/drawing/2014/main" id="{C74B5C4E-0709-4C67-7CBC-2AEFA50B220D}"/>
              </a:ext>
            </a:extLst>
          </p:cNvPr>
          <p:cNvSpPr/>
          <p:nvPr/>
        </p:nvSpPr>
        <p:spPr>
          <a:xfrm>
            <a:off x="-914400" y="-618859"/>
            <a:ext cx="914399" cy="764830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4" name="Прямоугольник 3">
            <a:extLst>
              <a:ext uri="{FF2B5EF4-FFF2-40B4-BE49-F238E27FC236}">
                <a16:creationId xmlns:a16="http://schemas.microsoft.com/office/drawing/2014/main" id="{BE785E59-1752-1AD8-EAFE-EA54027A4099}"/>
              </a:ext>
            </a:extLst>
          </p:cNvPr>
          <p:cNvSpPr/>
          <p:nvPr/>
        </p:nvSpPr>
        <p:spPr>
          <a:xfrm>
            <a:off x="-435514" y="-708767"/>
            <a:ext cx="13296108" cy="701034"/>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5" name="Прямоугольник 4">
            <a:extLst>
              <a:ext uri="{FF2B5EF4-FFF2-40B4-BE49-F238E27FC236}">
                <a16:creationId xmlns:a16="http://schemas.microsoft.com/office/drawing/2014/main" id="{CBE14C13-C8B8-14E7-2888-68F3EA188BCA}"/>
              </a:ext>
            </a:extLst>
          </p:cNvPr>
          <p:cNvSpPr/>
          <p:nvPr/>
        </p:nvSpPr>
        <p:spPr>
          <a:xfrm>
            <a:off x="12192000" y="-355885"/>
            <a:ext cx="1087694" cy="77412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6" name="Прямоугольник 5">
            <a:extLst>
              <a:ext uri="{FF2B5EF4-FFF2-40B4-BE49-F238E27FC236}">
                <a16:creationId xmlns:a16="http://schemas.microsoft.com/office/drawing/2014/main" id="{96AA32DA-DBAF-E296-662F-2DB5CFB342A2}"/>
              </a:ext>
            </a:extLst>
          </p:cNvPr>
          <p:cNvSpPr/>
          <p:nvPr/>
        </p:nvSpPr>
        <p:spPr>
          <a:xfrm>
            <a:off x="-914400" y="6877050"/>
            <a:ext cx="13774994" cy="752208"/>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a:extLst>
              <a:ext uri="{FF2B5EF4-FFF2-40B4-BE49-F238E27FC236}">
                <a16:creationId xmlns:a16="http://schemas.microsoft.com/office/drawing/2014/main" id="{885112CA-E2A5-778F-CD61-9A66DC729E88}"/>
              </a:ext>
            </a:extLst>
          </p:cNvPr>
          <p:cNvSpPr txBox="1">
            <a:spLocks/>
          </p:cNvSpPr>
          <p:nvPr/>
        </p:nvSpPr>
        <p:spPr>
          <a:xfrm>
            <a:off x="1457325" y="4066595"/>
            <a:ext cx="4905375" cy="1401762"/>
          </a:xfrm>
          <a:prstGeom prst="rect">
            <a:avLst/>
          </a:prstGeom>
        </p:spPr>
        <p:txBody>
          <a:bodyPr/>
          <a:lstStyle>
            <a:lvl1pPr indent="0">
              <a:lnSpc>
                <a:spcPct val="90000"/>
              </a:lnSpc>
              <a:spcBef>
                <a:spcPts val="1000"/>
              </a:spcBef>
              <a:buFont typeface="Arial" panose="020B0604020202020204" pitchFamily="34" charset="0"/>
              <a:buNone/>
              <a:defRPr sz="1600">
                <a:solidFill>
                  <a:schemeClr val="bg1"/>
                </a:solidFill>
                <a:latin typeface="Montserrat" panose="00000500000000000000" pitchFamily="2" charset="-52"/>
              </a:defRPr>
            </a:lvl1pPr>
            <a:lvl2pPr marL="685800" indent="-228600">
              <a:lnSpc>
                <a:spcPct val="90000"/>
              </a:lnSpc>
              <a:spcBef>
                <a:spcPts val="500"/>
              </a:spcBef>
              <a:buFont typeface="Arial" panose="020B0604020202020204" pitchFamily="34" charset="0"/>
              <a:buChar char="•"/>
              <a:defRPr sz="2400">
                <a:solidFill>
                  <a:schemeClr val="bg1"/>
                </a:solidFill>
                <a:latin typeface="Montserrat" panose="00000500000000000000" pitchFamily="2" charset="-52"/>
              </a:defRPr>
            </a:lvl2pPr>
            <a:lvl3pPr marL="1143000" indent="-228600">
              <a:lnSpc>
                <a:spcPct val="90000"/>
              </a:lnSpc>
              <a:spcBef>
                <a:spcPts val="500"/>
              </a:spcBef>
              <a:buFont typeface="Arial" panose="020B0604020202020204" pitchFamily="34" charset="0"/>
              <a:buChar char="•"/>
              <a:defRPr sz="2000">
                <a:solidFill>
                  <a:schemeClr val="bg1"/>
                </a:solidFill>
                <a:latin typeface="Montserrat" panose="00000500000000000000" pitchFamily="2" charset="-52"/>
              </a:defRPr>
            </a:lvl3pPr>
            <a:lvl4pPr marL="1600200" indent="-228600">
              <a:lnSpc>
                <a:spcPct val="90000"/>
              </a:lnSpc>
              <a:spcBef>
                <a:spcPts val="500"/>
              </a:spcBef>
              <a:buFont typeface="Arial" panose="020B0604020202020204" pitchFamily="34" charset="0"/>
              <a:buChar char="•"/>
              <a:defRPr>
                <a:solidFill>
                  <a:schemeClr val="bg1"/>
                </a:solidFill>
                <a:latin typeface="Montserrat" panose="00000500000000000000" pitchFamily="2" charset="-52"/>
              </a:defRPr>
            </a:lvl4pPr>
            <a:lvl5pPr marL="2057400" indent="-228600">
              <a:lnSpc>
                <a:spcPct val="90000"/>
              </a:lnSpc>
              <a:spcBef>
                <a:spcPts val="500"/>
              </a:spcBef>
              <a:buFont typeface="Arial" panose="020B0604020202020204" pitchFamily="34" charset="0"/>
              <a:buChar char="•"/>
              <a:defRPr>
                <a:solidFill>
                  <a:schemeClr val="bg1"/>
                </a:solidFill>
                <a:latin typeface="Montserrat" panose="00000500000000000000" pitchFamily="2" charset="-5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FFFFFF"/>
              </a:solidFill>
              <a:effectLst/>
              <a:uLnTx/>
              <a:uFillTx/>
              <a:latin typeface="Montserrat" panose="00000500000000000000" pitchFamily="2" charset="-52"/>
              <a:ea typeface="+mn-ea"/>
              <a:cs typeface="+mn-cs"/>
            </a:endParaRPr>
          </a:p>
        </p:txBody>
      </p:sp>
      <p:sp>
        <p:nvSpPr>
          <p:cNvPr id="9" name="Title">
            <a:extLst>
              <a:ext uri="{FF2B5EF4-FFF2-40B4-BE49-F238E27FC236}">
                <a16:creationId xmlns:a16="http://schemas.microsoft.com/office/drawing/2014/main" id="{4420DEE8-8227-B91D-972E-EC8300CDF82E}"/>
              </a:ext>
            </a:extLst>
          </p:cNvPr>
          <p:cNvSpPr txBox="1">
            <a:spLocks/>
          </p:cNvSpPr>
          <p:nvPr/>
        </p:nvSpPr>
        <p:spPr>
          <a:xfrm>
            <a:off x="517312" y="2474010"/>
            <a:ext cx="7365999" cy="1592585"/>
          </a:xfrm>
          <a:prstGeom prst="rect">
            <a:avLst/>
          </a:prstGeom>
        </p:spPr>
        <p:txBody>
          <a:bodyPr anchor="b"/>
          <a:lstStyle>
            <a:lvl1pPr>
              <a:lnSpc>
                <a:spcPct val="90000"/>
              </a:lnSpc>
              <a:spcBef>
                <a:spcPct val="0"/>
              </a:spcBef>
              <a:buNone/>
              <a:defRPr sz="6000">
                <a:solidFill>
                  <a:schemeClr val="bg1"/>
                </a:solidFill>
                <a:latin typeface="Montserrat Bold" panose="00000800000000000000" pitchFamily="2" charset="-52"/>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lv-LV" sz="6000" b="0" i="0" u="none" strike="noStrike" kern="1200" cap="none" spc="0" normalizeH="0" baseline="0" noProof="0" dirty="0">
                <a:ln>
                  <a:noFill/>
                </a:ln>
                <a:solidFill>
                  <a:srgbClr val="FFFFFF"/>
                </a:solidFill>
                <a:effectLst/>
                <a:uLnTx/>
                <a:uFillTx/>
                <a:latin typeface="Montserrat Bold" panose="00000800000000000000" pitchFamily="2" charset="-52"/>
                <a:ea typeface="+mj-ea"/>
                <a:cs typeface="+mj-cs"/>
              </a:rPr>
              <a:t>MANA </a:t>
            </a:r>
            <a:r>
              <a:rPr kumimoji="0" lang="lv-LV" sz="5400" b="0" i="0" u="none" strike="noStrike" kern="1200" cap="none" spc="0" normalizeH="0" baseline="0" noProof="0" dirty="0">
                <a:ln>
                  <a:noFill/>
                </a:ln>
                <a:solidFill>
                  <a:srgbClr val="FFFFFF"/>
                </a:solidFill>
                <a:effectLst/>
                <a:uLnTx/>
                <a:uFillTx/>
                <a:latin typeface="Montserrat Bold" panose="00000800000000000000" pitchFamily="2" charset="-52"/>
                <a:ea typeface="+mj-ea"/>
                <a:cs typeface="+mj-cs"/>
              </a:rPr>
              <a:t>BLOKSHEMA</a:t>
            </a:r>
            <a:endParaRPr kumimoji="0" lang="en-US" sz="6000" b="0" i="0" u="none" strike="noStrike" kern="1200" cap="none" spc="0" normalizeH="0" baseline="0" noProof="0" dirty="0">
              <a:ln>
                <a:noFill/>
              </a:ln>
              <a:solidFill>
                <a:srgbClr val="FFFFFF"/>
              </a:solidFill>
              <a:effectLst/>
              <a:uLnTx/>
              <a:uFillTx/>
              <a:latin typeface="Montserrat Bold" panose="00000800000000000000" pitchFamily="2" charset="-52"/>
              <a:ea typeface="+mj-ea"/>
              <a:cs typeface="+mj-cs"/>
            </a:endParaRPr>
          </a:p>
        </p:txBody>
      </p:sp>
      <p:pic>
        <p:nvPicPr>
          <p:cNvPr id="10" name="Рисунок 9">
            <a:extLst>
              <a:ext uri="{FF2B5EF4-FFF2-40B4-BE49-F238E27FC236}">
                <a16:creationId xmlns:a16="http://schemas.microsoft.com/office/drawing/2014/main" id="{FA1BA769-A8CD-BEA5-68FB-AC9453343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4494" y="1094793"/>
            <a:ext cx="6100194" cy="4668413"/>
          </a:xfrm>
          <a:prstGeom prst="rect">
            <a:avLst/>
          </a:prstGeom>
        </p:spPr>
      </p:pic>
    </p:spTree>
    <p:extLst>
      <p:ext uri="{BB962C8B-B14F-4D97-AF65-F5344CB8AC3E}">
        <p14:creationId xmlns:p14="http://schemas.microsoft.com/office/powerpoint/2010/main" val="9353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mph" presetSubtype="0" repeatCount="indefinite" fill="hold" nodeType="withEffect">
                                  <p:stCondLst>
                                    <p:cond delay="0"/>
                                  </p:stCondLst>
                                  <p:childTnLst>
                                    <p:animEffect transition="out" filter="fade">
                                      <p:cBhvr>
                                        <p:cTn id="9" dur="10000" tmFilter="0, 0; .2, .5; .8, .5; 1, 0"/>
                                        <p:tgtEl>
                                          <p:spTgt spid="2"/>
                                        </p:tgtEl>
                                      </p:cBhvr>
                                    </p:animEffect>
                                    <p:animScale>
                                      <p:cBhvr>
                                        <p:cTn id="10" dur="50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B96F7E99-730D-D868-2DD3-8DAE4C3F42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55" y="-524332"/>
            <a:ext cx="13577510" cy="7906664"/>
          </a:xfrm>
          <a:prstGeom prst="rect">
            <a:avLst/>
          </a:prstGeom>
        </p:spPr>
      </p:pic>
      <p:sp>
        <p:nvSpPr>
          <p:cNvPr id="3" name="Прямоугольник 2">
            <a:extLst>
              <a:ext uri="{FF2B5EF4-FFF2-40B4-BE49-F238E27FC236}">
                <a16:creationId xmlns:a16="http://schemas.microsoft.com/office/drawing/2014/main" id="{714B0D16-04B0-AFD5-DA40-D4D74913C696}"/>
              </a:ext>
            </a:extLst>
          </p:cNvPr>
          <p:cNvSpPr/>
          <p:nvPr/>
        </p:nvSpPr>
        <p:spPr>
          <a:xfrm>
            <a:off x="-914400" y="-618859"/>
            <a:ext cx="914399" cy="764830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3">
            <a:extLst>
              <a:ext uri="{FF2B5EF4-FFF2-40B4-BE49-F238E27FC236}">
                <a16:creationId xmlns:a16="http://schemas.microsoft.com/office/drawing/2014/main" id="{10F704AB-000A-F1D9-30D0-6C9CBC540B03}"/>
              </a:ext>
            </a:extLst>
          </p:cNvPr>
          <p:cNvSpPr/>
          <p:nvPr/>
        </p:nvSpPr>
        <p:spPr>
          <a:xfrm>
            <a:off x="-435514" y="-708767"/>
            <a:ext cx="13296108" cy="701034"/>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a:extLst>
              <a:ext uri="{FF2B5EF4-FFF2-40B4-BE49-F238E27FC236}">
                <a16:creationId xmlns:a16="http://schemas.microsoft.com/office/drawing/2014/main" id="{AB020865-0C6D-D726-33D5-85F62F722985}"/>
              </a:ext>
            </a:extLst>
          </p:cNvPr>
          <p:cNvSpPr/>
          <p:nvPr/>
        </p:nvSpPr>
        <p:spPr>
          <a:xfrm>
            <a:off x="12192000" y="-355885"/>
            <a:ext cx="949996" cy="77412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a:extLst>
              <a:ext uri="{FF2B5EF4-FFF2-40B4-BE49-F238E27FC236}">
                <a16:creationId xmlns:a16="http://schemas.microsoft.com/office/drawing/2014/main" id="{6C834F56-548A-7B2A-D314-F795E6329E5F}"/>
              </a:ext>
            </a:extLst>
          </p:cNvPr>
          <p:cNvSpPr/>
          <p:nvPr/>
        </p:nvSpPr>
        <p:spPr>
          <a:xfrm>
            <a:off x="-914400" y="6877050"/>
            <a:ext cx="13774994" cy="752208"/>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
            <a:extLst>
              <a:ext uri="{FF2B5EF4-FFF2-40B4-BE49-F238E27FC236}">
                <a16:creationId xmlns:a16="http://schemas.microsoft.com/office/drawing/2014/main" id="{4E8B616C-B8D4-D58C-0B4C-0B879AD19D6E}"/>
              </a:ext>
            </a:extLst>
          </p:cNvPr>
          <p:cNvSpPr txBox="1">
            <a:spLocks/>
          </p:cNvSpPr>
          <p:nvPr/>
        </p:nvSpPr>
        <p:spPr>
          <a:xfrm>
            <a:off x="1457325" y="2979738"/>
            <a:ext cx="9277350" cy="1043358"/>
          </a:xfrm>
          <a:prstGeom prst="rect">
            <a:avLst/>
          </a:prstGeom>
        </p:spPr>
        <p:txBody>
          <a:bodyPr/>
          <a:lstStyle>
            <a:lvl1pPr indent="0">
              <a:lnSpc>
                <a:spcPct val="90000"/>
              </a:lnSpc>
              <a:spcBef>
                <a:spcPts val="1000"/>
              </a:spcBef>
              <a:buFont typeface="Arial" panose="020B0604020202020204" pitchFamily="34" charset="0"/>
              <a:buNone/>
              <a:defRPr sz="1600">
                <a:solidFill>
                  <a:schemeClr val="bg1"/>
                </a:solidFill>
                <a:latin typeface="Montserrat" panose="00000500000000000000" pitchFamily="2" charset="-52"/>
              </a:defRPr>
            </a:lvl1pPr>
            <a:lvl2pPr marL="685800" indent="-228600">
              <a:lnSpc>
                <a:spcPct val="90000"/>
              </a:lnSpc>
              <a:spcBef>
                <a:spcPts val="500"/>
              </a:spcBef>
              <a:buFont typeface="Arial" panose="020B0604020202020204" pitchFamily="34" charset="0"/>
              <a:buChar char="•"/>
              <a:defRPr sz="2400">
                <a:solidFill>
                  <a:schemeClr val="bg1"/>
                </a:solidFill>
                <a:latin typeface="Montserrat" panose="00000500000000000000" pitchFamily="2" charset="-52"/>
              </a:defRPr>
            </a:lvl2pPr>
            <a:lvl3pPr marL="1143000" indent="-228600">
              <a:lnSpc>
                <a:spcPct val="90000"/>
              </a:lnSpc>
              <a:spcBef>
                <a:spcPts val="500"/>
              </a:spcBef>
              <a:buFont typeface="Arial" panose="020B0604020202020204" pitchFamily="34" charset="0"/>
              <a:buChar char="•"/>
              <a:defRPr sz="2000">
                <a:solidFill>
                  <a:schemeClr val="bg1"/>
                </a:solidFill>
                <a:latin typeface="Montserrat" panose="00000500000000000000" pitchFamily="2" charset="-52"/>
              </a:defRPr>
            </a:lvl3pPr>
            <a:lvl4pPr marL="1600200" indent="-228600">
              <a:lnSpc>
                <a:spcPct val="90000"/>
              </a:lnSpc>
              <a:spcBef>
                <a:spcPts val="500"/>
              </a:spcBef>
              <a:buFont typeface="Arial" panose="020B0604020202020204" pitchFamily="34" charset="0"/>
              <a:buChar char="•"/>
              <a:defRPr>
                <a:solidFill>
                  <a:schemeClr val="bg1"/>
                </a:solidFill>
                <a:latin typeface="Montserrat" panose="00000500000000000000" pitchFamily="2" charset="-52"/>
              </a:defRPr>
            </a:lvl4pPr>
            <a:lvl5pPr marL="2057400" indent="-228600">
              <a:lnSpc>
                <a:spcPct val="90000"/>
              </a:lnSpc>
              <a:spcBef>
                <a:spcPts val="500"/>
              </a:spcBef>
              <a:buFont typeface="Arial" panose="020B0604020202020204" pitchFamily="34" charset="0"/>
              <a:buChar char="•"/>
              <a:defRPr>
                <a:solidFill>
                  <a:schemeClr val="bg1"/>
                </a:solidFill>
                <a:latin typeface="Montserrat" panose="00000500000000000000" pitchFamily="2" charset="-5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lv-LV" dirty="0"/>
              <a:t>Jau sākumā domājot par vietnes izskatu, es izvēlējos, ka tas būs primitīvs, liels, vienkāršs ar patīkamam krāsam.</a:t>
            </a:r>
            <a:endParaRPr lang="en-US" dirty="0"/>
          </a:p>
        </p:txBody>
      </p:sp>
      <p:sp>
        <p:nvSpPr>
          <p:cNvPr id="9" name="Title">
            <a:extLst>
              <a:ext uri="{FF2B5EF4-FFF2-40B4-BE49-F238E27FC236}">
                <a16:creationId xmlns:a16="http://schemas.microsoft.com/office/drawing/2014/main" id="{2D836EF2-2709-75D7-6851-6162B574F0C0}"/>
              </a:ext>
            </a:extLst>
          </p:cNvPr>
          <p:cNvSpPr txBox="1">
            <a:spLocks/>
          </p:cNvSpPr>
          <p:nvPr/>
        </p:nvSpPr>
        <p:spPr>
          <a:xfrm>
            <a:off x="1457325" y="2023959"/>
            <a:ext cx="9277350" cy="810946"/>
          </a:xfrm>
          <a:prstGeom prst="rect">
            <a:avLst/>
          </a:prstGeom>
        </p:spPr>
        <p:txBody>
          <a:bodyPr/>
          <a:lstStyle>
            <a:lvl1pPr>
              <a:lnSpc>
                <a:spcPct val="90000"/>
              </a:lnSpc>
              <a:spcBef>
                <a:spcPct val="0"/>
              </a:spcBef>
              <a:buNone/>
              <a:defRPr sz="6000">
                <a:solidFill>
                  <a:schemeClr val="bg1"/>
                </a:solidFill>
                <a:latin typeface="Montserrat Bold" panose="00000800000000000000" pitchFamily="2" charset="-52"/>
                <a:ea typeface="+mj-ea"/>
                <a:cs typeface="+mj-cs"/>
              </a:defRPr>
            </a:lvl1pPr>
          </a:lstStyle>
          <a:p>
            <a:r>
              <a:rPr lang="en-US" dirty="0"/>
              <a:t>U</a:t>
            </a:r>
            <a:r>
              <a:rPr lang="lv-LV" dirty="0"/>
              <a:t>zsvar</a:t>
            </a:r>
            <a:r>
              <a:rPr lang="en-US" dirty="0"/>
              <a:t>s</a:t>
            </a:r>
            <a:r>
              <a:rPr lang="lv-LV" dirty="0"/>
              <a:t> uz</a:t>
            </a:r>
            <a:r>
              <a:rPr lang="en-US" dirty="0"/>
              <a:t> s1mple</a:t>
            </a:r>
          </a:p>
        </p:txBody>
      </p:sp>
      <p:pic>
        <p:nvPicPr>
          <p:cNvPr id="11" name="Рисунок 10">
            <a:extLst>
              <a:ext uri="{FF2B5EF4-FFF2-40B4-BE49-F238E27FC236}">
                <a16:creationId xmlns:a16="http://schemas.microsoft.com/office/drawing/2014/main" id="{EF1F29F6-A674-57C3-FC4F-3F0E8D1B82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7203">
            <a:off x="4741866" y="3205295"/>
            <a:ext cx="5403606" cy="3854572"/>
          </a:xfrm>
          <a:prstGeom prst="rect">
            <a:avLst/>
          </a:prstGeom>
        </p:spPr>
      </p:pic>
    </p:spTree>
    <p:extLst>
      <p:ext uri="{BB962C8B-B14F-4D97-AF65-F5344CB8AC3E}">
        <p14:creationId xmlns:p14="http://schemas.microsoft.com/office/powerpoint/2010/main" val="178390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6" presetClass="emph" presetSubtype="0" repeatCount="indefinite" fill="hold" nodeType="withEffect">
                                  <p:stCondLst>
                                    <p:cond delay="0"/>
                                  </p:stCondLst>
                                  <p:childTnLst>
                                    <p:animEffect transition="out" filter="fade">
                                      <p:cBhvr>
                                        <p:cTn id="9" dur="10000" tmFilter="0, 0; .2, .5; .8, .5; 1, 0"/>
                                        <p:tgtEl>
                                          <p:spTgt spid="2"/>
                                        </p:tgtEl>
                                      </p:cBhvr>
                                    </p:animEffect>
                                    <p:animScale>
                                      <p:cBhvr>
                                        <p:cTn id="10" dur="50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01F2E8D0-F7A3-A0EF-6FB1-6F74CB7B8F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458" y="-518673"/>
            <a:ext cx="13577510" cy="7906664"/>
          </a:xfrm>
          <a:prstGeom prst="rect">
            <a:avLst/>
          </a:prstGeom>
        </p:spPr>
      </p:pic>
      <p:sp>
        <p:nvSpPr>
          <p:cNvPr id="3" name="Прямоугольник 2">
            <a:extLst>
              <a:ext uri="{FF2B5EF4-FFF2-40B4-BE49-F238E27FC236}">
                <a16:creationId xmlns:a16="http://schemas.microsoft.com/office/drawing/2014/main" id="{8689ADA7-6AE1-0F99-D17C-6FDDFA6A539D}"/>
              </a:ext>
            </a:extLst>
          </p:cNvPr>
          <p:cNvSpPr/>
          <p:nvPr/>
        </p:nvSpPr>
        <p:spPr>
          <a:xfrm>
            <a:off x="-914400" y="-618859"/>
            <a:ext cx="914399" cy="764830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3">
            <a:extLst>
              <a:ext uri="{FF2B5EF4-FFF2-40B4-BE49-F238E27FC236}">
                <a16:creationId xmlns:a16="http://schemas.microsoft.com/office/drawing/2014/main" id="{FB9AEB17-9B61-68D2-1D80-9CD7F3B150C5}"/>
              </a:ext>
            </a:extLst>
          </p:cNvPr>
          <p:cNvSpPr/>
          <p:nvPr/>
        </p:nvSpPr>
        <p:spPr>
          <a:xfrm>
            <a:off x="-435514" y="-708767"/>
            <a:ext cx="13296108" cy="701034"/>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a:extLst>
              <a:ext uri="{FF2B5EF4-FFF2-40B4-BE49-F238E27FC236}">
                <a16:creationId xmlns:a16="http://schemas.microsoft.com/office/drawing/2014/main" id="{262CECA6-8265-5F6A-8614-7E12A3E51582}"/>
              </a:ext>
            </a:extLst>
          </p:cNvPr>
          <p:cNvSpPr/>
          <p:nvPr/>
        </p:nvSpPr>
        <p:spPr>
          <a:xfrm>
            <a:off x="12192000" y="-355885"/>
            <a:ext cx="949996" cy="77412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a:extLst>
              <a:ext uri="{FF2B5EF4-FFF2-40B4-BE49-F238E27FC236}">
                <a16:creationId xmlns:a16="http://schemas.microsoft.com/office/drawing/2014/main" id="{7FE88AF9-0535-C470-FB4D-73BB4C4649DF}"/>
              </a:ext>
            </a:extLst>
          </p:cNvPr>
          <p:cNvSpPr/>
          <p:nvPr/>
        </p:nvSpPr>
        <p:spPr>
          <a:xfrm>
            <a:off x="-914400" y="6877050"/>
            <a:ext cx="13774994" cy="752208"/>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Snip Single Corner Rectangle 12">
            <a:extLst>
              <a:ext uri="{FF2B5EF4-FFF2-40B4-BE49-F238E27FC236}">
                <a16:creationId xmlns:a16="http://schemas.microsoft.com/office/drawing/2014/main" id="{E14E0636-E349-8979-ED02-3F5427CCC713}"/>
              </a:ext>
            </a:extLst>
          </p:cNvPr>
          <p:cNvSpPr/>
          <p:nvPr/>
        </p:nvSpPr>
        <p:spPr>
          <a:xfrm rot="5400000">
            <a:off x="3929653" y="-1378537"/>
            <a:ext cx="4332693" cy="9930580"/>
          </a:xfrm>
          <a:prstGeom prst="snip1Rect">
            <a:avLst>
              <a:gd name="adj" fmla="val 6813"/>
            </a:avLst>
          </a:prstGeom>
          <a:noFill/>
          <a:ln w="44450">
            <a:gradFill>
              <a:gsLst>
                <a:gs pos="0">
                  <a:srgbClr val="E2A12F"/>
                </a:gs>
                <a:gs pos="100000">
                  <a:srgbClr val="95006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Text 4">
            <a:extLst>
              <a:ext uri="{FF2B5EF4-FFF2-40B4-BE49-F238E27FC236}">
                <a16:creationId xmlns:a16="http://schemas.microsoft.com/office/drawing/2014/main" id="{D6DAEDC4-C463-9C08-326A-4AD022BC2CBD}"/>
              </a:ext>
            </a:extLst>
          </p:cNvPr>
          <p:cNvSpPr txBox="1">
            <a:spLocks/>
          </p:cNvSpPr>
          <p:nvPr/>
        </p:nvSpPr>
        <p:spPr>
          <a:xfrm>
            <a:off x="7870366" y="4232225"/>
            <a:ext cx="2733677" cy="1074737"/>
          </a:xfrm>
          <a:prstGeom prst="rect">
            <a:avLst/>
          </a:prstGeom>
        </p:spPr>
        <p:txBody>
          <a:bodyPr anchor="t"/>
          <a:lstStyle>
            <a:defPPr lvl="0">
              <a:defRPr lang="ru-RU"/>
            </a:defPPr>
            <a:lvl1pPr indent="0">
              <a:lnSpc>
                <a:spcPct val="90000"/>
              </a:lnSpc>
              <a:spcBef>
                <a:spcPts val="1000"/>
              </a:spcBef>
              <a:buFont typeface="Arial" panose="020B0604020202020204" pitchFamily="34" charset="0"/>
              <a:buNone/>
              <a:defRPr sz="1600">
                <a:solidFill>
                  <a:schemeClr val="bg1"/>
                </a:solidFill>
                <a:latin typeface="Montserrat" panose="00000500000000000000" pitchFamily="2" charset="-5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lv-LV" sz="3200" dirty="0"/>
              <a:t>Skaisti</a:t>
            </a:r>
            <a:endParaRPr lang="en-US" sz="3200" dirty="0"/>
          </a:p>
        </p:txBody>
      </p:sp>
      <p:sp>
        <p:nvSpPr>
          <p:cNvPr id="17" name="Number 4">
            <a:extLst>
              <a:ext uri="{FF2B5EF4-FFF2-40B4-BE49-F238E27FC236}">
                <a16:creationId xmlns:a16="http://schemas.microsoft.com/office/drawing/2014/main" id="{D249B7B3-83BD-107F-2F6C-0FBFCEE93692}"/>
              </a:ext>
            </a:extLst>
          </p:cNvPr>
          <p:cNvSpPr txBox="1">
            <a:spLocks/>
          </p:cNvSpPr>
          <p:nvPr/>
        </p:nvSpPr>
        <p:spPr>
          <a:xfrm>
            <a:off x="6335527" y="4077754"/>
            <a:ext cx="1360630" cy="932424"/>
          </a:xfrm>
          <a:prstGeom prst="rect">
            <a:avLst/>
          </a:prstGeom>
        </p:spPr>
        <p:txBody>
          <a:bodyPr anchor="ctr"/>
          <a:lstStyle>
            <a:defPPr lvl="0">
              <a:defRPr lang="ru-RU"/>
            </a:defPPr>
            <a:lvl1pPr indent="0" algn="r">
              <a:lnSpc>
                <a:spcPct val="90000"/>
              </a:lnSpc>
              <a:spcBef>
                <a:spcPts val="1000"/>
              </a:spcBef>
              <a:buFont typeface="Arial" panose="020B0604020202020204" pitchFamily="34" charset="0"/>
              <a:buNone/>
              <a:defRPr sz="6000">
                <a:solidFill>
                  <a:schemeClr val="bg1"/>
                </a:solidFill>
                <a:latin typeface="Montserrat Black" panose="00000A00000000000000" pitchFamily="2" charset="-5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ru-RU"/>
              <a:t>04</a:t>
            </a:r>
          </a:p>
        </p:txBody>
      </p:sp>
      <p:sp>
        <p:nvSpPr>
          <p:cNvPr id="18" name="Text 3">
            <a:extLst>
              <a:ext uri="{FF2B5EF4-FFF2-40B4-BE49-F238E27FC236}">
                <a16:creationId xmlns:a16="http://schemas.microsoft.com/office/drawing/2014/main" id="{E0EC53C5-8E90-7075-4514-5184A006B01A}"/>
              </a:ext>
            </a:extLst>
          </p:cNvPr>
          <p:cNvSpPr txBox="1">
            <a:spLocks/>
          </p:cNvSpPr>
          <p:nvPr/>
        </p:nvSpPr>
        <p:spPr>
          <a:xfrm>
            <a:off x="3074240" y="4259787"/>
            <a:ext cx="2733677" cy="1074737"/>
          </a:xfrm>
          <a:prstGeom prst="rect">
            <a:avLst/>
          </a:prstGeom>
        </p:spPr>
        <p:txBody>
          <a:bodyPr anchor="t"/>
          <a:lstStyle>
            <a:defPPr lvl="0">
              <a:defRPr lang="ru-RU"/>
            </a:defPPr>
            <a:lvl1pPr indent="0">
              <a:lnSpc>
                <a:spcPct val="90000"/>
              </a:lnSpc>
              <a:spcBef>
                <a:spcPts val="1000"/>
              </a:spcBef>
              <a:buFont typeface="Arial" panose="020B0604020202020204" pitchFamily="34" charset="0"/>
              <a:buNone/>
              <a:defRPr sz="1600">
                <a:solidFill>
                  <a:schemeClr val="bg1"/>
                </a:solidFill>
                <a:latin typeface="Montserrat" panose="00000500000000000000" pitchFamily="2" charset="-5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lv-LV" sz="2800" dirty="0"/>
              <a:t>Modērni</a:t>
            </a:r>
            <a:endParaRPr lang="en-US" sz="2400" dirty="0"/>
          </a:p>
        </p:txBody>
      </p:sp>
      <p:sp>
        <p:nvSpPr>
          <p:cNvPr id="19" name="Number 3">
            <a:extLst>
              <a:ext uri="{FF2B5EF4-FFF2-40B4-BE49-F238E27FC236}">
                <a16:creationId xmlns:a16="http://schemas.microsoft.com/office/drawing/2014/main" id="{D5233383-88BD-B219-182D-01556891362A}"/>
              </a:ext>
            </a:extLst>
          </p:cNvPr>
          <p:cNvSpPr txBox="1">
            <a:spLocks/>
          </p:cNvSpPr>
          <p:nvPr/>
        </p:nvSpPr>
        <p:spPr>
          <a:xfrm>
            <a:off x="1587957" y="4077754"/>
            <a:ext cx="1360630" cy="932424"/>
          </a:xfrm>
          <a:prstGeom prst="rect">
            <a:avLst/>
          </a:prstGeom>
        </p:spPr>
        <p:txBody>
          <a:bodyPr anchor="ctr"/>
          <a:lstStyle>
            <a:defPPr lvl="0">
              <a:defRPr lang="ru-RU"/>
            </a:defPPr>
            <a:lvl1pPr indent="0" algn="r">
              <a:lnSpc>
                <a:spcPct val="90000"/>
              </a:lnSpc>
              <a:spcBef>
                <a:spcPts val="1000"/>
              </a:spcBef>
              <a:buFont typeface="Arial" panose="020B0604020202020204" pitchFamily="34" charset="0"/>
              <a:buNone/>
              <a:defRPr sz="6000">
                <a:solidFill>
                  <a:schemeClr val="bg1"/>
                </a:solidFill>
                <a:latin typeface="Montserrat Black" panose="00000A00000000000000" pitchFamily="2" charset="-5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ru-RU" dirty="0"/>
              <a:t>03</a:t>
            </a:r>
          </a:p>
        </p:txBody>
      </p:sp>
      <p:sp>
        <p:nvSpPr>
          <p:cNvPr id="20" name="Text 2">
            <a:extLst>
              <a:ext uri="{FF2B5EF4-FFF2-40B4-BE49-F238E27FC236}">
                <a16:creationId xmlns:a16="http://schemas.microsoft.com/office/drawing/2014/main" id="{E56AFA74-1905-8849-EC95-7F87EC6DFFEA}"/>
              </a:ext>
            </a:extLst>
          </p:cNvPr>
          <p:cNvSpPr txBox="1">
            <a:spLocks/>
          </p:cNvSpPr>
          <p:nvPr/>
        </p:nvSpPr>
        <p:spPr>
          <a:xfrm>
            <a:off x="7870368" y="2288947"/>
            <a:ext cx="2733677" cy="1074737"/>
          </a:xfrm>
          <a:prstGeom prst="rect">
            <a:avLst/>
          </a:prstGeom>
        </p:spPr>
        <p:txBody>
          <a:bodyPr anchor="t"/>
          <a:lstStyle>
            <a:defPPr lvl="0">
              <a:defRPr lang="ru-RU"/>
            </a:defPPr>
            <a:lvl1pPr indent="0">
              <a:lnSpc>
                <a:spcPct val="90000"/>
              </a:lnSpc>
              <a:spcBef>
                <a:spcPts val="1000"/>
              </a:spcBef>
              <a:buFont typeface="Arial" panose="020B0604020202020204" pitchFamily="34" charset="0"/>
              <a:buNone/>
              <a:defRPr sz="1600">
                <a:solidFill>
                  <a:schemeClr val="bg1"/>
                </a:solidFill>
                <a:latin typeface="Montserrat" panose="00000500000000000000" pitchFamily="2" charset="-5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sz="1600" dirty="0"/>
          </a:p>
        </p:txBody>
      </p:sp>
      <p:sp>
        <p:nvSpPr>
          <p:cNvPr id="21" name="Number 2">
            <a:extLst>
              <a:ext uri="{FF2B5EF4-FFF2-40B4-BE49-F238E27FC236}">
                <a16:creationId xmlns:a16="http://schemas.microsoft.com/office/drawing/2014/main" id="{AF44728C-C024-D809-FDA7-D80577BFF1B3}"/>
              </a:ext>
            </a:extLst>
          </p:cNvPr>
          <p:cNvSpPr txBox="1">
            <a:spLocks/>
          </p:cNvSpPr>
          <p:nvPr/>
        </p:nvSpPr>
        <p:spPr>
          <a:xfrm>
            <a:off x="6335527" y="2360103"/>
            <a:ext cx="1360630" cy="932424"/>
          </a:xfrm>
          <a:prstGeom prst="rect">
            <a:avLst/>
          </a:prstGeom>
        </p:spPr>
        <p:txBody>
          <a:bodyPr anchor="ctr"/>
          <a:lstStyle>
            <a:defPPr lvl="0">
              <a:defRPr lang="ru-RU"/>
            </a:defPPr>
            <a:lvl1pPr indent="0" algn="r">
              <a:lnSpc>
                <a:spcPct val="90000"/>
              </a:lnSpc>
              <a:spcBef>
                <a:spcPts val="1000"/>
              </a:spcBef>
              <a:buFont typeface="Arial" panose="020B0604020202020204" pitchFamily="34" charset="0"/>
              <a:buNone/>
              <a:defRPr sz="6000">
                <a:solidFill>
                  <a:schemeClr val="bg1"/>
                </a:solidFill>
                <a:latin typeface="Montserrat Black" panose="00000A00000000000000" pitchFamily="2" charset="-5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ru-RU" dirty="0"/>
              <a:t>02</a:t>
            </a:r>
          </a:p>
        </p:txBody>
      </p:sp>
      <p:sp>
        <p:nvSpPr>
          <p:cNvPr id="22" name="Text">
            <a:extLst>
              <a:ext uri="{FF2B5EF4-FFF2-40B4-BE49-F238E27FC236}">
                <a16:creationId xmlns:a16="http://schemas.microsoft.com/office/drawing/2014/main" id="{80060786-8859-55C4-4FC0-D561A1268BA4}"/>
              </a:ext>
            </a:extLst>
          </p:cNvPr>
          <p:cNvSpPr txBox="1">
            <a:spLocks/>
          </p:cNvSpPr>
          <p:nvPr/>
        </p:nvSpPr>
        <p:spPr>
          <a:xfrm>
            <a:off x="3122798" y="2288947"/>
            <a:ext cx="2733677" cy="1074737"/>
          </a:xfrm>
          <a:prstGeom prst="rect">
            <a:avLst/>
          </a:prstGeom>
        </p:spPr>
        <p:txBody>
          <a:bodyPr anchor="t"/>
          <a:lstStyle>
            <a:defPPr lvl="0">
              <a:defRPr lang="ru-RU"/>
            </a:defPPr>
            <a:lvl1pPr indent="0">
              <a:lnSpc>
                <a:spcPct val="90000"/>
              </a:lnSpc>
              <a:spcBef>
                <a:spcPts val="1000"/>
              </a:spcBef>
              <a:buFont typeface="Arial" panose="020B0604020202020204" pitchFamily="34" charset="0"/>
              <a:buNone/>
              <a:defRPr sz="1600">
                <a:solidFill>
                  <a:schemeClr val="bg1"/>
                </a:solidFill>
                <a:latin typeface="Montserrat" panose="00000500000000000000" pitchFamily="2" charset="-5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dirty="0"/>
          </a:p>
        </p:txBody>
      </p:sp>
      <p:sp>
        <p:nvSpPr>
          <p:cNvPr id="23" name="Number">
            <a:extLst>
              <a:ext uri="{FF2B5EF4-FFF2-40B4-BE49-F238E27FC236}">
                <a16:creationId xmlns:a16="http://schemas.microsoft.com/office/drawing/2014/main" id="{D7D01490-F7E5-2D04-1EAB-9DBEFAB265EB}"/>
              </a:ext>
            </a:extLst>
          </p:cNvPr>
          <p:cNvSpPr txBox="1">
            <a:spLocks/>
          </p:cNvSpPr>
          <p:nvPr/>
        </p:nvSpPr>
        <p:spPr>
          <a:xfrm>
            <a:off x="1587957" y="2360103"/>
            <a:ext cx="1360630" cy="932424"/>
          </a:xfrm>
          <a:prstGeom prst="rect">
            <a:avLst/>
          </a:prstGeom>
        </p:spPr>
        <p:txBody>
          <a:bodyPr anchor="ctr"/>
          <a:lstStyle>
            <a:defPPr lvl="0">
              <a:defRPr lang="ru-RU"/>
            </a:defPPr>
            <a:lvl1pPr indent="0" algn="r">
              <a:lnSpc>
                <a:spcPct val="90000"/>
              </a:lnSpc>
              <a:spcBef>
                <a:spcPts val="1000"/>
              </a:spcBef>
              <a:buFont typeface="Arial" panose="020B0604020202020204" pitchFamily="34" charset="0"/>
              <a:buNone/>
              <a:defRPr sz="6000">
                <a:solidFill>
                  <a:schemeClr val="bg1"/>
                </a:solidFill>
                <a:latin typeface="Montserrat Black" panose="00000A00000000000000" pitchFamily="2" charset="-5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ru-RU" dirty="0"/>
              <a:t>01</a:t>
            </a:r>
          </a:p>
        </p:txBody>
      </p:sp>
      <p:sp>
        <p:nvSpPr>
          <p:cNvPr id="24" name="TextBox 23">
            <a:extLst>
              <a:ext uri="{FF2B5EF4-FFF2-40B4-BE49-F238E27FC236}">
                <a16:creationId xmlns:a16="http://schemas.microsoft.com/office/drawing/2014/main" id="{8D58DCF3-6D51-2DE5-4444-AFC2947E80E3}"/>
              </a:ext>
            </a:extLst>
          </p:cNvPr>
          <p:cNvSpPr txBox="1"/>
          <p:nvPr/>
        </p:nvSpPr>
        <p:spPr>
          <a:xfrm>
            <a:off x="2618965" y="608064"/>
            <a:ext cx="8124825" cy="757130"/>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lv-LV" sz="4800" dirty="0">
                <a:solidFill>
                  <a:srgbClr val="FFFFFF"/>
                </a:solidFill>
                <a:latin typeface="Montserrat Bold" panose="00000800000000000000" pitchFamily="2" charset="-52"/>
                <a:ea typeface="+mj-ea"/>
                <a:cs typeface="+mj-cs"/>
              </a:rPr>
              <a:t>MANI ATSLEGVĀRDI</a:t>
            </a:r>
            <a:endParaRPr kumimoji="0" lang="en-US" sz="4800" b="0" i="0" u="none" strike="noStrike" kern="1200" cap="none" spc="0" normalizeH="0" baseline="0" noProof="0" dirty="0">
              <a:ln>
                <a:noFill/>
              </a:ln>
              <a:solidFill>
                <a:srgbClr val="FFFFFF"/>
              </a:solidFill>
              <a:effectLst/>
              <a:uLnTx/>
              <a:uFillTx/>
              <a:latin typeface="Montserrat Bold" panose="00000800000000000000" pitchFamily="2" charset="-52"/>
              <a:ea typeface="+mj-ea"/>
              <a:cs typeface="+mj-cs"/>
            </a:endParaRPr>
          </a:p>
        </p:txBody>
      </p:sp>
      <p:sp>
        <p:nvSpPr>
          <p:cNvPr id="25" name="TextBox 24">
            <a:extLst>
              <a:ext uri="{FF2B5EF4-FFF2-40B4-BE49-F238E27FC236}">
                <a16:creationId xmlns:a16="http://schemas.microsoft.com/office/drawing/2014/main" id="{27793613-8AB7-3CC6-4EEF-AC2E8CDC4BEF}"/>
              </a:ext>
            </a:extLst>
          </p:cNvPr>
          <p:cNvSpPr txBox="1"/>
          <p:nvPr/>
        </p:nvSpPr>
        <p:spPr>
          <a:xfrm>
            <a:off x="3074240" y="2531723"/>
            <a:ext cx="7112000" cy="523220"/>
          </a:xfrm>
          <a:prstGeom prst="rect">
            <a:avLst/>
          </a:prstGeom>
          <a:noFill/>
        </p:spPr>
        <p:txBody>
          <a:bodyPr wrap="square">
            <a:spAutoFit/>
          </a:bodyPr>
          <a:lstStyle/>
          <a:p>
            <a:r>
              <a:rPr lang="lv-LV" sz="2800" dirty="0"/>
              <a:t>Viegli</a:t>
            </a:r>
            <a:endParaRPr lang="en-US" sz="2800" dirty="0"/>
          </a:p>
        </p:txBody>
      </p:sp>
      <p:sp>
        <p:nvSpPr>
          <p:cNvPr id="26" name="TextBox 25">
            <a:extLst>
              <a:ext uri="{FF2B5EF4-FFF2-40B4-BE49-F238E27FC236}">
                <a16:creationId xmlns:a16="http://schemas.microsoft.com/office/drawing/2014/main" id="{1AD20F67-70D6-CA70-9743-53E9D9F9B3B5}"/>
              </a:ext>
            </a:extLst>
          </p:cNvPr>
          <p:cNvSpPr txBox="1"/>
          <p:nvPr/>
        </p:nvSpPr>
        <p:spPr>
          <a:xfrm>
            <a:off x="7870368" y="2562500"/>
            <a:ext cx="7112000" cy="461665"/>
          </a:xfrm>
          <a:prstGeom prst="rect">
            <a:avLst/>
          </a:prstGeom>
          <a:noFill/>
        </p:spPr>
        <p:txBody>
          <a:bodyPr wrap="square">
            <a:spAutoFit/>
          </a:bodyPr>
          <a:lstStyle/>
          <a:p>
            <a:r>
              <a:rPr lang="lv-LV" sz="2400" dirty="0"/>
              <a:t>Saprtami</a:t>
            </a:r>
            <a:endParaRPr lang="en-US" sz="2400" dirty="0"/>
          </a:p>
        </p:txBody>
      </p:sp>
      <p:pic>
        <p:nvPicPr>
          <p:cNvPr id="12" name="Рисунок 11">
            <a:extLst>
              <a:ext uri="{FF2B5EF4-FFF2-40B4-BE49-F238E27FC236}">
                <a16:creationId xmlns:a16="http://schemas.microsoft.com/office/drawing/2014/main" id="{A21D564B-39F5-6265-4FDC-7D140A3BF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3705381">
            <a:off x="9547443" y="123854"/>
            <a:ext cx="2267317" cy="2267317"/>
          </a:xfrm>
          <a:prstGeom prst="rect">
            <a:avLst/>
          </a:prstGeom>
        </p:spPr>
      </p:pic>
    </p:spTree>
    <p:extLst>
      <p:ext uri="{BB962C8B-B14F-4D97-AF65-F5344CB8AC3E}">
        <p14:creationId xmlns:p14="http://schemas.microsoft.com/office/powerpoint/2010/main" val="334920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repeatCount="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26" presetClass="emph" presetSubtype="0" repeatCount="indefinite" fill="hold" nodeType="withEffect">
                                  <p:stCondLst>
                                    <p:cond delay="0"/>
                                  </p:stCondLst>
                                  <p:childTnLst>
                                    <p:animEffect transition="out" filter="fade">
                                      <p:cBhvr>
                                        <p:cTn id="12" dur="10000" tmFilter="0, 0; .2, .5; .8, .5; 1, 0"/>
                                        <p:tgtEl>
                                          <p:spTgt spid="2"/>
                                        </p:tgtEl>
                                      </p:cBhvr>
                                    </p:animEffect>
                                    <p:animScale>
                                      <p:cBhvr>
                                        <p:cTn id="13" dur="50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Тема Office">
  <a:themeElements>
    <a:clrScheme name="Другая 2">
      <a:dk1>
        <a:srgbClr val="FFFFFF"/>
      </a:dk1>
      <a:lt1>
        <a:srgbClr val="FFFFFF"/>
      </a:lt1>
      <a:dk2>
        <a:srgbClr val="2D0B3D"/>
      </a:dk2>
      <a:lt2>
        <a:srgbClr val="240C2F"/>
      </a:lt2>
      <a:accent1>
        <a:srgbClr val="E3B463"/>
      </a:accent1>
      <a:accent2>
        <a:srgbClr val="95016E"/>
      </a:accent2>
      <a:accent3>
        <a:srgbClr val="FFFFFF"/>
      </a:accent3>
      <a:accent4>
        <a:srgbClr val="E3B463"/>
      </a:accent4>
      <a:accent5>
        <a:srgbClr val="95016E"/>
      </a:accent5>
      <a:accent6>
        <a:srgbClr val="FFFFFF"/>
      </a:accent6>
      <a:hlink>
        <a:srgbClr val="95016E"/>
      </a:hlink>
      <a:folHlink>
        <a:srgbClr val="FFFFFF"/>
      </a:folHlink>
    </a:clrScheme>
    <a:fontScheme name="Montserrat">
      <a:majorFont>
        <a:latin typeface="Montserrat Bold"/>
        <a:ea typeface=""/>
        <a:cs typeface=""/>
      </a:majorFont>
      <a:minorFont>
        <a:latin typeface="Montserra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201</Words>
  <Application>Microsoft Office PowerPoint</Application>
  <PresentationFormat>Широкоэкранный</PresentationFormat>
  <Paragraphs>29</Paragraphs>
  <Slides>9</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9</vt:i4>
      </vt:variant>
    </vt:vector>
  </HeadingPairs>
  <TitlesOfParts>
    <vt:vector size="15" baseType="lpstr">
      <vt:lpstr>Montserrat Bold</vt:lpstr>
      <vt:lpstr>Calibri</vt:lpstr>
      <vt:lpstr>Montserrat</vt:lpstr>
      <vt:lpstr>Arial</vt:lpstr>
      <vt:lpstr>Montserrat Black</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m4557</dc:creator>
  <cp:lastModifiedBy>Maksims Križanovskis</cp:lastModifiedBy>
  <cp:revision>59</cp:revision>
  <dcterms:created xsi:type="dcterms:W3CDTF">2020-11-24T07:36:12Z</dcterms:created>
  <dcterms:modified xsi:type="dcterms:W3CDTF">2023-04-30T15:50:28Z</dcterms:modified>
</cp:coreProperties>
</file>