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0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835A6-38B8-8A45-9540-663DCD90924F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016B4-3A4F-4043-9481-CF52C37E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1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Pakistan; Armenia, Bahrain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016B4-3A4F-4043-9481-CF52C37EA8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D95C-7A21-2744-82C5-49C6E2B9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57E46-8314-ED41-98DF-8459435A5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C339-F7BD-5141-9C25-FA8ADFEA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FC70-4EA8-BA45-A304-980FF8C3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EAA1-7D75-3F49-84D4-1F834AE3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CA07-C56D-9746-98E9-B020D3AD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C985F-1350-544B-BD45-7FBBEF2E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4D3F-15EF-E242-A64A-BD3514B7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8D28-1E18-BB40-9B52-1CE407C4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BBA7-A8DF-6B42-8589-9FF00C78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87C60-8B8B-2C4C-BAA3-4F9B4579C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D5136-4992-9546-A3B1-7DB0382D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3E3A4-36E0-4B4E-B233-23873F8C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3D984-7270-5B42-B909-29C5390C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15BC-6AC9-ED4E-B174-4FE7F561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0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202B-50C1-2944-90B2-F3F6F164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21A3-47BA-964C-A841-E1BBBCB7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D3C3-65B5-4642-B4B2-F14AB00D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7E7F-E298-4B44-A8FE-B2374815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8730-A1E8-9F4C-9BCA-BD4C2936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6456-403D-784F-9A0E-4A38FD54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6387F-4549-EC4B-BD9A-3C8F5A45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799F-5C8E-C643-8488-BD37FD13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4C90-36B9-944E-A7D0-36E2DF6F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5D33-B445-6541-A8EF-C3F62A28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4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6D05-7D66-8644-A06A-37147381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5B5E-A135-FA4A-95CB-F086E9499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D2920-C82C-C048-9FB3-63C33D828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5500E-E5EB-064D-8278-1E5E71A1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5C6B-396D-EC40-99D1-F822F4D1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7037-A406-B748-AFA2-BD461BD5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7C2B-9D67-3344-A89D-02D683A8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226E5-4AB0-9548-9405-B3E211FE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6632B-329D-3F49-A9A2-451A04CA4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650C4-22D1-DD42-AA14-DA650F9B5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EC884-F881-9B4D-A2CD-774EF7A35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8DCE8-D1EA-684F-ADD6-3ED310CF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8C714-9FE9-1E4F-8646-2A7F8591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1F22D-727F-4D42-B627-8D656A46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E5C6-608D-F347-87C7-5CB95ADA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9941E-0EA9-E649-AA7B-94633BB2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FE527-DABD-C94C-8BF4-1DFBA0C4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510D3-E38B-324E-A046-8FD4884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5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6A937-2E2D-D745-83CC-4694656C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B899B-BACC-ED45-A4A6-281CBF84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A0503-305A-7546-B5FF-E4BD40C5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5D7F-9E53-7E45-AF0B-A31446A9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42EA-E9E5-B348-ADCB-36999C5C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33AA-D5E3-6C43-815C-1D422F6F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47783-3339-3B4D-A95B-47000B21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09B33-44C7-614C-8F6A-ACE0AA4C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C727C-01EC-CF43-B6C9-D65F0DEA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CFD8-5513-484E-A702-2F08B0F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B7B4E-A7A4-D447-BA00-A678CD79F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7CDD5-B347-2345-8AD9-FA2AD5124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A6C61-3E5B-D345-8564-63588EAF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5487B-6EBE-EC40-ABBC-EB28B897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2086D-3E61-FC4F-93D0-95B0528C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919F9-C2F8-9148-BBF2-5068F3A5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720AC-13E9-4944-BBA3-6B579D60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890D-B462-7249-BE0C-4C35C121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3B9D7-A098-764E-BA6F-CAB00B618D29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ED99-7B02-BA4D-BB41-612CCEE06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4AA4-E642-2649-934E-22CFFE4D8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5DCF-3789-D441-AC0E-CD069B39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Media-Group/Covid-19-API" TargetMode="External"/><Relationship Id="rId2" Type="http://schemas.openxmlformats.org/officeDocument/2006/relationships/hyperlink" Target="https://worldhappiness.repo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orldhappiness.report/ed/2020/" TargetMode="External"/><Relationship Id="rId4" Type="http://schemas.openxmlformats.org/officeDocument/2006/relationships/hyperlink" Target="https://worldhappiness.report/ed/2021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M-Media-Group/Covid-19-API" TargetMode="External"/><Relationship Id="rId7" Type="http://schemas.openxmlformats.org/officeDocument/2006/relationships/hyperlink" Target="https://covid-api.mmediagroup.fr/v1/vaccines" TargetMode="External"/><Relationship Id="rId2" Type="http://schemas.openxmlformats.org/officeDocument/2006/relationships/hyperlink" Target="https://worldhappiness.repo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-api.mmediagroup.fr/v1/history" TargetMode="External"/><Relationship Id="rId5" Type="http://schemas.openxmlformats.org/officeDocument/2006/relationships/hyperlink" Target="https://github.com/M-Media-Group/country-json/blob/master/src/countries-master.json" TargetMode="External"/><Relationship Id="rId4" Type="http://schemas.openxmlformats.org/officeDocument/2006/relationships/hyperlink" Target="https://covid-api.mmediagroup.fr/v1/cas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957E-D413-A54C-A770-811BE6D15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013" y="825480"/>
            <a:ext cx="11241974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Happiness pre- and during pandemic</a:t>
            </a:r>
            <a:br>
              <a:rPr lang="en-US" sz="48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261F7-A391-9A46-9F6A-6AC260E6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350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Clayborn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Junaid Dawood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Krueger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Thachet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Zibo Zhao</a:t>
            </a:r>
          </a:p>
        </p:txBody>
      </p:sp>
    </p:spTree>
    <p:extLst>
      <p:ext uri="{BB962C8B-B14F-4D97-AF65-F5344CB8AC3E}">
        <p14:creationId xmlns:p14="http://schemas.microsoft.com/office/powerpoint/2010/main" val="104018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C6A9E6-955D-2A46-A199-3E91BA67D66B}"/>
              </a:ext>
            </a:extLst>
          </p:cNvPr>
          <p:cNvSpPr/>
          <p:nvPr/>
        </p:nvSpPr>
        <p:spPr>
          <a:xfrm>
            <a:off x="356259" y="467027"/>
            <a:ext cx="1068779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are diving into the World Happiness Report (2020 and 2021) and Covid-19-API.</a:t>
            </a: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https://worldhappiness.report/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https://github.com/M-Media-Group/Covid-19-API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I: The world happiness report in year 2020 and 2021</a:t>
            </a:r>
          </a:p>
          <a:p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https://worldhappiness.report/ed/2021/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https://worldhappiness.report/ed/2020/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Happiness Report 2021 use data that come from the Gallup World Poll surveys from 2018 to 2020. </a:t>
            </a:r>
          </a:p>
          <a:p>
            <a:r>
              <a:rPr lang="en-US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Cantril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ladder – the measurement of happiness: </a:t>
            </a:r>
          </a:p>
          <a:p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possible life for them being a 10</a:t>
            </a:r>
          </a:p>
          <a:p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worst possible life being a 0</a:t>
            </a:r>
          </a:p>
          <a:p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of their own current lives on that 0 to 10 scale. </a:t>
            </a:r>
          </a:p>
          <a:p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8DC1C-0964-714C-BA35-CB402520C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782" y="4788723"/>
            <a:ext cx="5593278" cy="16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4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F01A5D-708C-B044-92CD-AA882C97C2B2}"/>
              </a:ext>
            </a:extLst>
          </p:cNvPr>
          <p:cNvSpPr/>
          <p:nvPr/>
        </p:nvSpPr>
        <p:spPr>
          <a:xfrm>
            <a:off x="447304" y="452228"/>
            <a:ext cx="811480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are diving into the World Happiness Report (2020 and 2021) and Covid-19-API.</a:t>
            </a: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https://worldhappiness.report/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https://github.com/M-Media-Group/Covid-19-API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</a:p>
          <a:p>
            <a:endParaRPr lang="en-US" b="1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II: Live cases data from Covid-19-API (updated once every hour)</a:t>
            </a:r>
          </a:p>
          <a:p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https://covid-api.mmediagroup.fr/v1/cases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data: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https://github.com/M-Media-Group/country-json/blob/master/src/countries-master.json</a:t>
            </a:r>
            <a:endParaRPr lang="en-US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Request: GET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/cases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/history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/vaccines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cases data: Optional query parameters, country/ab/continent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E9BE5-A194-6B4F-96EB-2722969D2D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9165" y="3360717"/>
            <a:ext cx="4494017" cy="29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0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0C5486-6C6D-014D-A8A7-554607CFF557}"/>
              </a:ext>
            </a:extLst>
          </p:cNvPr>
          <p:cNvSpPr/>
          <p:nvPr/>
        </p:nvSpPr>
        <p:spPr>
          <a:xfrm>
            <a:off x="878774" y="533722"/>
            <a:ext cx="10735294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Goals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top 10 happiest countries pre-pandemic?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top 10 happiest countries pre- and during pandemic?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</a:t>
            </a:r>
            <a:r>
              <a:rPr lang="en-US" sz="24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cases and happiness?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life expectancy and confirmed </a:t>
            </a:r>
            <a:r>
              <a:rPr lang="en-US" sz="24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deaths?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GDP per capita and confirmed </a:t>
            </a:r>
            <a:r>
              <a:rPr lang="en-US" sz="24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deaths?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6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0A7A12-E8A3-2041-9A90-97FBB2B1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2098963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D655BB-6044-6E47-856C-6FCF96EE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871" y="2098963"/>
            <a:ext cx="5486400" cy="3657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36FDCD4-EAC4-0940-8219-E965CFC2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61" y="172995"/>
            <a:ext cx="7873314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10 happiest and least happiest countries pre- and during pandemic</a:t>
            </a:r>
          </a:p>
        </p:txBody>
      </p:sp>
    </p:spTree>
    <p:extLst>
      <p:ext uri="{BB962C8B-B14F-4D97-AF65-F5344CB8AC3E}">
        <p14:creationId xmlns:p14="http://schemas.microsoft.com/office/powerpoint/2010/main" val="376851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F9DE-F051-1A44-A758-CE002A79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61" y="172995"/>
            <a:ext cx="7873314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confirmed cases and happiness score pre- and during pandemic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70B6BB-E2DC-FA43-AC9D-7199A3B3A32E}"/>
              </a:ext>
            </a:extLst>
          </p:cNvPr>
          <p:cNvSpPr txBox="1"/>
          <p:nvPr/>
        </p:nvSpPr>
        <p:spPr>
          <a:xfrm>
            <a:off x="201501" y="1565344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Happiness_2020 (n=153)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D246D-86DA-E345-A188-B9B859804001}"/>
              </a:ext>
            </a:extLst>
          </p:cNvPr>
          <p:cNvSpPr txBox="1"/>
          <p:nvPr/>
        </p:nvSpPr>
        <p:spPr>
          <a:xfrm>
            <a:off x="201501" y="1934676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Happiness_2021 (n=149)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FDBBCC-AEFA-DD42-A63A-03945652C352}"/>
              </a:ext>
            </a:extLst>
          </p:cNvPr>
          <p:cNvSpPr txBox="1"/>
          <p:nvPr/>
        </p:nvSpPr>
        <p:spPr>
          <a:xfrm>
            <a:off x="235367" y="2673340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Covid_API_df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 180)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94A148-8865-C346-97B4-F7EDAAB82659}"/>
              </a:ext>
            </a:extLst>
          </p:cNvPr>
          <p:cNvSpPr txBox="1"/>
          <p:nvPr/>
        </p:nvSpPr>
        <p:spPr>
          <a:xfrm>
            <a:off x="2470071" y="175001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n=148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AC979E-CFDB-F647-9681-E7CF6CC2FD9B}"/>
              </a:ext>
            </a:extLst>
          </p:cNvPr>
          <p:cNvSpPr txBox="1"/>
          <p:nvPr/>
        </p:nvSpPr>
        <p:spPr>
          <a:xfrm>
            <a:off x="5571399" y="2140613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all_df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(n=133)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AEF803-56D0-5546-BFC0-503BAB55423E}"/>
              </a:ext>
            </a:extLst>
          </p:cNvPr>
          <p:cNvSpPr txBox="1"/>
          <p:nvPr/>
        </p:nvSpPr>
        <p:spPr>
          <a:xfrm>
            <a:off x="6904042" y="1762469"/>
            <a:ext cx="2980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by total population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difference (2021 – 2020)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by scatter plot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55" name="Right Bracket 54">
            <a:extLst>
              <a:ext uri="{FF2B5EF4-FFF2-40B4-BE49-F238E27FC236}">
                <a16:creationId xmlns:a16="http://schemas.microsoft.com/office/drawing/2014/main" id="{3DCE9EF4-5724-754E-A8FB-45F39E500196}"/>
              </a:ext>
            </a:extLst>
          </p:cNvPr>
          <p:cNvSpPr/>
          <p:nvPr/>
        </p:nvSpPr>
        <p:spPr>
          <a:xfrm>
            <a:off x="2394933" y="1741930"/>
            <a:ext cx="130760" cy="3978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DB89DE04-734B-884B-9756-55FAEBB7797D}"/>
              </a:ext>
            </a:extLst>
          </p:cNvPr>
          <p:cNvSpPr/>
          <p:nvPr/>
        </p:nvSpPr>
        <p:spPr>
          <a:xfrm>
            <a:off x="3247901" y="1900052"/>
            <a:ext cx="95003" cy="9662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55BCC8-B8AD-6144-9C14-E8DA2B1B6772}"/>
              </a:ext>
            </a:extLst>
          </p:cNvPr>
          <p:cNvCxnSpPr/>
          <p:nvPr/>
        </p:nvCxnSpPr>
        <p:spPr>
          <a:xfrm>
            <a:off x="7000032" y="2309890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8DA158-16DD-4C4D-9473-6621080EA91E}"/>
              </a:ext>
            </a:extLst>
          </p:cNvPr>
          <p:cNvSpPr txBox="1"/>
          <p:nvPr/>
        </p:nvSpPr>
        <p:spPr>
          <a:xfrm>
            <a:off x="9742906" y="2103953"/>
            <a:ext cx="1270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45EC53-3D82-5D41-84CF-B303F1F7DDE7}"/>
              </a:ext>
            </a:extLst>
          </p:cNvPr>
          <p:cNvCxnSpPr>
            <a:endCxn id="46" idx="1"/>
          </p:cNvCxnSpPr>
          <p:nvPr/>
        </p:nvCxnSpPr>
        <p:spPr>
          <a:xfrm>
            <a:off x="3476847" y="2309890"/>
            <a:ext cx="2094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1FD833A-A88D-7D49-89DA-D16BABF7BAA8}"/>
              </a:ext>
            </a:extLst>
          </p:cNvPr>
          <p:cNvSpPr/>
          <p:nvPr/>
        </p:nvSpPr>
        <p:spPr>
          <a:xfrm>
            <a:off x="3410283" y="2010036"/>
            <a:ext cx="28227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case number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on country name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5E4AB5-E827-4640-869E-4D9751546629}"/>
              </a:ext>
            </a:extLst>
          </p:cNvPr>
          <p:cNvGrpSpPr/>
          <p:nvPr/>
        </p:nvGrpSpPr>
        <p:grpSpPr>
          <a:xfrm>
            <a:off x="1140946" y="3351165"/>
            <a:ext cx="9154960" cy="3377713"/>
            <a:chOff x="1485331" y="3266405"/>
            <a:chExt cx="9154960" cy="33777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69DF42F-E218-294D-B5B2-6805AF8F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331" y="3266405"/>
              <a:ext cx="8257575" cy="33777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A88D8D1-10EC-C14C-88D3-5A79F7ECE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1031" y="3322011"/>
              <a:ext cx="909260" cy="3025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34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B8847-229D-174E-8025-EBD6C958495A}"/>
              </a:ext>
            </a:extLst>
          </p:cNvPr>
          <p:cNvSpPr txBox="1"/>
          <p:nvPr/>
        </p:nvSpPr>
        <p:spPr>
          <a:xfrm>
            <a:off x="823641" y="568121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5161E-4A5F-C74B-8585-CDB8A9A86671}"/>
              </a:ext>
            </a:extLst>
          </p:cNvPr>
          <p:cNvSpPr txBox="1"/>
          <p:nvPr/>
        </p:nvSpPr>
        <p:spPr>
          <a:xfrm>
            <a:off x="3983913" y="568121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BB824-0804-2143-9D7C-569478AACC6B}"/>
              </a:ext>
            </a:extLst>
          </p:cNvPr>
          <p:cNvSpPr txBox="1"/>
          <p:nvPr/>
        </p:nvSpPr>
        <p:spPr>
          <a:xfrm>
            <a:off x="7144185" y="4585204"/>
            <a:ext cx="4502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weak positive relationship between happiness score and confirmed case number/percentage among all the countries around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correlation between difference of happiness (2021-2020) and percentage of confirmed/total population.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DB6944D-7B98-8C4E-A5DC-FB2D23CFEA1A}"/>
              </a:ext>
            </a:extLst>
          </p:cNvPr>
          <p:cNvSpPr txBox="1">
            <a:spLocks/>
          </p:cNvSpPr>
          <p:nvPr/>
        </p:nvSpPr>
        <p:spPr>
          <a:xfrm>
            <a:off x="212155" y="61992"/>
            <a:ext cx="78733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confirmed cases and happiness score pre- and during pandemic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577423-4F37-0842-912D-E64D4A6C1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1" y="3596716"/>
            <a:ext cx="3197537" cy="19185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DE7EB1-2F2A-C843-A6ED-16878DAB3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98" y="3596716"/>
            <a:ext cx="3197537" cy="19185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CD3C9D-A6DE-2244-8958-91AB45E1C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61" y="1512221"/>
            <a:ext cx="6395074" cy="19185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2FAF57-FA4D-514F-99F8-CE9E3D4AC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3046" y="1282534"/>
            <a:ext cx="4764578" cy="31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480</Words>
  <Application>Microsoft Macintosh PowerPoint</Application>
  <PresentationFormat>Widescreen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World Happiness pre- and during pandemic  - Project-one</vt:lpstr>
      <vt:lpstr>PowerPoint Presentation</vt:lpstr>
      <vt:lpstr>PowerPoint Presentation</vt:lpstr>
      <vt:lpstr>PowerPoint Presentation</vt:lpstr>
      <vt:lpstr>The top 10 happiest and least happiest countries pre- and during pandemic</vt:lpstr>
      <vt:lpstr>Relationship between covid confirmed cases and happiness score pre- and during pandemic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Project-one</dc:title>
  <dc:creator>Zibo Zhao</dc:creator>
  <cp:lastModifiedBy>Zibo Zhao</cp:lastModifiedBy>
  <cp:revision>37</cp:revision>
  <dcterms:created xsi:type="dcterms:W3CDTF">2021-08-07T15:16:06Z</dcterms:created>
  <dcterms:modified xsi:type="dcterms:W3CDTF">2021-08-14T03:10:19Z</dcterms:modified>
</cp:coreProperties>
</file>