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88"/>
  </p:normalViewPr>
  <p:slideViewPr>
    <p:cSldViewPr snapToGrid="0" snapToObjects="1">
      <p:cViewPr>
        <p:scale>
          <a:sx n="95" d="100"/>
          <a:sy n="95" d="100"/>
        </p:scale>
        <p:origin x="9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D95C-7A21-2744-82C5-49C6E2B9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57E46-8314-ED41-98DF-8459435A5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C339-F7BD-5141-9C25-FA8ADFE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FC70-4EA8-BA45-A304-980FF8C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EAA1-7D75-3F49-84D4-1F834AE3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CA07-C56D-9746-98E9-B020D3AD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985F-1350-544B-BD45-7FBBEF2E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4D3F-15EF-E242-A64A-BD3514B7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8D28-1E18-BB40-9B52-1CE407C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BBA7-A8DF-6B42-8589-9FF00C78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87C60-8B8B-2C4C-BAA3-4F9B4579C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D5136-4992-9546-A3B1-7DB0382D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E3A4-36E0-4B4E-B233-23873F8C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D984-7270-5B42-B909-29C5390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15BC-6AC9-ED4E-B174-4FE7F56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02B-50C1-2944-90B2-F3F6F164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21A3-47BA-964C-A841-E1BBBCB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D3C3-65B5-4642-B4B2-F14AB00D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7E7F-E298-4B44-A8FE-B2374815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8730-A1E8-9F4C-9BCA-BD4C2936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6456-403D-784F-9A0E-4A38FD54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387F-4549-EC4B-BD9A-3C8F5A45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799F-5C8E-C643-8488-BD37FD13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4C90-36B9-944E-A7D0-36E2DF6F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5D33-B445-6541-A8EF-C3F62A28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D05-7D66-8644-A06A-37147381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5B5E-A135-FA4A-95CB-F086E949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D2920-C82C-C048-9FB3-63C33D828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500E-E5EB-064D-8278-1E5E71A1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5C6B-396D-EC40-99D1-F822F4D1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7037-A406-B748-AFA2-BD461BD5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7C2B-9D67-3344-A89D-02D683A8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26E5-4AB0-9548-9405-B3E211FE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6632B-329D-3F49-A9A2-451A04CA4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650C4-22D1-DD42-AA14-DA650F9B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EC884-F881-9B4D-A2CD-774EF7A35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8DCE8-D1EA-684F-ADD6-3ED310C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8C714-9FE9-1E4F-8646-2A7F859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1F22D-727F-4D42-B627-8D656A46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E5C6-608D-F347-87C7-5CB95ADA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9941E-0EA9-E649-AA7B-94633BB2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FE527-DABD-C94C-8BF4-1DFBA0C4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10D3-E38B-324E-A046-8FD4884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5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6A937-2E2D-D745-83CC-4694656C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B899B-BACC-ED45-A4A6-281CBF84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A0503-305A-7546-B5FF-E4BD40C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5D7F-9E53-7E45-AF0B-A31446A9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42EA-E9E5-B348-ADCB-36999C5C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33AA-D5E3-6C43-815C-1D422F6F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7783-3339-3B4D-A95B-47000B21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9B33-44C7-614C-8F6A-ACE0AA4C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727C-01EC-CF43-B6C9-D65F0DE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CFD8-5513-484E-A702-2F08B0F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B7B4E-A7A4-D447-BA00-A678CD79F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7CDD5-B347-2345-8AD9-FA2AD512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A6C61-3E5B-D345-8564-63588EAF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5487B-6EBE-EC40-ABBC-EB28B897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2086D-3E61-FC4F-93D0-95B0528C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19F9-C2F8-9148-BBF2-5068F3A5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20AC-13E9-4944-BBA3-6B579D60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890D-B462-7249-BE0C-4C35C12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B9D7-A098-764E-BA6F-CAB00B618D29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D99-7B02-BA4D-BB41-612CCEE06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4AA4-E642-2649-934E-22CFFE4D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57E-D413-A54C-A770-811BE6D15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261F7-A391-9A46-9F6A-6AC260E6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Seara</a:t>
            </a:r>
            <a:r>
              <a:rPr lang="en-US" dirty="0"/>
              <a:t> Clayborn</a:t>
            </a:r>
          </a:p>
          <a:p>
            <a:r>
              <a:rPr lang="en-US" dirty="0"/>
              <a:t>Max Krueger</a:t>
            </a:r>
          </a:p>
          <a:p>
            <a:r>
              <a:rPr lang="en-US" dirty="0"/>
              <a:t>Max </a:t>
            </a:r>
            <a:r>
              <a:rPr lang="en-US" dirty="0" err="1"/>
              <a:t>Thachet</a:t>
            </a:r>
            <a:endParaRPr lang="en-US" dirty="0"/>
          </a:p>
          <a:p>
            <a:r>
              <a:rPr lang="en-US" dirty="0"/>
              <a:t>Zibo Zhao</a:t>
            </a:r>
          </a:p>
        </p:txBody>
      </p:sp>
    </p:spTree>
    <p:extLst>
      <p:ext uri="{BB962C8B-B14F-4D97-AF65-F5344CB8AC3E}">
        <p14:creationId xmlns:p14="http://schemas.microsoft.com/office/powerpoint/2010/main" val="104018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9DE-F051-1A44-A758-CE002A79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1" y="172995"/>
            <a:ext cx="787331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cases and happiness score pre- and during pandemic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70B6BB-E2DC-FA43-AC9D-7199A3B3A32E}"/>
              </a:ext>
            </a:extLst>
          </p:cNvPr>
          <p:cNvSpPr txBox="1"/>
          <p:nvPr/>
        </p:nvSpPr>
        <p:spPr>
          <a:xfrm>
            <a:off x="201501" y="1565344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Happiness_2020 (n=153)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D246D-86DA-E345-A188-B9B859804001}"/>
              </a:ext>
            </a:extLst>
          </p:cNvPr>
          <p:cNvSpPr txBox="1"/>
          <p:nvPr/>
        </p:nvSpPr>
        <p:spPr>
          <a:xfrm>
            <a:off x="201501" y="1934676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Happiness_2021 (n=149)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FDBBCC-AEFA-DD42-A63A-03945652C352}"/>
              </a:ext>
            </a:extLst>
          </p:cNvPr>
          <p:cNvSpPr txBox="1"/>
          <p:nvPr/>
        </p:nvSpPr>
        <p:spPr>
          <a:xfrm>
            <a:off x="235367" y="2673340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Covid_API_df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 180)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94A148-8865-C346-97B4-F7EDAAB82659}"/>
              </a:ext>
            </a:extLst>
          </p:cNvPr>
          <p:cNvSpPr txBox="1"/>
          <p:nvPr/>
        </p:nvSpPr>
        <p:spPr>
          <a:xfrm>
            <a:off x="2470071" y="175001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C979E-CFDB-F647-9681-E7CF6CC2FD9B}"/>
              </a:ext>
            </a:extLst>
          </p:cNvPr>
          <p:cNvSpPr txBox="1"/>
          <p:nvPr/>
        </p:nvSpPr>
        <p:spPr>
          <a:xfrm>
            <a:off x="5571399" y="214061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(n=133)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AEF803-56D0-5546-BFC0-503BAB55423E}"/>
              </a:ext>
            </a:extLst>
          </p:cNvPr>
          <p:cNvSpPr txBox="1"/>
          <p:nvPr/>
        </p:nvSpPr>
        <p:spPr>
          <a:xfrm>
            <a:off x="6904042" y="1762469"/>
            <a:ext cx="2980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by total population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difference (2021 – 2020)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by scatter plot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78D8C85-1E94-5745-8F52-73C431E5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85" y="3406144"/>
            <a:ext cx="8417920" cy="3340177"/>
          </a:xfrm>
          <a:prstGeom prst="rect">
            <a:avLst/>
          </a:prstGeom>
        </p:spPr>
      </p:pic>
      <p:sp>
        <p:nvSpPr>
          <p:cNvPr id="55" name="Right Bracket 54">
            <a:extLst>
              <a:ext uri="{FF2B5EF4-FFF2-40B4-BE49-F238E27FC236}">
                <a16:creationId xmlns:a16="http://schemas.microsoft.com/office/drawing/2014/main" id="{3DCE9EF4-5724-754E-A8FB-45F39E500196}"/>
              </a:ext>
            </a:extLst>
          </p:cNvPr>
          <p:cNvSpPr/>
          <p:nvPr/>
        </p:nvSpPr>
        <p:spPr>
          <a:xfrm>
            <a:off x="2394933" y="1741930"/>
            <a:ext cx="130760" cy="3978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DB89DE04-734B-884B-9756-55FAEBB7797D}"/>
              </a:ext>
            </a:extLst>
          </p:cNvPr>
          <p:cNvSpPr/>
          <p:nvPr/>
        </p:nvSpPr>
        <p:spPr>
          <a:xfrm>
            <a:off x="3247901" y="1900052"/>
            <a:ext cx="95003" cy="9662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55BCC8-B8AD-6144-9C14-E8DA2B1B6772}"/>
              </a:ext>
            </a:extLst>
          </p:cNvPr>
          <p:cNvCxnSpPr/>
          <p:nvPr/>
        </p:nvCxnSpPr>
        <p:spPr>
          <a:xfrm>
            <a:off x="7000032" y="2309890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8DA158-16DD-4C4D-9473-6621080EA91E}"/>
              </a:ext>
            </a:extLst>
          </p:cNvPr>
          <p:cNvSpPr txBox="1"/>
          <p:nvPr/>
        </p:nvSpPr>
        <p:spPr>
          <a:xfrm>
            <a:off x="9742906" y="2103953"/>
            <a:ext cx="127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5EC53-3D82-5D41-84CF-B303F1F7DDE7}"/>
              </a:ext>
            </a:extLst>
          </p:cNvPr>
          <p:cNvCxnSpPr>
            <a:endCxn id="46" idx="1"/>
          </p:cNvCxnSpPr>
          <p:nvPr/>
        </p:nvCxnSpPr>
        <p:spPr>
          <a:xfrm>
            <a:off x="3476847" y="2309890"/>
            <a:ext cx="2094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1FD833A-A88D-7D49-89DA-D16BABF7BAA8}"/>
              </a:ext>
            </a:extLst>
          </p:cNvPr>
          <p:cNvSpPr/>
          <p:nvPr/>
        </p:nvSpPr>
        <p:spPr>
          <a:xfrm>
            <a:off x="3410283" y="2010036"/>
            <a:ext cx="2822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case number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on country name</a:t>
            </a:r>
          </a:p>
        </p:txBody>
      </p:sp>
    </p:spTree>
    <p:extLst>
      <p:ext uri="{BB962C8B-B14F-4D97-AF65-F5344CB8AC3E}">
        <p14:creationId xmlns:p14="http://schemas.microsoft.com/office/powerpoint/2010/main" val="17243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9FD5A-0C65-7C44-87F7-94EF2925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917" y="1581077"/>
            <a:ext cx="7768281" cy="1942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B8847-229D-174E-8025-EBD6C958495A}"/>
              </a:ext>
            </a:extLst>
          </p:cNvPr>
          <p:cNvSpPr txBox="1"/>
          <p:nvPr/>
        </p:nvSpPr>
        <p:spPr>
          <a:xfrm>
            <a:off x="780074" y="60024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5161E-4A5F-C74B-8585-CDB8A9A86671}"/>
              </a:ext>
            </a:extLst>
          </p:cNvPr>
          <p:cNvSpPr txBox="1"/>
          <p:nvPr/>
        </p:nvSpPr>
        <p:spPr>
          <a:xfrm>
            <a:off x="4105245" y="59593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399AF-E5B0-9E47-9E59-33E68E208F75}"/>
              </a:ext>
            </a:extLst>
          </p:cNvPr>
          <p:cNvSpPr txBox="1"/>
          <p:nvPr/>
        </p:nvSpPr>
        <p:spPr>
          <a:xfrm>
            <a:off x="4523993" y="3533241"/>
            <a:ext cx="1532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log(confirmed cases)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B90F9-5241-D74C-B878-87C4399EA6CA}"/>
              </a:ext>
            </a:extLst>
          </p:cNvPr>
          <p:cNvSpPr txBox="1"/>
          <p:nvPr/>
        </p:nvSpPr>
        <p:spPr>
          <a:xfrm>
            <a:off x="1167188" y="3523147"/>
            <a:ext cx="1532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log(confirmed cases)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13BA22-9D84-174D-83F7-960387473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1"/>
          <a:stretch/>
        </p:blipFill>
        <p:spPr>
          <a:xfrm>
            <a:off x="435897" y="3998212"/>
            <a:ext cx="2995373" cy="159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12657D-CE8B-2843-85F6-A5C4E679C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68"/>
          <a:stretch/>
        </p:blipFill>
        <p:spPr>
          <a:xfrm>
            <a:off x="3792702" y="3968672"/>
            <a:ext cx="2995373" cy="1603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465CFF-3DE1-C145-B8B8-08B2CC17F73D}"/>
              </a:ext>
            </a:extLst>
          </p:cNvPr>
          <p:cNvSpPr txBox="1"/>
          <p:nvPr/>
        </p:nvSpPr>
        <p:spPr>
          <a:xfrm>
            <a:off x="830873" y="5486577"/>
            <a:ext cx="22878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Confirmed/total population (%)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C341-5C2D-8B44-AFA6-117E9A5E3580}"/>
              </a:ext>
            </a:extLst>
          </p:cNvPr>
          <p:cNvSpPr txBox="1"/>
          <p:nvPr/>
        </p:nvSpPr>
        <p:spPr>
          <a:xfrm>
            <a:off x="4148812" y="5476165"/>
            <a:ext cx="22878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Confirmed/total population (%)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BB824-0804-2143-9D7C-569478AACC6B}"/>
              </a:ext>
            </a:extLst>
          </p:cNvPr>
          <p:cNvSpPr txBox="1"/>
          <p:nvPr/>
        </p:nvSpPr>
        <p:spPr>
          <a:xfrm>
            <a:off x="7144185" y="4328178"/>
            <a:ext cx="4039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weak positive relationship between happiness score and confirmed case number/percentage among all the countries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correlation between difference of happiness (2021-2020) and percentage of confirmed/total population.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E63D6B-A597-3049-9A82-0CFFCF36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17" y="255514"/>
            <a:ext cx="787331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cases and happiness score pre- and during pandemic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702151-3AB4-BC4A-818F-2F45834D2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599" y="1028700"/>
            <a:ext cx="4547115" cy="30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163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Project-one</vt:lpstr>
      <vt:lpstr>Relationship between covid cases and happiness score pre- and during pandemic</vt:lpstr>
      <vt:lpstr>Relationship between covid cases and happiness score pre- and during pandemic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Project-one</dc:title>
  <dc:creator>Zibo Zhao</dc:creator>
  <cp:lastModifiedBy>Zibo Zhao</cp:lastModifiedBy>
  <cp:revision>8</cp:revision>
  <dcterms:created xsi:type="dcterms:W3CDTF">2021-08-07T15:16:06Z</dcterms:created>
  <dcterms:modified xsi:type="dcterms:W3CDTF">2021-08-07T16:59:52Z</dcterms:modified>
</cp:coreProperties>
</file>