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ab980f24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ab980f24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ab9bf95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ab9bf95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ab9bf957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ab9bf95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ab980f24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ab980f24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ab980f244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ab980f24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ab980f24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ab980f24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b980f244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ab980f244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Экситонные поляритоны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75" y="589000"/>
            <a:ext cx="4542474" cy="370332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43550" y="4292325"/>
            <a:ext cx="3832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Исследование мод системы по резонансному рассеянию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Экситонные поляритоны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893300" y="269325"/>
            <a:ext cx="4249200" cy="3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Расщепление Раби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0" y="540000"/>
            <a:ext cx="4542479" cy="370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00" y="540000"/>
            <a:ext cx="4602184" cy="37033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28975" y="4346125"/>
            <a:ext cx="3832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Исследование мод системы по резонансному рассеянию</a:t>
            </a:r>
            <a:endParaRPr sz="16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300" y="884144"/>
            <a:ext cx="3447014" cy="439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3596" y="1256188"/>
            <a:ext cx="2855080" cy="6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3600" y="2303523"/>
            <a:ext cx="3934401" cy="7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93300" y="1971275"/>
            <a:ext cx="2109022" cy="2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Экситонные поляритоны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893300" y="269325"/>
            <a:ext cx="4249200" cy="3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Расщепление Раби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0" y="540000"/>
            <a:ext cx="4542479" cy="370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00" y="540000"/>
            <a:ext cx="4602184" cy="370331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528975" y="4346125"/>
            <a:ext cx="3832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Исследование мод системы по резонансному рассеянию</a:t>
            </a:r>
            <a:endParaRPr sz="16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300" y="884144"/>
            <a:ext cx="3447014" cy="439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3596" y="1256188"/>
            <a:ext cx="2855080" cy="6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3600" y="2303523"/>
            <a:ext cx="3934401" cy="7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93300" y="1971275"/>
            <a:ext cx="2109022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33601" y="714463"/>
            <a:ext cx="3832200" cy="352885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4746175" y="4422600"/>
            <a:ext cx="424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C. Weisbuch et al.,, Phys. Rev. Lett. (1992)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Поляритонные спектры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50" y="666800"/>
            <a:ext cx="3128400" cy="42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000" y="385763"/>
            <a:ext cx="5330744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Поляритонные спектры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50" y="666800"/>
            <a:ext cx="3128400" cy="42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b="99" l="0" r="0" t="99"/>
          <a:stretch/>
        </p:blipFill>
        <p:spPr>
          <a:xfrm>
            <a:off x="3600000" y="385763"/>
            <a:ext cx="5330744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Поляритонные спектры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50" y="666800"/>
            <a:ext cx="3128400" cy="42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99" l="0" r="0" t="99"/>
          <a:stretch/>
        </p:blipFill>
        <p:spPr>
          <a:xfrm>
            <a:off x="3600000" y="385763"/>
            <a:ext cx="5330744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Поляритонные спектры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50" y="666800"/>
            <a:ext cx="3128400" cy="42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99" l="0" r="0" t="99"/>
          <a:stretch/>
        </p:blipFill>
        <p:spPr>
          <a:xfrm>
            <a:off x="3600000" y="385763"/>
            <a:ext cx="5330744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