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1.png" ContentType="image/png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slideLayouts/_rels/slideLayout4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11760" y="539640"/>
            <a:ext cx="8520120" cy="594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311760" y="539640"/>
            <a:ext cx="8520120" cy="594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311760" y="539640"/>
            <a:ext cx="8520120" cy="594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539640"/>
            <a:ext cx="8520120" cy="594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139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4000" cy="4397760"/>
          </a:xfrm>
          <a:custGeom>
            <a:avLst/>
            <a:gdLst/>
            <a:ahLst/>
            <a:rect l="l" t="t" r="r" b="b"/>
            <a:pathLst>
              <a:path w="365770" h="175924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CA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317184AC-6036-4EF0-896A-DFF059719CAB}" type="slidenum">
              <a:rPr b="0" lang="en-CA" sz="1000" spc="-1" strike="noStrike">
                <a:solidFill>
                  <a:srgbClr val="ffffff"/>
                </a:solidFill>
                <a:latin typeface="Roboto"/>
                <a:ea typeface="Roboto"/>
              </a:rPr>
              <a:t>1</a:t>
            </a:fld>
            <a:endParaRPr b="0" lang="en-CA" sz="10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de3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798480"/>
            <a:ext cx="6247440" cy="354600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CA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45FB2A63-95AF-4198-8EC6-7278DD71C3D5}" type="slidenum">
              <a:rPr b="0" lang="en-CA" sz="1000" spc="-1" strike="noStrike">
                <a:solidFill>
                  <a:srgbClr val="002f4a"/>
                </a:solidFill>
                <a:latin typeface="Roboto"/>
                <a:ea typeface="Roboto"/>
              </a:rPr>
              <a:t>&lt;number&gt;</a:t>
            </a:fld>
            <a:endParaRPr b="0" lang="en-CA" sz="1000" spc="-1" strike="noStrike"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9143640" cy="12769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311760" y="500760"/>
            <a:ext cx="8520120" cy="62352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7D73B7E8-FE0F-4F45-BD04-6DF354E54F4B}" type="slidenum">
              <a:rPr b="0" lang="en-CA" sz="1000" spc="-1" strike="noStrike">
                <a:solidFill>
                  <a:srgbClr val="666666"/>
                </a:solidFill>
                <a:latin typeface="Roboto"/>
                <a:ea typeface="Roboto"/>
              </a:rPr>
              <a:t>&lt;number&gt;</a:t>
            </a:fld>
            <a:endParaRPr b="0" lang="en-CA" sz="1000" spc="-1" strike="noStrike"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9143640" cy="12769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PlaceHolder 2"/>
          <p:cNvSpPr>
            <a:spLocks noGrp="1"/>
          </p:cNvSpPr>
          <p:nvPr>
            <p:ph type="title"/>
          </p:nvPr>
        </p:nvSpPr>
        <p:spPr>
          <a:xfrm>
            <a:off x="311760" y="500760"/>
            <a:ext cx="8520120" cy="62352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11760" y="1505880"/>
            <a:ext cx="3999600" cy="30758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832280" y="1505880"/>
            <a:ext cx="3999600" cy="30758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4C10ECF5-6EF0-4DC2-A676-38B0269CE04E}" type="slidenum">
              <a:rPr b="0" lang="en-CA" sz="1000" spc="-1" strike="noStrike">
                <a:solidFill>
                  <a:srgbClr val="666666"/>
                </a:solidFill>
                <a:latin typeface="Roboto"/>
                <a:ea typeface="Roboto"/>
              </a:rPr>
              <a:t>&lt;number&gt;</a:t>
            </a:fld>
            <a:endParaRPr b="0" lang="en-CA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medium.com/extend/what-is-rest-a-simple-explanation-for-beginners-part-1-introduction-b4a072f8740f" TargetMode="External"/><Relationship Id="rId2" Type="http://schemas.openxmlformats.org/officeDocument/2006/relationships/hyperlink" Target="https://medium.com/@kumaraksi/using-http-methods-for-restful-services-e6671cf70d4d" TargetMode="External"/><Relationship Id="rId3" Type="http://schemas.openxmlformats.org/officeDocument/2006/relationships/hyperlink" Target="https://expressjs.com/" TargetMode="External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11760" y="539640"/>
            <a:ext cx="8520120" cy="1282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002f4a"/>
                </a:solidFill>
                <a:latin typeface="Merriweather"/>
                <a:ea typeface="Merriweather"/>
              </a:rPr>
              <a:t>Web Development</a:t>
            </a:r>
            <a:br/>
            <a:r>
              <a:rPr b="0" lang="en-CA" sz="3000" spc="-1" strike="noStrike">
                <a:solidFill>
                  <a:srgbClr val="002f4a"/>
                </a:solidFill>
                <a:latin typeface="Merriweather"/>
                <a:ea typeface="Merriweather"/>
              </a:rPr>
              <a:t>REST API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311760" y="539640"/>
            <a:ext cx="8520120" cy="1282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002f4a"/>
                </a:solidFill>
                <a:latin typeface="Merriweather"/>
                <a:ea typeface="Merriweather"/>
              </a:rPr>
              <a:t>See you next week!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311760" y="539640"/>
            <a:ext cx="8520120" cy="87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002f4a"/>
                </a:solidFill>
                <a:latin typeface="Merriweather"/>
                <a:ea typeface="Merriweather"/>
              </a:rPr>
              <a:t>Sources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311760" y="1473480"/>
            <a:ext cx="7947360" cy="738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298080">
              <a:lnSpc>
                <a:spcPct val="100000"/>
              </a:lnSpc>
              <a:buClr>
                <a:srgbClr val="626b73"/>
              </a:buClr>
              <a:buFont typeface="Calibri"/>
              <a:buChar char="-"/>
            </a:pPr>
            <a:r>
              <a:rPr b="0" lang="en-CA" sz="1100" spc="-1" strike="noStrike" u="sng">
                <a:solidFill>
                  <a:srgbClr val="009384"/>
                </a:solidFill>
                <a:uFillTx/>
                <a:latin typeface="Calibri"/>
                <a:ea typeface="Calibri"/>
                <a:hlinkClick r:id="rId1"/>
              </a:rPr>
              <a:t>https://medium.com/extend/what-is-rest-a-simple-explanation-for-beginners-part-1-introduction-b4a072f8740f</a:t>
            </a:r>
            <a:endParaRPr b="0" lang="en-CA" sz="1100" spc="-1" strike="noStrike">
              <a:latin typeface="Arial"/>
            </a:endParaRPr>
          </a:p>
          <a:p>
            <a:pPr marL="457200" indent="-298080">
              <a:lnSpc>
                <a:spcPct val="100000"/>
              </a:lnSpc>
              <a:buClr>
                <a:srgbClr val="626b73"/>
              </a:buClr>
              <a:buFont typeface="Calibri"/>
              <a:buChar char="-"/>
            </a:pPr>
            <a:r>
              <a:rPr b="0" lang="en-CA" sz="1100" spc="-1" strike="noStrike" u="sng">
                <a:solidFill>
                  <a:srgbClr val="009384"/>
                </a:solidFill>
                <a:uFillTx/>
                <a:latin typeface="Calibri"/>
                <a:ea typeface="Calibri"/>
                <a:hlinkClick r:id="rId2"/>
              </a:rPr>
              <a:t>https://medium.com/@kumaraksi/using-http-methods-for-restful-services-e6671cf70d4d</a:t>
            </a:r>
            <a:endParaRPr b="0" lang="en-CA" sz="1100" spc="-1" strike="noStrike">
              <a:latin typeface="Arial"/>
            </a:endParaRPr>
          </a:p>
          <a:p>
            <a:pPr marL="457200" indent="-298080">
              <a:lnSpc>
                <a:spcPct val="100000"/>
              </a:lnSpc>
              <a:buClr>
                <a:srgbClr val="626b73"/>
              </a:buClr>
              <a:buFont typeface="Calibri"/>
              <a:buChar char="-"/>
            </a:pPr>
            <a:r>
              <a:rPr b="0" lang="en-CA" sz="1100" spc="-1" strike="noStrike" u="sng">
                <a:solidFill>
                  <a:srgbClr val="009384"/>
                </a:solidFill>
                <a:uFillTx/>
                <a:latin typeface="Calibri"/>
                <a:ea typeface="Calibri"/>
                <a:hlinkClick r:id="rId3"/>
              </a:rPr>
              <a:t>https://expressjs.com/</a:t>
            </a:r>
            <a:endParaRPr b="0" lang="en-CA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311760" y="798480"/>
            <a:ext cx="6247440" cy="3546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002f4a"/>
                </a:solidFill>
                <a:latin typeface="Merriweather"/>
                <a:ea typeface="Merriweather"/>
              </a:rPr>
              <a:t>Let’s get started!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11760" y="539640"/>
            <a:ext cx="8520120" cy="1053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002f4a"/>
                </a:solidFill>
                <a:latin typeface="Merriweather"/>
                <a:ea typeface="Merriweather"/>
              </a:rPr>
              <a:t>Express.js</a:t>
            </a:r>
            <a:br/>
            <a:r>
              <a:rPr b="0" lang="en-CA" sz="2400" spc="-1" strike="noStrike">
                <a:solidFill>
                  <a:srgbClr val="002f4a"/>
                </a:solidFill>
                <a:latin typeface="Merriweather"/>
                <a:ea typeface="Merriweather"/>
              </a:rPr>
              <a:t>Introduction to REST API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11760" y="539640"/>
            <a:ext cx="8520120" cy="1282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002f4a"/>
                </a:solidFill>
                <a:latin typeface="Merriweather"/>
                <a:ea typeface="Merriweather"/>
              </a:rPr>
              <a:t>REST API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11760" y="1370160"/>
            <a:ext cx="5754600" cy="11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29760">
              <a:lnSpc>
                <a:spcPct val="100000"/>
              </a:lnSpc>
              <a:buClr>
                <a:srgbClr val="000000"/>
              </a:buClr>
              <a:buFont typeface="Georgia"/>
              <a:buChar char="-"/>
            </a:pPr>
            <a:r>
              <a:rPr b="0" lang="en-CA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REST stands for </a:t>
            </a:r>
            <a:r>
              <a:rPr b="1" lang="en-CA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RE</a:t>
            </a:r>
            <a:r>
              <a:rPr b="0" lang="en-CA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presentational </a:t>
            </a:r>
            <a:r>
              <a:rPr b="1" lang="en-CA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S</a:t>
            </a:r>
            <a:r>
              <a:rPr b="0" lang="en-CA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tate </a:t>
            </a:r>
            <a:r>
              <a:rPr b="1" lang="en-CA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T</a:t>
            </a:r>
            <a:r>
              <a:rPr b="0" lang="en-CA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ransfer</a:t>
            </a:r>
            <a:endParaRPr b="0" lang="en-CA" sz="1600" spc="-1" strike="noStrike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CA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REST is an architectural style, or design pattern, for APIs (API: Application Programming Interface)</a:t>
            </a:r>
            <a:endParaRPr b="0" lang="en-CA" sz="16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4625280" y="3133080"/>
            <a:ext cx="4273200" cy="18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11760" y="500760"/>
            <a:ext cx="8520120" cy="623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CA" sz="2800" spc="-1" strike="noStrike">
                <a:solidFill>
                  <a:srgbClr val="ffffff"/>
                </a:solidFill>
                <a:latin typeface="Merriweather"/>
                <a:ea typeface="Merriweather"/>
              </a:rPr>
              <a:t>Important Definitions</a:t>
            </a:r>
            <a:br/>
            <a:br/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11760" y="1641240"/>
            <a:ext cx="8520120" cy="3165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1" lang="en-CA" sz="1400" spc="-1" strike="noStrike">
                <a:solidFill>
                  <a:srgbClr val="434343"/>
                </a:solidFill>
                <a:latin typeface="Calibri"/>
                <a:ea typeface="Calibri"/>
              </a:rPr>
              <a:t>Server: </a:t>
            </a:r>
            <a:r>
              <a:rPr b="0" lang="en-CA" sz="1400" spc="-1" strike="noStrike">
                <a:solidFill>
                  <a:srgbClr val="434343"/>
                </a:solidFill>
                <a:latin typeface="Calibri"/>
                <a:ea typeface="Calibri"/>
              </a:rPr>
              <a:t>a computer or computer program which manages access to a centralized resource or service in a network.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1" lang="en-CA" sz="1400" spc="-1" strike="noStrike">
                <a:solidFill>
                  <a:srgbClr val="434343"/>
                </a:solidFill>
                <a:latin typeface="Calibri"/>
                <a:ea typeface="Calibri"/>
              </a:rPr>
              <a:t>Client: </a:t>
            </a:r>
            <a:r>
              <a:rPr b="0" lang="en-CA" sz="1400" spc="-1" strike="noStrike">
                <a:solidFill>
                  <a:srgbClr val="434343"/>
                </a:solidFill>
                <a:latin typeface="Calibri"/>
                <a:ea typeface="Calibri"/>
              </a:rPr>
              <a:t>a person or software who uses the API.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1" lang="en-CA" sz="1400" spc="-1" strike="noStrike">
                <a:solidFill>
                  <a:srgbClr val="434343"/>
                </a:solidFill>
                <a:latin typeface="Calibri"/>
                <a:ea typeface="Calibri"/>
              </a:rPr>
              <a:t>Resource:</a:t>
            </a:r>
            <a:r>
              <a:rPr b="0" lang="en-CA" sz="1400" spc="-1" strike="noStrike">
                <a:solidFill>
                  <a:srgbClr val="434343"/>
                </a:solidFill>
                <a:latin typeface="Calibri"/>
                <a:ea typeface="Calibri"/>
              </a:rPr>
              <a:t> </a:t>
            </a:r>
            <a:r>
              <a:rPr b="0" lang="en-CA" sz="1400" spc="-1" strike="noStrike">
                <a:solidFill>
                  <a:srgbClr val="434343"/>
                </a:solidFill>
                <a:highlight>
                  <a:srgbClr val="ffffff"/>
                </a:highlight>
                <a:latin typeface="Calibri"/>
                <a:ea typeface="Calibri"/>
              </a:rPr>
              <a:t>can be any object the API can provide information about.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1" lang="en-CA" sz="1400" spc="-1" strike="noStrike">
                <a:solidFill>
                  <a:srgbClr val="434343"/>
                </a:solidFill>
                <a:highlight>
                  <a:srgbClr val="ffffff"/>
                </a:highlight>
                <a:latin typeface="Calibri"/>
                <a:ea typeface="Calibri"/>
              </a:rPr>
              <a:t>HTTP</a:t>
            </a:r>
            <a:r>
              <a:rPr b="0" lang="en-CA" sz="1400" spc="-1" strike="noStrike">
                <a:solidFill>
                  <a:srgbClr val="434343"/>
                </a:solidFill>
                <a:highlight>
                  <a:srgbClr val="ffffff"/>
                </a:highlight>
                <a:latin typeface="Calibri"/>
                <a:ea typeface="Calibri"/>
              </a:rPr>
              <a:t> (Hypertext Transfer Protocol): Protocol for communication between servers</a:t>
            </a:r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311760" y="539640"/>
            <a:ext cx="8520120" cy="845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002f4a"/>
                </a:solidFill>
                <a:latin typeface="Merriweather"/>
                <a:ea typeface="Merriweather"/>
              </a:rPr>
              <a:t>Key Idea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311760" y="1484280"/>
            <a:ext cx="6135480" cy="1233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29760">
              <a:lnSpc>
                <a:spcPct val="100000"/>
              </a:lnSpc>
              <a:buClr>
                <a:srgbClr val="626b73"/>
              </a:buClr>
              <a:buFont typeface="Calibri"/>
              <a:buChar char="-"/>
            </a:pPr>
            <a:r>
              <a:rPr b="0" lang="en-CA" sz="1600" spc="-1" strike="noStrike">
                <a:solidFill>
                  <a:srgbClr val="626b73"/>
                </a:solidFill>
                <a:latin typeface="Calibri"/>
                <a:ea typeface="Calibri"/>
              </a:rPr>
              <a:t>when a REST API is called, the server will </a:t>
            </a:r>
            <a:r>
              <a:rPr b="0" lang="en-CA" sz="1600" spc="-1" strike="noStrike" u="sng">
                <a:solidFill>
                  <a:srgbClr val="626b73"/>
                </a:solidFill>
                <a:uFillTx/>
                <a:latin typeface="Calibri"/>
                <a:ea typeface="Calibri"/>
              </a:rPr>
              <a:t>transfer</a:t>
            </a:r>
            <a:r>
              <a:rPr b="0" lang="en-CA" sz="1600" spc="-1" strike="noStrike">
                <a:solidFill>
                  <a:srgbClr val="626b73"/>
                </a:solidFill>
                <a:latin typeface="Calibri"/>
                <a:ea typeface="Calibri"/>
              </a:rPr>
              <a:t> to the client a </a:t>
            </a:r>
            <a:r>
              <a:rPr b="0" lang="en-CA" sz="1600" spc="-1" strike="noStrike" u="sng">
                <a:solidFill>
                  <a:srgbClr val="626b73"/>
                </a:solidFill>
                <a:uFillTx/>
                <a:latin typeface="Calibri"/>
                <a:ea typeface="Calibri"/>
              </a:rPr>
              <a:t>representation</a:t>
            </a:r>
            <a:r>
              <a:rPr b="0" lang="en-CA" sz="1600" spc="-1" strike="noStrike">
                <a:solidFill>
                  <a:srgbClr val="626b73"/>
                </a:solidFill>
                <a:latin typeface="Calibri"/>
                <a:ea typeface="Calibri"/>
              </a:rPr>
              <a:t> of the </a:t>
            </a:r>
            <a:r>
              <a:rPr b="0" lang="en-CA" sz="1600" spc="-1" strike="noStrike" u="sng">
                <a:solidFill>
                  <a:srgbClr val="626b73"/>
                </a:solidFill>
                <a:uFillTx/>
                <a:latin typeface="Calibri"/>
                <a:ea typeface="Calibri"/>
              </a:rPr>
              <a:t>state</a:t>
            </a:r>
            <a:r>
              <a:rPr b="0" lang="en-CA" sz="1600" spc="-1" strike="noStrike">
                <a:solidFill>
                  <a:srgbClr val="626b73"/>
                </a:solidFill>
                <a:latin typeface="Calibri"/>
                <a:ea typeface="Calibri"/>
              </a:rPr>
              <a:t> of the requested resource.</a:t>
            </a:r>
            <a:endParaRPr b="0" lang="en-CA" sz="1600" spc="-1" strike="noStrike">
              <a:latin typeface="Arial"/>
            </a:endParaRPr>
          </a:p>
        </p:txBody>
      </p:sp>
      <p:pic>
        <p:nvPicPr>
          <p:cNvPr id="170" name="Google Shape;94;p18" descr=""/>
          <p:cNvPicPr/>
          <p:nvPr/>
        </p:nvPicPr>
        <p:blipFill>
          <a:blip r:embed="rId1"/>
          <a:stretch/>
        </p:blipFill>
        <p:spPr>
          <a:xfrm>
            <a:off x="6206400" y="2901960"/>
            <a:ext cx="2522520" cy="190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311760" y="500760"/>
            <a:ext cx="8520120" cy="623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CA" sz="2800" spc="-1" strike="noStrike">
                <a:solidFill>
                  <a:srgbClr val="ffffff"/>
                </a:solidFill>
                <a:latin typeface="Merriweather"/>
                <a:ea typeface="Merriweather"/>
              </a:rPr>
              <a:t>Types of HTTP methods</a:t>
            </a:r>
            <a:br/>
            <a:br/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386280" y="1811880"/>
            <a:ext cx="7755480" cy="3004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1" i="1" lang="en-CA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GET</a:t>
            </a:r>
            <a:r>
              <a:rPr b="0" i="1" lang="en-CA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 - </a:t>
            </a:r>
            <a:r>
              <a:rPr b="0" lang="en-CA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Retrieves resource from the server (should only retrieve resource and should have no other effect).</a:t>
            </a:r>
            <a:endParaRPr b="0" lang="en-CA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1" i="1" lang="en-CA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POST</a:t>
            </a:r>
            <a:r>
              <a:rPr b="0" i="1" lang="en-CA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 - </a:t>
            </a:r>
            <a:r>
              <a:rPr b="0" lang="en-CA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This HTTP request type is usually used for creating an entity i.e. a resource without an id. Once the request is successfully created, an id of the newly created resource is returned as part of the response to this HTTP request.</a:t>
            </a:r>
            <a:endParaRPr b="0" lang="en-CA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1" i="1" lang="en-CA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PUT - </a:t>
            </a:r>
            <a:r>
              <a:rPr b="0" lang="en-CA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Similar to POST, but used to update an existing resource. You pass the id of existing resource along with the request.</a:t>
            </a:r>
            <a:endParaRPr b="0" lang="en-CA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1" i="1" lang="en-CA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PATCH</a:t>
            </a:r>
            <a:r>
              <a:rPr b="0" lang="en-CA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 </a:t>
            </a:r>
            <a:r>
              <a:rPr b="0" i="1" lang="en-CA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-</a:t>
            </a:r>
            <a:r>
              <a:rPr b="0" lang="en-CA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 Applies partial modifications to a resource.</a:t>
            </a:r>
            <a:endParaRPr b="0" lang="en-CA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1" i="1" lang="en-CA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DELETE - </a:t>
            </a:r>
            <a:r>
              <a:rPr b="0" lang="en-CA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Removes the resource from the server. You need to pass the id of the resource to be deleted.</a:t>
            </a:r>
            <a:endParaRPr b="0" lang="en-CA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311760" y="798480"/>
            <a:ext cx="6247440" cy="3546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002f4a"/>
                </a:solidFill>
                <a:latin typeface="Merriweather"/>
                <a:ea typeface="Merriweather"/>
              </a:rPr>
              <a:t>Let’s implement our first RESTful API endpoints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311760" y="539640"/>
            <a:ext cx="8520120" cy="738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002f4a"/>
                </a:solidFill>
                <a:latin typeface="Merriweather"/>
                <a:ea typeface="Merriweather"/>
              </a:rPr>
              <a:t>Review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71160" y="1324080"/>
            <a:ext cx="4660920" cy="154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CA" sz="1600" spc="-1" strike="noStrike">
                <a:solidFill>
                  <a:srgbClr val="626b73"/>
                </a:solidFill>
                <a:latin typeface="Calibri"/>
                <a:ea typeface="Calibri"/>
              </a:rPr>
              <a:t>We have learned about:</a:t>
            </a:r>
            <a:endParaRPr b="0" lang="en-CA" sz="1600" spc="-1" strike="noStrike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626b73"/>
              </a:buClr>
              <a:buFont typeface="Calibri"/>
              <a:buChar char="-"/>
            </a:pPr>
            <a:r>
              <a:rPr b="0" lang="en-CA" sz="1600" spc="-1" strike="noStrike">
                <a:solidFill>
                  <a:srgbClr val="626b73"/>
                </a:solidFill>
                <a:latin typeface="Calibri"/>
                <a:ea typeface="Calibri"/>
              </a:rPr>
              <a:t>REST architecture</a:t>
            </a:r>
            <a:endParaRPr b="0" lang="en-CA" sz="1600" spc="-1" strike="noStrike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626b73"/>
              </a:buClr>
              <a:buFont typeface="Calibri"/>
              <a:buChar char="-"/>
            </a:pPr>
            <a:r>
              <a:rPr b="0" lang="en-CA" sz="1600" spc="-1" strike="noStrike">
                <a:solidFill>
                  <a:srgbClr val="626b73"/>
                </a:solidFill>
                <a:latin typeface="Calibri"/>
                <a:ea typeface="Calibri"/>
              </a:rPr>
              <a:t>initialized our project</a:t>
            </a:r>
            <a:endParaRPr b="0" lang="en-CA" sz="1600" spc="-1" strike="noStrike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626b73"/>
              </a:buClr>
              <a:buFont typeface="Calibri"/>
              <a:buChar char="-"/>
            </a:pPr>
            <a:r>
              <a:rPr b="0" lang="en-CA" sz="1600" spc="-1" strike="noStrike">
                <a:solidFill>
                  <a:srgbClr val="626b73"/>
                </a:solidFill>
                <a:latin typeface="Calibri"/>
                <a:ea typeface="Calibri"/>
              </a:rPr>
              <a:t>setup express.js</a:t>
            </a:r>
            <a:endParaRPr b="0" lang="en-CA" sz="1600" spc="-1" strike="noStrike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626b73"/>
              </a:buClr>
              <a:buFont typeface="Calibri"/>
              <a:buChar char="-"/>
            </a:pPr>
            <a:r>
              <a:rPr b="0" lang="en-CA" sz="1600" spc="-1" strike="noStrike">
                <a:solidFill>
                  <a:srgbClr val="626b73"/>
                </a:solidFill>
                <a:latin typeface="Calibri"/>
                <a:ea typeface="Calibri"/>
              </a:rPr>
              <a:t>made our first REST API calls</a:t>
            </a:r>
            <a:endParaRPr b="0" lang="en-CA" sz="1600" spc="-1" strike="noStrike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626b73"/>
              </a:buClr>
              <a:buFont typeface="Calibri"/>
              <a:buChar char="-"/>
            </a:pPr>
            <a:r>
              <a:rPr b="0" lang="en-CA" sz="1600" spc="-1" strike="noStrike">
                <a:solidFill>
                  <a:srgbClr val="626b73"/>
                </a:solidFill>
                <a:latin typeface="Calibri"/>
                <a:ea typeface="Calibri"/>
              </a:rPr>
              <a:t>Implemented GET, POST, DELETE routes for out project</a:t>
            </a:r>
            <a:endParaRPr b="0" lang="en-CA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LibreOffice/6.3.4.2$Linux_X86_64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en-CA</dc:language>
  <cp:lastModifiedBy/>
  <dcterms:modified xsi:type="dcterms:W3CDTF">2020-02-13T18:15:31Z</dcterms:modified>
  <cp:revision>1</cp:revision>
  <dc:subject/>
  <dc:title/>
</cp:coreProperties>
</file>