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.fntdata"/><Relationship Id="rId10" Type="http://schemas.openxmlformats.org/officeDocument/2006/relationships/slide" Target="slides/slide5.xml"/><Relationship Id="rId21" Type="http://schemas.openxmlformats.org/officeDocument/2006/relationships/font" Target="fonts/Merriweather-regular.fntdata"/><Relationship Id="rId13" Type="http://schemas.openxmlformats.org/officeDocument/2006/relationships/slide" Target="slides/slide8.xml"/><Relationship Id="rId24" Type="http://schemas.openxmlformats.org/officeDocument/2006/relationships/font" Target="fonts/Merriweather-boldItalic.fntdata"/><Relationship Id="rId12" Type="http://schemas.openxmlformats.org/officeDocument/2006/relationships/slide" Target="slides/slide7.xml"/><Relationship Id="rId23" Type="http://schemas.openxmlformats.org/officeDocument/2006/relationships/font" Target="fonts/Merriweather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d039d7709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d039d7709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d0f29323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d0f29323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cdbc8302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cdbc8302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d039d7709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d039d7709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d0f2932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d0f2932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d0f29323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d0f29323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d0f29323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d0f29323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d0f29323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d0f29323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d0f29323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d0f29323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d039d7709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d039d7709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medium.com/extend/what-is-rest-a-simple-explanation-for-beginners-part-1-introduction-b4a072f8740f" TargetMode="External"/><Relationship Id="rId4" Type="http://schemas.openxmlformats.org/officeDocument/2006/relationships/hyperlink" Target="https://medium.com/@kumaraksi/using-http-methods-for-restful-services-e6671cf70d4d" TargetMode="External"/><Relationship Id="rId5" Type="http://schemas.openxmlformats.org/officeDocument/2006/relationships/hyperlink" Target="https://expressjs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Development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Introduction to the world of JavaScript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you next week!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ctrTitle"/>
          </p:nvPr>
        </p:nvSpPr>
        <p:spPr>
          <a:xfrm>
            <a:off x="311700" y="539725"/>
            <a:ext cx="85206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22" name="Google Shape;122;p23"/>
          <p:cNvSpPr txBox="1"/>
          <p:nvPr>
            <p:ph idx="1" type="subTitle"/>
          </p:nvPr>
        </p:nvSpPr>
        <p:spPr>
          <a:xfrm>
            <a:off x="311700" y="1473575"/>
            <a:ext cx="7947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-"/>
            </a:pP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https://medium.com/extend/what-is-rest-a-simple-explanation-for-beginners-part-1-introduction-b4a072f8740f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-"/>
            </a:pP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https://medium.com/@kumaraksi/using-http-methods-for-restful-services-e6671cf70d4d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-"/>
            </a:pP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https://expressjs.com/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get started!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ctrTitle"/>
          </p:nvPr>
        </p:nvSpPr>
        <p:spPr>
          <a:xfrm>
            <a:off x="311700" y="539725"/>
            <a:ext cx="8520600" cy="10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Express.js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Introduction to REST API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API</a:t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311700" y="1370025"/>
            <a:ext cx="57549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-"/>
            </a:pPr>
            <a:r>
              <a:rPr lang="en" sz="16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REST stands for </a:t>
            </a:r>
            <a:r>
              <a:rPr b="1" lang="en" sz="16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</a:t>
            </a:r>
            <a:r>
              <a:rPr lang="en" sz="16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presentational </a:t>
            </a:r>
            <a:r>
              <a:rPr b="1" lang="en" sz="16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" sz="16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tate </a:t>
            </a:r>
            <a:r>
              <a:rPr b="1" lang="en" sz="16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" sz="16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ransfer</a:t>
            </a:r>
            <a:endParaRPr sz="16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REST is an architectural style, or design pattern, for APIs (API: Application Programming Interface)</a:t>
            </a:r>
            <a:endParaRPr sz="16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4625275" y="3133250"/>
            <a:ext cx="4273500" cy="18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Definitions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idx="4294967295" type="subTitle"/>
          </p:nvPr>
        </p:nvSpPr>
        <p:spPr>
          <a:xfrm>
            <a:off x="311700" y="1641225"/>
            <a:ext cx="8520600" cy="31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Server: </a:t>
            </a:r>
            <a:r>
              <a:rPr lang="en" sz="1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 computer or computer program which manages access to a centralized resource or service in a network.</a:t>
            </a:r>
            <a:endParaRPr b="1" sz="1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Client: </a:t>
            </a:r>
            <a:r>
              <a:rPr lang="en" sz="1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" sz="1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person or software who uses the API.</a:t>
            </a:r>
            <a:endParaRPr sz="1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Resource:</a:t>
            </a:r>
            <a:r>
              <a:rPr lang="en" sz="1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400">
                <a:solidFill>
                  <a:srgbClr val="43434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can be any object the API can provide information about.</a:t>
            </a:r>
            <a:endParaRPr sz="1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HTTP</a:t>
            </a:r>
            <a:r>
              <a:rPr lang="en" sz="1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" sz="1400">
                <a:solidFill>
                  <a:srgbClr val="43434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Hypertext Transfer Protocol): Protocol for communication between servers</a:t>
            </a:r>
            <a:endParaRPr b="1" sz="1400" u="sng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ctrTitle"/>
          </p:nvPr>
        </p:nvSpPr>
        <p:spPr>
          <a:xfrm>
            <a:off x="311700" y="539725"/>
            <a:ext cx="85206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Idea</a:t>
            </a:r>
            <a:endParaRPr/>
          </a:p>
        </p:txBody>
      </p:sp>
      <p:sp>
        <p:nvSpPr>
          <p:cNvPr id="93" name="Google Shape;93;p18"/>
          <p:cNvSpPr txBox="1"/>
          <p:nvPr>
            <p:ph idx="1" type="subTitle"/>
          </p:nvPr>
        </p:nvSpPr>
        <p:spPr>
          <a:xfrm>
            <a:off x="311700" y="1484225"/>
            <a:ext cx="6135900" cy="12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hen a REST API is called, the server will </a:t>
            </a:r>
            <a:r>
              <a:rPr lang="en" u="sng">
                <a:latin typeface="Calibri"/>
                <a:ea typeface="Calibri"/>
                <a:cs typeface="Calibri"/>
                <a:sym typeface="Calibri"/>
              </a:rPr>
              <a:t>transfer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to the client a </a:t>
            </a:r>
            <a:r>
              <a:rPr lang="en" u="sng">
                <a:latin typeface="Calibri"/>
                <a:ea typeface="Calibri"/>
                <a:cs typeface="Calibri"/>
                <a:sym typeface="Calibri"/>
              </a:rPr>
              <a:t>representation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of the </a:t>
            </a:r>
            <a:r>
              <a:rPr lang="en" u="sng">
                <a:latin typeface="Calibri"/>
                <a:ea typeface="Calibri"/>
                <a:cs typeface="Calibri"/>
                <a:sym typeface="Calibri"/>
              </a:rPr>
              <a:t>state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of the requested resource.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6325" y="2902125"/>
            <a:ext cx="2522950" cy="190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HTTP methods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idx="4294967295" type="subTitle"/>
          </p:nvPr>
        </p:nvSpPr>
        <p:spPr>
          <a:xfrm>
            <a:off x="386300" y="1811750"/>
            <a:ext cx="7755900" cy="30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GET</a:t>
            </a:r>
            <a:r>
              <a:rPr i="1" lang="en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Retrieves resource from the server (should only retrieve resource and should have no other effect).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POST</a:t>
            </a:r>
            <a:r>
              <a:rPr i="1" lang="en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This HTTP request type is usually used for creating an entity i.e. a resource without an id. Once the request is successfully created, an id of the newly created resource is returned as part of the response to this HTTP request.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PUT -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Similar to POST, but used to update an existing resource. You pass the id of existing resource along with the request.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PATCH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Applies partial modifications to a resource.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i="1" lang="en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DELETE -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Removes the resource from the server. You need to pass the id of the resource to be deleted.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implement our first RESTful API endpoints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ctrTitle"/>
          </p:nvPr>
        </p:nvSpPr>
        <p:spPr>
          <a:xfrm>
            <a:off x="311700" y="539725"/>
            <a:ext cx="8520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111" name="Google Shape;111;p21"/>
          <p:cNvSpPr txBox="1"/>
          <p:nvPr/>
        </p:nvSpPr>
        <p:spPr>
          <a:xfrm>
            <a:off x="371050" y="1324075"/>
            <a:ext cx="4661100" cy="15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We have learned about: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Char char="-"/>
            </a:pPr>
            <a:r>
              <a:rPr lang="en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REST </a:t>
            </a:r>
            <a:r>
              <a:rPr lang="en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Char char="-"/>
            </a:pPr>
            <a:r>
              <a:rPr lang="en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initialized our project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Char char="-"/>
            </a:pPr>
            <a:r>
              <a:rPr lang="en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etup express.js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Char char="-"/>
            </a:pPr>
            <a:r>
              <a:rPr lang="en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made our first REST API calls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Char char="-"/>
            </a:pPr>
            <a:r>
              <a:rPr lang="en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Implemented GET, POST, DELETE routes for out project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