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039d770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039d770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039d770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039d770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039d770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039d770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039d770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039d770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039d770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039d770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dbc830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dbc830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dbc8302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dbc8302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dbc830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dbc830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dbc8302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dbc830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039d770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039d770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436448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436448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bc8302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dbc830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bc8302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dbc8302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UWCoffeeNCode/W20-Lessons/tree/master/webdev/lesson-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uwcoffeencodeslac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 to the world of JavaScript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10750" y="909475"/>
            <a:ext cx="47616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Please navigate to: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github.com/UWCoffeeNCode/W20-Lessons/tree/master/webdev/lesson-1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4496400" y="1604613"/>
            <a:ext cx="2990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        </a:t>
            </a: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Please follow the instructions in: </a:t>
            </a:r>
            <a:r>
              <a:rPr b="1"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setup.md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503675" y="2281188"/>
            <a:ext cx="4503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Please don’t hesitate to ask for help</a:t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64075" y="9510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for the installations for today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311700" y="539725"/>
            <a:ext cx="8520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311700" y="1229496"/>
            <a:ext cx="42426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have learned about: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arrays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objects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loops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 everyone,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My name is Ildar, and I’ll be leading you through this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bit of info about me: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just finished my 3B term in Computer Science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my first time teaching at Coffee ‘N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id 4 coop terms in web development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thank you very much for coming!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this series of workshops you will learn the following: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modern database structure (NoSQL)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ser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uthentication with JWT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Vue.js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deployment of the application (if time permits)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Assumptions made by me in this course: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don’t need any knowledge of JavaScript, or programming, this is a beginner-friendly course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Project: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 “Backlogger Application”: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check out a live example at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https://www.entertainment-backlogger.herokuapp.com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737350"/>
            <a:ext cx="4350651" cy="3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Preamble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 are having trouble with anything (regardless how small, or big), please do not hesitate to raise your hand or contact me privately or at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#webdev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channel on Slack.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 feel that I made a mistake, don’t hesitate to say something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Preamble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will post the code and the progress we made each day by the end of the week of each workshop.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fully documented, with steps that you could follow if you miss a class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Join our Slack Channel: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Slack: </a:t>
            </a:r>
            <a:r>
              <a:rPr lang="en" sz="115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https://bit.ly/uwcoffeencodeslack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Channel: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#webdev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get started: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Some important questions:</a:t>
            </a:r>
            <a:endParaRPr b="1" sz="1400"/>
          </a:p>
        </p:txBody>
      </p:sp>
      <p:sp>
        <p:nvSpPr>
          <p:cNvPr id="102" name="Google Shape;102;p19"/>
          <p:cNvSpPr txBox="1"/>
          <p:nvPr/>
        </p:nvSpPr>
        <p:spPr>
          <a:xfrm>
            <a:off x="4660575" y="969600"/>
            <a:ext cx="41346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Which year are you in?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much programming experience do you have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Anyone not in math or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duration of this course, we will need the following: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Node.js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Postman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RoboMongo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