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039d770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039d770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039d770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039d770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039d770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039d770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039d770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039d770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039d770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039d770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0f293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0f293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0f29323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0f29323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0f2932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0f2932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0f2932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0f2932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0f2932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0f2932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dbc830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dbc830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039d770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039d770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039d770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039d770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0f2932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0f2932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dbc8302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dbc8302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dbc830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dbc830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dbc830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dbc830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039d770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039d770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436448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436448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bc8302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dbc830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bc8302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dbc8302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UWCoffeeNCode/W20-Lessons/webdev/lesson-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edium.com/extend/what-is-rest-a-simple-explanation-for-beginners-part-1-introduction-b4a072f8740f" TargetMode="External"/><Relationship Id="rId4" Type="http://schemas.openxmlformats.org/officeDocument/2006/relationships/hyperlink" Target="https://medium.com/@kumaraksi/using-http-methods-for-restful-services-e6671cf70d4d" TargetMode="External"/><Relationship Id="rId5" Type="http://schemas.openxmlformats.org/officeDocument/2006/relationships/hyperlink" Target="https://expressj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uwcoffeencodeslac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to the world of JavaScript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80000" y="909463"/>
            <a:ext cx="46923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Please navigate to: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github.com/UWCoffeeNCode/W20-Lessons/webdev/lesson-1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496400" y="1604613"/>
            <a:ext cx="2990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        </a:t>
            </a: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Please follow the instructions in: </a:t>
            </a:r>
            <a:r>
              <a:rPr b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setup.md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503675" y="2281188"/>
            <a:ext cx="4503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Please don’t hesitate to ask for help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64075" y="9510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for the installations for today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0" y="539725"/>
            <a:ext cx="8520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311700" y="1229496"/>
            <a:ext cx="42426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have learned about: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arrays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loops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0" y="539725"/>
            <a:ext cx="85206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REST API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1700" y="1370025"/>
            <a:ext cx="57549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REST stands for </a:t>
            </a:r>
            <a:r>
              <a:rPr b="1"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presentational </a:t>
            </a:r>
            <a:r>
              <a:rPr b="1"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tate </a:t>
            </a:r>
            <a:r>
              <a:rPr b="1"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ransfer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REST is an architectural style, or design pattern, for APIs (API: Application Programming Interface)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625275" y="3133250"/>
            <a:ext cx="4273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4294967295" type="subTitle"/>
          </p:nvPr>
        </p:nvSpPr>
        <p:spPr>
          <a:xfrm>
            <a:off x="311700" y="1641225"/>
            <a:ext cx="85206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Server: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computer or computer program which manages access to a centralized resource or service in a network.</a:t>
            </a:r>
            <a:endParaRPr b="1"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person or software who uses the API.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Resource: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be any object the API can provide information about.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Hypertext Transfer Protocol): Protocol for communication between servers</a:t>
            </a:r>
            <a:endParaRPr b="1" sz="14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311700" y="539725"/>
            <a:ext cx="8520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311700" y="1484225"/>
            <a:ext cx="61359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hen a REST API is called, the server will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the client a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requested resource.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325" y="2902125"/>
            <a:ext cx="2522950" cy="19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HTTP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4294967295" type="subTitle"/>
          </p:nvPr>
        </p:nvSpPr>
        <p:spPr>
          <a:xfrm>
            <a:off x="386300" y="1811750"/>
            <a:ext cx="77559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Retrieves resource from the server (should only retrieve resource and should have no other effect).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HTTP request type is usually used for creating an entity i.e. a resource without an id. Once the request is successfully created, an id of the newly created resource is returned as part of the response to this HTTP request.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PUT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Similar to POST, but used to update an existing resource. You pass the id of existing resource along with the request.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PATCH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Applies partial modifications to a resource.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DELETE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Removes the resource from the server. You need to pass the id of the resource to be deleted.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implement our first RESTful API endpoints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 everyone,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My name is Ildar, and I’ll be leading you through this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bit of info about me: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just finished my 3B term in Computer Science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my first time teaching at Coffee ‘N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id 4 coop terms in web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thank you very much for coming!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ctrTitle"/>
          </p:nvPr>
        </p:nvSpPr>
        <p:spPr>
          <a:xfrm>
            <a:off x="311700" y="53972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371050" y="1324075"/>
            <a:ext cx="40086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 have learned about: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REST 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initialized our project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etup express.js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made our first REST API calls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311700" y="539725"/>
            <a:ext cx="85206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subTitle"/>
          </p:nvPr>
        </p:nvSpPr>
        <p:spPr>
          <a:xfrm>
            <a:off x="311700" y="1473575"/>
            <a:ext cx="7947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https://medium.com/extend/what-is-rest-a-simple-explanation-for-beginners-part-1-introduction-b4a072f8740f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https://medium.com/@kumaraksi/using-http-methods-for-restful-services-e6671cf70d4d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https://expressjs.com/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this series of workshops you will learn the following: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modern database structure (NoSQL)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ser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uthentication with JWT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Vue.js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deployment of the application (if time permits)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Assumptions made by me in this course: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don’t need any knowledge of JavaScript, or programming, this is a beginner-friendly course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 “Backlogger Application”: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check out a live example 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https://www.entertainment-backlogger.herokuapp.com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737350"/>
            <a:ext cx="4350651" cy="3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Preamble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are having trouble with anything (regardless how small, or big), please do not hesitate to raise your hand or contact me privately or at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#webdev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channel on Slack.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feel that I made a mistake, don’t hesitate to say something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Preamble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will post the code and the progress we made each day by the end of the week of each workshop.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fully documented, with steps that you could follow if you miss a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Join our Slack Channel: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Slack: </a:t>
            </a:r>
            <a:r>
              <a:rPr lang="en" sz="115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https://bit.ly/uwcoffeencodeslack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Channel: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#webdev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started: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Some important questions:</a:t>
            </a:r>
            <a:endParaRPr b="1" sz="1400"/>
          </a:p>
        </p:txBody>
      </p:sp>
      <p:sp>
        <p:nvSpPr>
          <p:cNvPr id="102" name="Google Shape;102;p19"/>
          <p:cNvSpPr txBox="1"/>
          <p:nvPr/>
        </p:nvSpPr>
        <p:spPr>
          <a:xfrm>
            <a:off x="4660575" y="969600"/>
            <a:ext cx="41346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Which Year are you in?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much programming experience do you have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Anyone not in math or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duration of this course, we will need the following: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Node.js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RoboMongo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