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49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863790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2705800" y="0"/>
            <a:ext cx="64383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304800" y="710000"/>
            <a:ext cx="2089800" cy="759000"/>
          </a:xfrm>
          <a:prstGeom prst="rect">
            <a:avLst/>
          </a:prstGeom>
          <a:noFill/>
        </p:spPr>
        <p:txBody>
          <a:bodyPr lIns="91425" tIns="91425" rIns="91425" bIns="91425" anchor="b" anchorCtr="0"/>
          <a:lstStyle>
            <a:lvl1pPr lvl="0" algn="l" rtl="0">
              <a:lnSpc>
                <a:spcPct val="100000"/>
              </a:lnSpc>
              <a:spcBef>
                <a:spcPts val="0"/>
              </a:spcBef>
              <a:spcAft>
                <a:spcPts val="0"/>
              </a:spcAft>
              <a:buClr>
                <a:schemeClr val="dk1"/>
              </a:buClr>
              <a:buSzPct val="100000"/>
              <a:buNone/>
              <a:defRPr sz="1800" b="1">
                <a:solidFill>
                  <a:schemeClr val="dk1"/>
                </a:solidFill>
              </a:defRPr>
            </a:lvl1pPr>
            <a:lvl2pPr lvl="1" algn="l" rtl="0">
              <a:lnSpc>
                <a:spcPct val="100000"/>
              </a:lnSpc>
              <a:spcBef>
                <a:spcPts val="0"/>
              </a:spcBef>
              <a:spcAft>
                <a:spcPts val="0"/>
              </a:spcAft>
              <a:buClr>
                <a:schemeClr val="dk1"/>
              </a:buClr>
              <a:buSzPct val="100000"/>
              <a:buNone/>
              <a:defRPr sz="1800" b="1">
                <a:solidFill>
                  <a:schemeClr val="dk1"/>
                </a:solidFill>
              </a:defRPr>
            </a:lvl2pPr>
            <a:lvl3pPr lvl="2" algn="l" rtl="0">
              <a:lnSpc>
                <a:spcPct val="100000"/>
              </a:lnSpc>
              <a:spcBef>
                <a:spcPts val="0"/>
              </a:spcBef>
              <a:spcAft>
                <a:spcPts val="0"/>
              </a:spcAft>
              <a:buClr>
                <a:schemeClr val="dk1"/>
              </a:buClr>
              <a:buSzPct val="100000"/>
              <a:buNone/>
              <a:defRPr sz="1800" b="1">
                <a:solidFill>
                  <a:schemeClr val="dk1"/>
                </a:solidFill>
              </a:defRPr>
            </a:lvl3pPr>
            <a:lvl4pPr lvl="3" algn="l" rtl="0">
              <a:lnSpc>
                <a:spcPct val="100000"/>
              </a:lnSpc>
              <a:spcBef>
                <a:spcPts val="0"/>
              </a:spcBef>
              <a:spcAft>
                <a:spcPts val="0"/>
              </a:spcAft>
              <a:buClr>
                <a:schemeClr val="dk1"/>
              </a:buClr>
              <a:buSzPct val="100000"/>
              <a:buNone/>
              <a:defRPr sz="1800" b="1">
                <a:solidFill>
                  <a:schemeClr val="dk1"/>
                </a:solidFill>
              </a:defRPr>
            </a:lvl4pPr>
            <a:lvl5pPr lvl="4" algn="l" rtl="0">
              <a:lnSpc>
                <a:spcPct val="100000"/>
              </a:lnSpc>
              <a:spcBef>
                <a:spcPts val="0"/>
              </a:spcBef>
              <a:spcAft>
                <a:spcPts val="0"/>
              </a:spcAft>
              <a:buClr>
                <a:schemeClr val="dk1"/>
              </a:buClr>
              <a:buSzPct val="100000"/>
              <a:buNone/>
              <a:defRPr sz="1800" b="1">
                <a:solidFill>
                  <a:schemeClr val="dk1"/>
                </a:solidFill>
              </a:defRPr>
            </a:lvl5pPr>
            <a:lvl6pPr lvl="5" algn="l" rtl="0">
              <a:lnSpc>
                <a:spcPct val="100000"/>
              </a:lnSpc>
              <a:spcBef>
                <a:spcPts val="0"/>
              </a:spcBef>
              <a:spcAft>
                <a:spcPts val="0"/>
              </a:spcAft>
              <a:buClr>
                <a:schemeClr val="dk1"/>
              </a:buClr>
              <a:buSzPct val="100000"/>
              <a:buNone/>
              <a:defRPr sz="1800" b="1">
                <a:solidFill>
                  <a:schemeClr val="dk1"/>
                </a:solidFill>
              </a:defRPr>
            </a:lvl6pPr>
            <a:lvl7pPr lvl="6" algn="l" rtl="0">
              <a:lnSpc>
                <a:spcPct val="100000"/>
              </a:lnSpc>
              <a:spcBef>
                <a:spcPts val="0"/>
              </a:spcBef>
              <a:spcAft>
                <a:spcPts val="0"/>
              </a:spcAft>
              <a:buClr>
                <a:schemeClr val="dk1"/>
              </a:buClr>
              <a:buSzPct val="100000"/>
              <a:buNone/>
              <a:defRPr sz="1800" b="1">
                <a:solidFill>
                  <a:schemeClr val="dk1"/>
                </a:solidFill>
              </a:defRPr>
            </a:lvl7pPr>
            <a:lvl8pPr lvl="7" algn="l" rtl="0">
              <a:lnSpc>
                <a:spcPct val="100000"/>
              </a:lnSpc>
              <a:spcBef>
                <a:spcPts val="0"/>
              </a:spcBef>
              <a:spcAft>
                <a:spcPts val="0"/>
              </a:spcAft>
              <a:buClr>
                <a:schemeClr val="dk1"/>
              </a:buClr>
              <a:buSzPct val="100000"/>
              <a:buNone/>
              <a:defRPr sz="1800" b="1">
                <a:solidFill>
                  <a:schemeClr val="dk1"/>
                </a:solidFill>
              </a:defRPr>
            </a:lvl8pPr>
            <a:lvl9pPr lvl="8" algn="l" rtl="0">
              <a:lnSpc>
                <a:spcPct val="100000"/>
              </a:lnSpc>
              <a:spcBef>
                <a:spcPts val="0"/>
              </a:spcBef>
              <a:spcAft>
                <a:spcPts val="0"/>
              </a:spcAft>
              <a:buClr>
                <a:schemeClr val="dk1"/>
              </a:buClr>
              <a:buSzPct val="100000"/>
              <a:buNone/>
              <a:defRPr sz="1800" b="1">
                <a:solidFill>
                  <a:schemeClr val="dk1"/>
                </a:solidFill>
              </a:defRPr>
            </a:lvl9pPr>
          </a:lstStyle>
          <a:p>
            <a:endParaRPr/>
          </a:p>
        </p:txBody>
      </p:sp>
      <p:sp>
        <p:nvSpPr>
          <p:cNvPr id="59" name="Shape 59"/>
          <p:cNvSpPr txBox="1">
            <a:spLocks noGrp="1"/>
          </p:cNvSpPr>
          <p:nvPr>
            <p:ph type="body" idx="1"/>
          </p:nvPr>
        </p:nvSpPr>
        <p:spPr>
          <a:xfrm>
            <a:off x="304800" y="1554149"/>
            <a:ext cx="2089800" cy="3310500"/>
          </a:xfrm>
          <a:prstGeom prst="rect">
            <a:avLst/>
          </a:prstGeom>
          <a:noFill/>
        </p:spPr>
        <p:txBody>
          <a:bodyPr lIns="91425" tIns="91425" rIns="91425" bIns="91425" anchor="t" anchorCtr="0"/>
          <a:lstStyle>
            <a:lvl1pPr lvl="0" algn="l" rtl="0">
              <a:lnSpc>
                <a:spcPct val="115000"/>
              </a:lnSpc>
              <a:spcBef>
                <a:spcPts val="0"/>
              </a:spcBef>
              <a:spcAft>
                <a:spcPts val="1600"/>
              </a:spcAft>
              <a:buClr>
                <a:schemeClr val="dk2"/>
              </a:buClr>
              <a:buSzPct val="100000"/>
              <a:defRPr sz="1400">
                <a:solidFill>
                  <a:schemeClr val="dk2"/>
                </a:solidFill>
              </a:defRPr>
            </a:lvl1pPr>
            <a:lvl2pPr lvl="1" algn="l" rtl="0">
              <a:lnSpc>
                <a:spcPct val="115000"/>
              </a:lnSpc>
              <a:spcBef>
                <a:spcPts val="0"/>
              </a:spcBef>
              <a:spcAft>
                <a:spcPts val="1600"/>
              </a:spcAft>
              <a:buClr>
                <a:schemeClr val="dk2"/>
              </a:buClr>
              <a:buSzPct val="100000"/>
              <a:defRPr sz="1200">
                <a:solidFill>
                  <a:schemeClr val="dk2"/>
                </a:solidFill>
              </a:defRPr>
            </a:lvl2pPr>
            <a:lvl3pPr lvl="2" algn="l" rtl="0">
              <a:lnSpc>
                <a:spcPct val="115000"/>
              </a:lnSpc>
              <a:spcBef>
                <a:spcPts val="0"/>
              </a:spcBef>
              <a:spcAft>
                <a:spcPts val="1600"/>
              </a:spcAft>
              <a:buClr>
                <a:schemeClr val="dk2"/>
              </a:buClr>
              <a:buSzPct val="100000"/>
              <a:defRPr sz="1200">
                <a:solidFill>
                  <a:schemeClr val="dk2"/>
                </a:solidFill>
              </a:defRPr>
            </a:lvl3pPr>
            <a:lvl4pPr lvl="3" algn="l" rtl="0">
              <a:lnSpc>
                <a:spcPct val="115000"/>
              </a:lnSpc>
              <a:spcBef>
                <a:spcPts val="0"/>
              </a:spcBef>
              <a:spcAft>
                <a:spcPts val="1600"/>
              </a:spcAft>
              <a:buClr>
                <a:schemeClr val="dk2"/>
              </a:buClr>
              <a:buSzPct val="100000"/>
              <a:defRPr sz="1200">
                <a:solidFill>
                  <a:schemeClr val="dk2"/>
                </a:solidFill>
              </a:defRPr>
            </a:lvl4pPr>
            <a:lvl5pPr lvl="4" algn="l" rtl="0">
              <a:lnSpc>
                <a:spcPct val="115000"/>
              </a:lnSpc>
              <a:spcBef>
                <a:spcPts val="0"/>
              </a:spcBef>
              <a:spcAft>
                <a:spcPts val="1600"/>
              </a:spcAft>
              <a:buClr>
                <a:schemeClr val="dk2"/>
              </a:buClr>
              <a:buSzPct val="100000"/>
              <a:defRPr sz="1200">
                <a:solidFill>
                  <a:schemeClr val="dk2"/>
                </a:solidFill>
              </a:defRPr>
            </a:lvl5pPr>
            <a:lvl6pPr lvl="5" algn="l" rtl="0">
              <a:lnSpc>
                <a:spcPct val="115000"/>
              </a:lnSpc>
              <a:spcBef>
                <a:spcPts val="0"/>
              </a:spcBef>
              <a:spcAft>
                <a:spcPts val="1600"/>
              </a:spcAft>
              <a:buClr>
                <a:schemeClr val="dk2"/>
              </a:buClr>
              <a:buSzPct val="100000"/>
              <a:defRPr sz="1200">
                <a:solidFill>
                  <a:schemeClr val="dk2"/>
                </a:solidFill>
              </a:defRPr>
            </a:lvl6pPr>
            <a:lvl7pPr lvl="6" algn="l" rtl="0">
              <a:lnSpc>
                <a:spcPct val="115000"/>
              </a:lnSpc>
              <a:spcBef>
                <a:spcPts val="0"/>
              </a:spcBef>
              <a:spcAft>
                <a:spcPts val="1600"/>
              </a:spcAft>
              <a:buClr>
                <a:schemeClr val="dk2"/>
              </a:buClr>
              <a:buSzPct val="100000"/>
              <a:defRPr sz="1200">
                <a:solidFill>
                  <a:schemeClr val="dk2"/>
                </a:solidFill>
              </a:defRPr>
            </a:lvl7pPr>
            <a:lvl8pPr lvl="7" algn="l" rtl="0">
              <a:lnSpc>
                <a:spcPct val="115000"/>
              </a:lnSpc>
              <a:spcBef>
                <a:spcPts val="0"/>
              </a:spcBef>
              <a:spcAft>
                <a:spcPts val="1600"/>
              </a:spcAft>
              <a:buClr>
                <a:schemeClr val="dk2"/>
              </a:buClr>
              <a:buSzPct val="100000"/>
              <a:defRPr sz="1200">
                <a:solidFill>
                  <a:schemeClr val="dk2"/>
                </a:solidFill>
              </a:defRPr>
            </a:lvl8pPr>
            <a:lvl9pPr lvl="8" algn="l" rtl="0">
              <a:lnSpc>
                <a:spcPct val="115000"/>
              </a:lnSpc>
              <a:spcBef>
                <a:spcPts val="0"/>
              </a:spcBef>
              <a:spcAft>
                <a:spcPts val="1600"/>
              </a:spcAft>
              <a:buClr>
                <a:schemeClr val="dk2"/>
              </a:buClr>
              <a:buSzPct val="100000"/>
              <a:defRPr sz="1200">
                <a:solidFill>
                  <a:schemeClr val="dk2"/>
                </a:solidFill>
              </a:defRPr>
            </a:lvl9pPr>
          </a:lstStyle>
          <a:p>
            <a:endParaRPr/>
          </a:p>
        </p:txBody>
      </p:sp>
      <p:sp>
        <p:nvSpPr>
          <p:cNvPr id="60" name="Shape 60"/>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61"/>
        <p:cNvGrpSpPr/>
        <p:nvPr/>
      </p:nvGrpSpPr>
      <p:grpSpPr>
        <a:xfrm>
          <a:off x="0" y="0"/>
          <a:ext cx="0" cy="0"/>
          <a:chOff x="0" y="0"/>
          <a:chExt cx="0" cy="0"/>
        </a:xfrm>
      </p:grpSpPr>
      <p:sp>
        <p:nvSpPr>
          <p:cNvPr id="62" name="Shape 62"/>
          <p:cNvSpPr/>
          <p:nvPr/>
        </p:nvSpPr>
        <p:spPr>
          <a:xfrm>
            <a:off x="0" y="0"/>
            <a:ext cx="9144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nvGrpSpPr>
          <p:cNvPr id="63" name="Shape 63"/>
          <p:cNvGrpSpPr/>
          <p:nvPr/>
        </p:nvGrpSpPr>
        <p:grpSpPr>
          <a:xfrm>
            <a:off x="2105247" y="1"/>
            <a:ext cx="7038765" cy="5138760"/>
            <a:chOff x="3388635" y="43347"/>
            <a:chExt cx="5755327" cy="4201766"/>
          </a:xfrm>
        </p:grpSpPr>
        <p:sp>
          <p:nvSpPr>
            <p:cNvPr id="64" name="Shape 64"/>
            <p:cNvSpPr/>
            <p:nvPr/>
          </p:nvSpPr>
          <p:spPr>
            <a:xfrm>
              <a:off x="3837146"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428565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4734169"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518268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563119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a:off x="6079703"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6528214"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6976725"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742522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787374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832225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8770762"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3837146"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428565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a:off x="4734169"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518268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563119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6079703"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6528214"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6976725"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742522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787374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832225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8770762"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3837146"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428565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4734169"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518268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563119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6079703"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6528214"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6976725"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742522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787374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832225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8770762"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338863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3837146"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28565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734169"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18268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563119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079703"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6528214"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697672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742522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787374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832225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8770762"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38863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837146"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428565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4734169" y="43359"/>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518268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563119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6079703"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528214"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697672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742522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787374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832225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8770762"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3837146"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428565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4734169"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518268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563119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6079703"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6528214"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6976725"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742522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787374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832225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8770762"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837146"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428565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4734169"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518268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63119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6079703"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528214"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976725"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742522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87374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832225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770762"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3837146"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428565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4734169"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518268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63119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079703"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6528214"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6976725"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742522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787374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832225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8770762"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3837146"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428565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4734169"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518268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563119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6079703"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8" name="Shape 168"/>
            <p:cNvSpPr/>
            <p:nvPr/>
          </p:nvSpPr>
          <p:spPr>
            <a:xfrm>
              <a:off x="6528214"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9" name="Shape 169"/>
            <p:cNvSpPr/>
            <p:nvPr/>
          </p:nvSpPr>
          <p:spPr>
            <a:xfrm>
              <a:off x="6976725"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742522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787374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832225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8770762"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3837146"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428565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4734169"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518268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563119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6079703"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6528214"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6976725"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742522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787374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832225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8770762"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grpSp>
      <p:sp>
        <p:nvSpPr>
          <p:cNvPr id="186" name="Shape 186"/>
          <p:cNvSpPr/>
          <p:nvPr/>
        </p:nvSpPr>
        <p:spPr>
          <a:xfrm>
            <a:off x="3396589" y="0"/>
            <a:ext cx="3250800" cy="51435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0" y="0"/>
            <a:ext cx="3415800" cy="5143500"/>
          </a:xfrm>
          <a:prstGeom prst="rect">
            <a:avLst/>
          </a:prstGeom>
          <a:solidFill>
            <a:schemeClr val="lt1"/>
          </a:solidFill>
          <a:ln>
            <a:noFill/>
          </a:ln>
        </p:spPr>
        <p:txBody>
          <a:bodyPr lIns="91425" tIns="45700" rIns="91425" bIns="45700" anchor="ctr" anchorCtr="0">
            <a:noAutofit/>
          </a:bodyPr>
          <a:lstStyle/>
          <a:p>
            <a:pPr lvl="0">
              <a:spcBef>
                <a:spcPts val="0"/>
              </a:spcBef>
              <a:buNone/>
            </a:pPr>
            <a:endParaRPr/>
          </a:p>
        </p:txBody>
      </p:sp>
      <p:sp>
        <p:nvSpPr>
          <p:cNvPr id="188" name="Shape 188"/>
          <p:cNvSpPr/>
          <p:nvPr/>
        </p:nvSpPr>
        <p:spPr>
          <a:xfrm>
            <a:off x="685175" y="1799775"/>
            <a:ext cx="61200" cy="238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89" name="Shape 189"/>
          <p:cNvSpPr txBox="1">
            <a:spLocks noGrp="1"/>
          </p:cNvSpPr>
          <p:nvPr>
            <p:ph type="ctrTitle"/>
          </p:nvPr>
        </p:nvSpPr>
        <p:spPr>
          <a:xfrm>
            <a:off x="992425" y="1799775"/>
            <a:ext cx="3136800" cy="1739100"/>
          </a:xfrm>
          <a:prstGeom prst="rect">
            <a:avLst/>
          </a:prstGeom>
          <a:noFill/>
        </p:spPr>
        <p:txBody>
          <a:bodyPr lIns="91425" tIns="91425" rIns="91425" bIns="91425" anchor="b" anchorCtr="0"/>
          <a:lstStyle>
            <a:lvl1pPr lvl="0" algn="l">
              <a:lnSpc>
                <a:spcPct val="100000"/>
              </a:lnSpc>
              <a:spcBef>
                <a:spcPts val="0"/>
              </a:spcBef>
              <a:spcAft>
                <a:spcPts val="0"/>
              </a:spcAft>
              <a:buClr>
                <a:schemeClr val="dk1"/>
              </a:buClr>
              <a:buSzPct val="100000"/>
              <a:buNone/>
              <a:defRPr sz="3600" b="1">
                <a:solidFill>
                  <a:schemeClr val="dk1"/>
                </a:solidFill>
              </a:defRPr>
            </a:lvl1pPr>
            <a:lvl2pPr lvl="1" algn="l">
              <a:lnSpc>
                <a:spcPct val="100000"/>
              </a:lnSpc>
              <a:spcBef>
                <a:spcPts val="0"/>
              </a:spcBef>
              <a:spcAft>
                <a:spcPts val="0"/>
              </a:spcAft>
              <a:buClr>
                <a:schemeClr val="dk1"/>
              </a:buClr>
              <a:buSzPct val="100000"/>
              <a:buNone/>
              <a:defRPr sz="3600" b="1">
                <a:solidFill>
                  <a:schemeClr val="dk1"/>
                </a:solidFill>
              </a:defRPr>
            </a:lvl2pPr>
            <a:lvl3pPr lvl="2" algn="l">
              <a:lnSpc>
                <a:spcPct val="100000"/>
              </a:lnSpc>
              <a:spcBef>
                <a:spcPts val="0"/>
              </a:spcBef>
              <a:spcAft>
                <a:spcPts val="0"/>
              </a:spcAft>
              <a:buClr>
                <a:schemeClr val="dk1"/>
              </a:buClr>
              <a:buSzPct val="100000"/>
              <a:buNone/>
              <a:defRPr sz="3600" b="1">
                <a:solidFill>
                  <a:schemeClr val="dk1"/>
                </a:solidFill>
              </a:defRPr>
            </a:lvl3pPr>
            <a:lvl4pPr lvl="3" algn="l">
              <a:lnSpc>
                <a:spcPct val="100000"/>
              </a:lnSpc>
              <a:spcBef>
                <a:spcPts val="0"/>
              </a:spcBef>
              <a:spcAft>
                <a:spcPts val="0"/>
              </a:spcAft>
              <a:buClr>
                <a:schemeClr val="dk1"/>
              </a:buClr>
              <a:buSzPct val="100000"/>
              <a:buNone/>
              <a:defRPr sz="3600" b="1">
                <a:solidFill>
                  <a:schemeClr val="dk1"/>
                </a:solidFill>
              </a:defRPr>
            </a:lvl4pPr>
            <a:lvl5pPr lvl="4" algn="l">
              <a:lnSpc>
                <a:spcPct val="100000"/>
              </a:lnSpc>
              <a:spcBef>
                <a:spcPts val="0"/>
              </a:spcBef>
              <a:spcAft>
                <a:spcPts val="0"/>
              </a:spcAft>
              <a:buClr>
                <a:schemeClr val="dk1"/>
              </a:buClr>
              <a:buSzPct val="100000"/>
              <a:buNone/>
              <a:defRPr sz="3600" b="1">
                <a:solidFill>
                  <a:schemeClr val="dk1"/>
                </a:solidFill>
              </a:defRPr>
            </a:lvl5pPr>
            <a:lvl6pPr lvl="5" algn="l">
              <a:lnSpc>
                <a:spcPct val="100000"/>
              </a:lnSpc>
              <a:spcBef>
                <a:spcPts val="0"/>
              </a:spcBef>
              <a:spcAft>
                <a:spcPts val="0"/>
              </a:spcAft>
              <a:buClr>
                <a:schemeClr val="dk1"/>
              </a:buClr>
              <a:buSzPct val="100000"/>
              <a:buNone/>
              <a:defRPr sz="3600" b="1">
                <a:solidFill>
                  <a:schemeClr val="dk1"/>
                </a:solidFill>
              </a:defRPr>
            </a:lvl6pPr>
            <a:lvl7pPr lvl="6" algn="l">
              <a:lnSpc>
                <a:spcPct val="100000"/>
              </a:lnSpc>
              <a:spcBef>
                <a:spcPts val="0"/>
              </a:spcBef>
              <a:spcAft>
                <a:spcPts val="0"/>
              </a:spcAft>
              <a:buClr>
                <a:schemeClr val="dk1"/>
              </a:buClr>
              <a:buSzPct val="100000"/>
              <a:buNone/>
              <a:defRPr sz="3600" b="1">
                <a:solidFill>
                  <a:schemeClr val="dk1"/>
                </a:solidFill>
              </a:defRPr>
            </a:lvl7pPr>
            <a:lvl8pPr lvl="7" algn="l">
              <a:lnSpc>
                <a:spcPct val="100000"/>
              </a:lnSpc>
              <a:spcBef>
                <a:spcPts val="0"/>
              </a:spcBef>
              <a:spcAft>
                <a:spcPts val="0"/>
              </a:spcAft>
              <a:buClr>
                <a:schemeClr val="dk1"/>
              </a:buClr>
              <a:buSzPct val="100000"/>
              <a:buNone/>
              <a:defRPr sz="3600" b="1">
                <a:solidFill>
                  <a:schemeClr val="dk1"/>
                </a:solidFill>
              </a:defRPr>
            </a:lvl8pPr>
            <a:lvl9pPr lvl="8" algn="l">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190" name="Shape 190"/>
          <p:cNvSpPr txBox="1">
            <a:spLocks noGrp="1"/>
          </p:cNvSpPr>
          <p:nvPr>
            <p:ph type="subTitle" idx="1"/>
          </p:nvPr>
        </p:nvSpPr>
        <p:spPr>
          <a:xfrm>
            <a:off x="992425" y="3579375"/>
            <a:ext cx="3136800" cy="607500"/>
          </a:xfrm>
          <a:prstGeom prst="rect">
            <a:avLst/>
          </a:prstGeom>
          <a:noFill/>
        </p:spPr>
        <p:txBody>
          <a:bodyPr lIns="91425" tIns="91425" rIns="91425" bIns="91425" anchor="t" anchorCtr="0"/>
          <a:lstStyle>
            <a:lvl1pPr lvl="0" algn="l">
              <a:lnSpc>
                <a:spcPct val="100000"/>
              </a:lnSpc>
              <a:spcBef>
                <a:spcPts val="0"/>
              </a:spcBef>
              <a:spcAft>
                <a:spcPts val="0"/>
              </a:spcAft>
              <a:buClr>
                <a:schemeClr val="dk2"/>
              </a:buClr>
              <a:buSzPct val="100000"/>
              <a:buNone/>
              <a:defRPr sz="1800">
                <a:solidFill>
                  <a:schemeClr val="dk2"/>
                </a:solidFill>
              </a:defRPr>
            </a:lvl1pPr>
            <a:lvl2pPr lvl="1" algn="l">
              <a:lnSpc>
                <a:spcPct val="100000"/>
              </a:lnSpc>
              <a:spcBef>
                <a:spcPts val="0"/>
              </a:spcBef>
              <a:spcAft>
                <a:spcPts val="0"/>
              </a:spcAft>
              <a:buClr>
                <a:schemeClr val="dk2"/>
              </a:buClr>
              <a:buSzPct val="100000"/>
              <a:buNone/>
              <a:defRPr sz="1800">
                <a:solidFill>
                  <a:schemeClr val="dk2"/>
                </a:solidFill>
              </a:defRPr>
            </a:lvl2pPr>
            <a:lvl3pPr lvl="2" algn="l">
              <a:lnSpc>
                <a:spcPct val="100000"/>
              </a:lnSpc>
              <a:spcBef>
                <a:spcPts val="0"/>
              </a:spcBef>
              <a:spcAft>
                <a:spcPts val="0"/>
              </a:spcAft>
              <a:buClr>
                <a:schemeClr val="dk2"/>
              </a:buClr>
              <a:buSzPct val="100000"/>
              <a:buNone/>
              <a:defRPr sz="1800">
                <a:solidFill>
                  <a:schemeClr val="dk2"/>
                </a:solidFill>
              </a:defRPr>
            </a:lvl3pPr>
            <a:lvl4pPr lvl="3" algn="l">
              <a:lnSpc>
                <a:spcPct val="100000"/>
              </a:lnSpc>
              <a:spcBef>
                <a:spcPts val="0"/>
              </a:spcBef>
              <a:spcAft>
                <a:spcPts val="0"/>
              </a:spcAft>
              <a:buClr>
                <a:schemeClr val="dk2"/>
              </a:buClr>
              <a:buSzPct val="100000"/>
              <a:buNone/>
              <a:defRPr sz="1800">
                <a:solidFill>
                  <a:schemeClr val="dk2"/>
                </a:solidFill>
              </a:defRPr>
            </a:lvl4pPr>
            <a:lvl5pPr lvl="4" algn="l">
              <a:lnSpc>
                <a:spcPct val="100000"/>
              </a:lnSpc>
              <a:spcBef>
                <a:spcPts val="0"/>
              </a:spcBef>
              <a:spcAft>
                <a:spcPts val="0"/>
              </a:spcAft>
              <a:buClr>
                <a:schemeClr val="dk2"/>
              </a:buClr>
              <a:buSzPct val="100000"/>
              <a:buNone/>
              <a:defRPr sz="1800">
                <a:solidFill>
                  <a:schemeClr val="dk2"/>
                </a:solidFill>
              </a:defRPr>
            </a:lvl5pPr>
            <a:lvl6pPr lvl="5" algn="l">
              <a:lnSpc>
                <a:spcPct val="100000"/>
              </a:lnSpc>
              <a:spcBef>
                <a:spcPts val="0"/>
              </a:spcBef>
              <a:spcAft>
                <a:spcPts val="0"/>
              </a:spcAft>
              <a:buClr>
                <a:schemeClr val="dk2"/>
              </a:buClr>
              <a:buSzPct val="100000"/>
              <a:buNone/>
              <a:defRPr sz="1800">
                <a:solidFill>
                  <a:schemeClr val="dk2"/>
                </a:solidFill>
              </a:defRPr>
            </a:lvl6pPr>
            <a:lvl7pPr lvl="6" algn="l">
              <a:lnSpc>
                <a:spcPct val="100000"/>
              </a:lnSpc>
              <a:spcBef>
                <a:spcPts val="0"/>
              </a:spcBef>
              <a:spcAft>
                <a:spcPts val="0"/>
              </a:spcAft>
              <a:buClr>
                <a:schemeClr val="dk2"/>
              </a:buClr>
              <a:buSzPct val="100000"/>
              <a:buNone/>
              <a:defRPr sz="1800">
                <a:solidFill>
                  <a:schemeClr val="dk2"/>
                </a:solidFill>
              </a:defRPr>
            </a:lvl7pPr>
            <a:lvl8pPr lvl="7" algn="l">
              <a:lnSpc>
                <a:spcPct val="100000"/>
              </a:lnSpc>
              <a:spcBef>
                <a:spcPts val="0"/>
              </a:spcBef>
              <a:spcAft>
                <a:spcPts val="0"/>
              </a:spcAft>
              <a:buClr>
                <a:schemeClr val="dk2"/>
              </a:buClr>
              <a:buSzPct val="100000"/>
              <a:buNone/>
              <a:defRPr sz="1800">
                <a:solidFill>
                  <a:schemeClr val="dk2"/>
                </a:solidFill>
              </a:defRPr>
            </a:lvl8pPr>
            <a:lvl9pPr lvl="8" algn="l">
              <a:lnSpc>
                <a:spcPct val="100000"/>
              </a:lnSpc>
              <a:spcBef>
                <a:spcPts val="0"/>
              </a:spcBef>
              <a:spcAft>
                <a:spcPts val="0"/>
              </a:spcAft>
              <a:buClr>
                <a:schemeClr val="dk2"/>
              </a:buClr>
              <a:buSzPct val="100000"/>
              <a:buNone/>
              <a:defRPr sz="1800">
                <a:solidFill>
                  <a:schemeClr val="dk2"/>
                </a:solidFill>
              </a:defRPr>
            </a:lvl9pPr>
          </a:lstStyle>
          <a:p>
            <a:endParaRPr/>
          </a:p>
        </p:txBody>
      </p:sp>
      <p:sp>
        <p:nvSpPr>
          <p:cNvPr id="191" name="Shape 191"/>
          <p:cNvSpPr txBox="1">
            <a:spLocks noGrp="1"/>
          </p:cNvSpPr>
          <p:nvPr>
            <p:ph type="sldNum" idx="12"/>
          </p:nvPr>
        </p:nvSpPr>
        <p:spPr>
          <a:xfrm>
            <a:off x="8472457" y="4706554"/>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endParaRPr lang="en" sz="1000">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992425" y="1799775"/>
            <a:ext cx="3136800" cy="1739100"/>
          </a:xfrm>
          <a:prstGeom prst="rect">
            <a:avLst/>
          </a:prstGeom>
        </p:spPr>
        <p:txBody>
          <a:bodyPr lIns="91425" tIns="91425" rIns="91425" bIns="91425" anchor="b" anchorCtr="0">
            <a:noAutofit/>
          </a:bodyPr>
          <a:lstStyle/>
          <a:p>
            <a:pPr lvl="0">
              <a:spcBef>
                <a:spcPts val="0"/>
              </a:spcBef>
              <a:buNone/>
            </a:pPr>
            <a:r>
              <a:rPr lang="en"/>
              <a:t>Listify</a:t>
            </a:r>
          </a:p>
        </p:txBody>
      </p:sp>
      <p:sp>
        <p:nvSpPr>
          <p:cNvPr id="197" name="Shape 197"/>
          <p:cNvSpPr txBox="1">
            <a:spLocks noGrp="1"/>
          </p:cNvSpPr>
          <p:nvPr>
            <p:ph type="subTitle" idx="1"/>
          </p:nvPr>
        </p:nvSpPr>
        <p:spPr>
          <a:xfrm>
            <a:off x="992425" y="3579375"/>
            <a:ext cx="3136800" cy="607500"/>
          </a:xfrm>
          <a:prstGeom prst="rect">
            <a:avLst/>
          </a:prstGeom>
        </p:spPr>
        <p:txBody>
          <a:bodyPr lIns="91425" tIns="91425" rIns="91425" bIns="91425" anchor="t" anchorCtr="0">
            <a:noAutofit/>
          </a:bodyPr>
          <a:lstStyle/>
          <a:p>
            <a:pPr lvl="0">
              <a:spcBef>
                <a:spcPts val="0"/>
              </a:spcBef>
              <a:buNone/>
            </a:pPr>
            <a:r>
              <a:rPr lang="en"/>
              <a:t>Bruno Prela, Max Lancaster, Phil Ou, Spencer Kim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203" name="Shape 20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204" name="Shape 204"/>
          <p:cNvPicPr preferRelativeResize="0"/>
          <p:nvPr/>
        </p:nvPicPr>
        <p:blipFill>
          <a:blip r:embed="rId3">
            <a:alphaModFix/>
          </a:blip>
          <a:stretch>
            <a:fillRect/>
          </a:stretch>
        </p:blipFill>
        <p:spPr>
          <a:xfrm>
            <a:off x="76210" y="445025"/>
            <a:ext cx="4609415" cy="3723674"/>
          </a:xfrm>
          <a:prstGeom prst="rect">
            <a:avLst/>
          </a:prstGeom>
          <a:noFill/>
          <a:ln>
            <a:noFill/>
          </a:ln>
        </p:spPr>
      </p:pic>
      <p:pic>
        <p:nvPicPr>
          <p:cNvPr id="205" name="Shape 205"/>
          <p:cNvPicPr preferRelativeResize="0"/>
          <p:nvPr/>
        </p:nvPicPr>
        <p:blipFill>
          <a:blip r:embed="rId4">
            <a:alphaModFix/>
          </a:blip>
          <a:stretch>
            <a:fillRect/>
          </a:stretch>
        </p:blipFill>
        <p:spPr>
          <a:xfrm>
            <a:off x="4761825" y="445024"/>
            <a:ext cx="4322775" cy="3952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211" name="Shape 21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212" name="Shape 212"/>
          <p:cNvPicPr preferRelativeResize="0"/>
          <p:nvPr/>
        </p:nvPicPr>
        <p:blipFill>
          <a:blip r:embed="rId3">
            <a:alphaModFix/>
          </a:blip>
          <a:stretch>
            <a:fillRect/>
          </a:stretch>
        </p:blipFill>
        <p:spPr>
          <a:xfrm>
            <a:off x="542875" y="130912"/>
            <a:ext cx="4805799" cy="4881674"/>
          </a:xfrm>
          <a:prstGeom prst="rect">
            <a:avLst/>
          </a:prstGeom>
          <a:noFill/>
          <a:ln>
            <a:noFill/>
          </a:ln>
        </p:spPr>
      </p:pic>
      <p:pic>
        <p:nvPicPr>
          <p:cNvPr id="213" name="Shape 213"/>
          <p:cNvPicPr preferRelativeResize="0"/>
          <p:nvPr/>
        </p:nvPicPr>
        <p:blipFill>
          <a:blip r:embed="rId4">
            <a:alphaModFix/>
          </a:blip>
          <a:stretch>
            <a:fillRect/>
          </a:stretch>
        </p:blipFill>
        <p:spPr>
          <a:xfrm>
            <a:off x="5860573" y="287974"/>
            <a:ext cx="2768192" cy="456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158675"/>
            <a:ext cx="8520600" cy="572700"/>
          </a:xfrm>
          <a:prstGeom prst="rect">
            <a:avLst/>
          </a:prstGeom>
        </p:spPr>
        <p:txBody>
          <a:bodyPr lIns="91425" tIns="91425" rIns="91425" bIns="91425" anchor="t" anchorCtr="0">
            <a:noAutofit/>
          </a:bodyPr>
          <a:lstStyle/>
          <a:p>
            <a:pPr lvl="0">
              <a:spcBef>
                <a:spcPts val="0"/>
              </a:spcBef>
              <a:buNone/>
            </a:pPr>
            <a:r>
              <a:rPr lang="en" dirty="0"/>
              <a:t>Purpose and Motivation</a:t>
            </a:r>
          </a:p>
        </p:txBody>
      </p:sp>
      <p:sp>
        <p:nvSpPr>
          <p:cNvPr id="219" name="Shape 219"/>
          <p:cNvSpPr txBox="1">
            <a:spLocks noGrp="1"/>
          </p:cNvSpPr>
          <p:nvPr>
            <p:ph type="body" idx="1"/>
          </p:nvPr>
        </p:nvSpPr>
        <p:spPr>
          <a:xfrm>
            <a:off x="311700" y="731375"/>
            <a:ext cx="8520600" cy="3534000"/>
          </a:xfrm>
          <a:prstGeom prst="rect">
            <a:avLst/>
          </a:prstGeom>
        </p:spPr>
        <p:txBody>
          <a:bodyPr lIns="91425" tIns="91425" rIns="91425" bIns="91425" anchor="t" anchorCtr="0">
            <a:noAutofit/>
          </a:bodyPr>
          <a:lstStyle/>
          <a:p>
            <a:pPr marL="457200" lvl="0" indent="-228600" rtl="0">
              <a:spcBef>
                <a:spcPts val="0"/>
              </a:spcBef>
            </a:pPr>
            <a:r>
              <a:rPr lang="en-US" sz="1600" dirty="0" smtClean="0"/>
              <a:t>- </a:t>
            </a:r>
            <a:r>
              <a:rPr lang="en" sz="1600" dirty="0" smtClean="0"/>
              <a:t>Often </a:t>
            </a:r>
            <a:r>
              <a:rPr lang="en" sz="1600" dirty="0"/>
              <a:t>difficult to come to a consensus on an ordering of items</a:t>
            </a:r>
          </a:p>
          <a:p>
            <a:pPr marL="457200" lvl="0" indent="-228600" rtl="0">
              <a:spcBef>
                <a:spcPts val="0"/>
              </a:spcBef>
            </a:pPr>
            <a:r>
              <a:rPr lang="en-US" sz="1600" dirty="0" smtClean="0"/>
              <a:t>- </a:t>
            </a:r>
            <a:r>
              <a:rPr lang="en" sz="1600" dirty="0" smtClean="0"/>
              <a:t>People </a:t>
            </a:r>
            <a:r>
              <a:rPr lang="en" sz="1600" dirty="0"/>
              <a:t>love to show off their opinions on the ordering of different topics</a:t>
            </a:r>
          </a:p>
          <a:p>
            <a:pPr marL="457200" lvl="0" indent="-228600" rtl="0">
              <a:spcBef>
                <a:spcPts val="0"/>
              </a:spcBef>
            </a:pPr>
            <a:r>
              <a:rPr lang="en-US" sz="1600" dirty="0" smtClean="0"/>
              <a:t>- </a:t>
            </a:r>
            <a:r>
              <a:rPr lang="en" sz="1600" dirty="0" smtClean="0"/>
              <a:t>Our </a:t>
            </a:r>
            <a:r>
              <a:rPr lang="en" sz="1600" dirty="0"/>
              <a:t>app would allow users to create lists for people to fill out by designating the items that can be put on the list (text, hyperlinks and images), while also allowing freedom for suggestions.</a:t>
            </a:r>
          </a:p>
          <a:p>
            <a:pPr marL="457200" lvl="0" indent="-228600" rtl="0">
              <a:spcBef>
                <a:spcPts val="0"/>
              </a:spcBef>
            </a:pPr>
            <a:r>
              <a:rPr lang="en-US" sz="1600" dirty="0" smtClean="0"/>
              <a:t>- </a:t>
            </a:r>
            <a:r>
              <a:rPr lang="en" sz="1600" dirty="0" smtClean="0"/>
              <a:t>This </a:t>
            </a:r>
            <a:r>
              <a:rPr lang="en" sz="1600" dirty="0"/>
              <a:t>is a quick tool to allow people to come to a consensus not just on what is important, but also the order in which it is important.</a:t>
            </a:r>
          </a:p>
          <a:p>
            <a:pPr marL="457200" lvl="0" indent="-228600" rtl="0">
              <a:spcBef>
                <a:spcPts val="0"/>
              </a:spcBef>
            </a:pPr>
            <a:r>
              <a:rPr lang="en-US" sz="1600" dirty="0" smtClean="0"/>
              <a:t>- </a:t>
            </a:r>
            <a:r>
              <a:rPr lang="en" sz="1600" dirty="0" smtClean="0"/>
              <a:t>There </a:t>
            </a:r>
            <a:r>
              <a:rPr lang="en" sz="1600" dirty="0"/>
              <a:t>are public and private rankings where private rankings can only be edited by people the invites get sent to. With public rankings we can also populate a global feed showing the rankings that are the most active. Also with user profiles we can allow authenticated users to view and edit public rankings of other users.</a:t>
            </a:r>
          </a:p>
          <a:p>
            <a:pPr lvl="0">
              <a:spcBef>
                <a:spcPts val="0"/>
              </a:spcBef>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rtl="0">
              <a:spcBef>
                <a:spcPts val="0"/>
              </a:spcBef>
              <a:buNone/>
            </a:pPr>
            <a:r>
              <a:rPr lang="en"/>
              <a:t>Key Concept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04800" y="710000"/>
            <a:ext cx="2089800" cy="759000"/>
          </a:xfrm>
          <a:prstGeom prst="rect">
            <a:avLst/>
          </a:prstGeom>
        </p:spPr>
        <p:txBody>
          <a:bodyPr lIns="91425" tIns="91425" rIns="91425" bIns="91425" anchor="b" anchorCtr="0">
            <a:noAutofit/>
          </a:bodyPr>
          <a:lstStyle/>
          <a:p>
            <a:pPr lvl="0">
              <a:spcBef>
                <a:spcPts val="0"/>
              </a:spcBef>
              <a:buNone/>
            </a:pPr>
            <a:r>
              <a:rPr lang="en"/>
              <a:t>Ranking</a:t>
            </a:r>
          </a:p>
        </p:txBody>
      </p:sp>
      <p:sp>
        <p:nvSpPr>
          <p:cNvPr id="230" name="Shape 230"/>
          <p:cNvSpPr txBox="1">
            <a:spLocks noGrp="1"/>
          </p:cNvSpPr>
          <p:nvPr>
            <p:ph type="body" idx="1"/>
          </p:nvPr>
        </p:nvSpPr>
        <p:spPr>
          <a:xfrm>
            <a:off x="304800" y="1554149"/>
            <a:ext cx="2089800" cy="3310500"/>
          </a:xfrm>
          <a:prstGeom prst="rect">
            <a:avLst/>
          </a:prstGeom>
        </p:spPr>
        <p:txBody>
          <a:bodyPr lIns="91425" tIns="91425" rIns="91425" bIns="91425" anchor="t" anchorCtr="0">
            <a:noAutofit/>
          </a:bodyPr>
          <a:lstStyle/>
          <a:p>
            <a:pPr lvl="0">
              <a:spcBef>
                <a:spcPts val="0"/>
              </a:spcBef>
              <a:buNone/>
            </a:pPr>
            <a:r>
              <a:rPr lang="en"/>
              <a:t>Purpose: Allow individuals to express their own preferences</a:t>
            </a:r>
          </a:p>
          <a:p>
            <a:pPr lvl="0" rtl="0">
              <a:spcBef>
                <a:spcPts val="0"/>
              </a:spcBef>
              <a:buNone/>
            </a:pPr>
            <a:r>
              <a:rPr lang="en"/>
              <a:t>Operational Principal: Aggregates individual responses into one cohesive ranking</a:t>
            </a:r>
          </a:p>
        </p:txBody>
      </p:sp>
      <p:pic>
        <p:nvPicPr>
          <p:cNvPr id="231" name="Shape 231" descr="Creating List (Move).png"/>
          <p:cNvPicPr preferRelativeResize="0"/>
          <p:nvPr/>
        </p:nvPicPr>
        <p:blipFill>
          <a:blip r:embed="rId3">
            <a:alphaModFix/>
          </a:blip>
          <a:stretch>
            <a:fillRect/>
          </a:stretch>
        </p:blipFill>
        <p:spPr>
          <a:xfrm>
            <a:off x="2771775" y="402512"/>
            <a:ext cx="6372223" cy="39826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rtl="0">
              <a:spcBef>
                <a:spcPts val="0"/>
              </a:spcBef>
              <a:buNone/>
            </a:pPr>
            <a:r>
              <a:rPr lang="en"/>
              <a:t>Other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04800" y="710000"/>
            <a:ext cx="2089800" cy="759000"/>
          </a:xfrm>
          <a:prstGeom prst="rect">
            <a:avLst/>
          </a:prstGeom>
        </p:spPr>
        <p:txBody>
          <a:bodyPr lIns="91425" tIns="91425" rIns="91425" bIns="91425" anchor="b" anchorCtr="0">
            <a:noAutofit/>
          </a:bodyPr>
          <a:lstStyle/>
          <a:p>
            <a:pPr lvl="0">
              <a:spcBef>
                <a:spcPts val="0"/>
              </a:spcBef>
              <a:buNone/>
            </a:pPr>
            <a:r>
              <a:rPr lang="en"/>
              <a:t>Social </a:t>
            </a:r>
          </a:p>
        </p:txBody>
      </p:sp>
      <p:sp>
        <p:nvSpPr>
          <p:cNvPr id="242" name="Shape 242"/>
          <p:cNvSpPr txBox="1">
            <a:spLocks noGrp="1"/>
          </p:cNvSpPr>
          <p:nvPr>
            <p:ph type="body" idx="1"/>
          </p:nvPr>
        </p:nvSpPr>
        <p:spPr>
          <a:xfrm>
            <a:off x="304800" y="1554149"/>
            <a:ext cx="2089800" cy="3310500"/>
          </a:xfrm>
          <a:prstGeom prst="rect">
            <a:avLst/>
          </a:prstGeom>
        </p:spPr>
        <p:txBody>
          <a:bodyPr lIns="91425" tIns="91425" rIns="91425" bIns="91425" anchor="t" anchorCtr="0">
            <a:noAutofit/>
          </a:bodyPr>
          <a:lstStyle/>
          <a:p>
            <a:pPr lvl="0">
              <a:spcBef>
                <a:spcPts val="0"/>
              </a:spcBef>
              <a:buNone/>
            </a:pPr>
            <a:r>
              <a:rPr lang="en"/>
              <a:t>Social component allows users to poll everyone using the application</a:t>
            </a:r>
          </a:p>
        </p:txBody>
      </p:sp>
      <p:pic>
        <p:nvPicPr>
          <p:cNvPr id="243" name="Shape 243" descr="Trending Rankings.png"/>
          <p:cNvPicPr preferRelativeResize="0"/>
          <p:nvPr/>
        </p:nvPicPr>
        <p:blipFill>
          <a:blip r:embed="rId3">
            <a:alphaModFix/>
          </a:blip>
          <a:stretch>
            <a:fillRect/>
          </a:stretch>
        </p:blipFill>
        <p:spPr>
          <a:xfrm>
            <a:off x="2725600" y="344796"/>
            <a:ext cx="6418398" cy="40115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Risks and Error Handling</a:t>
            </a:r>
          </a:p>
        </p:txBody>
      </p:sp>
      <p:sp>
        <p:nvSpPr>
          <p:cNvPr id="249" name="Shape 24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en"/>
              <a:t>Users may create multiple accounts to upvote their own rankings or downvote others’ rankings</a:t>
            </a:r>
          </a:p>
          <a:p>
            <a:pPr marL="457200" lvl="0" indent="-228600" rtl="0">
              <a:spcBef>
                <a:spcPts val="0"/>
              </a:spcBef>
              <a:buAutoNum type="arabicPeriod"/>
            </a:pPr>
            <a:r>
              <a:rPr lang="en"/>
              <a:t>Users may put invalid/inappropriate items into a list</a:t>
            </a:r>
          </a:p>
          <a:p>
            <a:pPr marL="457200" lvl="0" indent="-228600" rtl="0">
              <a:spcBef>
                <a:spcPts val="0"/>
              </a:spcBef>
              <a:buAutoNum type="arabicPeriod"/>
            </a:pPr>
            <a:r>
              <a:rPr lang="en"/>
              <a:t>Multiple users may create the same list of items</a:t>
            </a:r>
          </a:p>
          <a:p>
            <a:pPr marL="457200" lvl="0" indent="-228600" rtl="0">
              <a:spcBef>
                <a:spcPts val="0"/>
              </a:spcBef>
              <a:buAutoNum type="arabicPeriod"/>
            </a:pPr>
            <a:r>
              <a:rPr lang="en"/>
              <a:t>Best to Worst vs. Worst to Best lists</a:t>
            </a:r>
          </a:p>
          <a:p>
            <a:pPr lvl="0">
              <a:spcBef>
                <a:spcPts val="0"/>
              </a:spcBef>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Words>
  <Application>Microsoft Macintosh PowerPoint</Application>
  <PresentationFormat>On-screen Show (16:9)</PresentationFormat>
  <Paragraphs>20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Average</vt:lpstr>
      <vt:lpstr>Oswald</vt:lpstr>
      <vt:lpstr>slate</vt:lpstr>
      <vt:lpstr>Listify</vt:lpstr>
      <vt:lpstr>PowerPoint Presentation</vt:lpstr>
      <vt:lpstr>PowerPoint Presentation</vt:lpstr>
      <vt:lpstr>Purpose and Motivation</vt:lpstr>
      <vt:lpstr>Key Concept</vt:lpstr>
      <vt:lpstr>Ranking</vt:lpstr>
      <vt:lpstr>Other Features</vt:lpstr>
      <vt:lpstr>Social </vt:lpstr>
      <vt:lpstr>Risks and Error Handling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Listify</dc:title>
  <cp:lastModifiedBy>Bruno Prela</cp:lastModifiedBy>
  <cp:revision>1</cp:revision>
  <dcterms:modified xsi:type="dcterms:W3CDTF">2016-11-14T17:43:00Z</dcterms:modified>
</cp:coreProperties>
</file>