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Corbel"/>
      <p:regular r:id="rId18"/>
      <p:bold r:id="rId19"/>
      <p:italic r:id="rId20"/>
      <p:boldItalic r:id="rId21"/>
    </p:embeddedFont>
    <p:embeddedFont>
      <p:font typeface="Palatino Linotype"/>
      <p:regular r:id="rId22"/>
      <p:bold r:id="rId23"/>
      <p:italic r:id="rId24"/>
      <p:boldItalic r:id="rId25"/>
    </p:embeddedFon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22" Type="http://schemas.openxmlformats.org/officeDocument/2006/relationships/font" Target="fonts/PalatinoLinotype-regular.fntdata"/><Relationship Id="rId21" Type="http://schemas.openxmlformats.org/officeDocument/2006/relationships/font" Target="fonts/Corbel-boldItalic.fntdata"/><Relationship Id="rId24" Type="http://schemas.openxmlformats.org/officeDocument/2006/relationships/font" Target="fonts/PalatinoLinotype-italic.fntdata"/><Relationship Id="rId23" Type="http://schemas.openxmlformats.org/officeDocument/2006/relationships/font" Target="fonts/PalatinoLinotyp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CenturySchoolbook-regular.fntdata"/><Relationship Id="rId25" Type="http://schemas.openxmlformats.org/officeDocument/2006/relationships/font" Target="fonts/PalatinoLinotype-boldItalic.fntdata"/><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CenturySchoolbook-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Corbel-bold.fntdata"/><Relationship Id="rId18" Type="http://schemas.openxmlformats.org/officeDocument/2006/relationships/font" Target="fonts/Corb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152" name="Shape 1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52" name="Shape 25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60" name="Shape 26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159" name="Shape 15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179" name="Shape 17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794" y="685800"/>
            <a:ext cx="6094412"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196" name="Shape 19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11" name="Shape 21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20" name="Shape 22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28" name="Shape 22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5" name="Shape 235"/>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36" name="Shape 236"/>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794" y="685800"/>
            <a:ext cx="60944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400" cy="41148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Palatino Linotype"/>
              <a:buNone/>
            </a:pPr>
            <a:r>
              <a:t/>
            </a:r>
            <a:endParaRPr b="0" i="0" sz="1200" u="none" cap="none" strike="noStrike">
              <a:solidFill>
                <a:schemeClr val="dk1"/>
              </a:solidFill>
              <a:latin typeface="Palatino Linotype"/>
              <a:ea typeface="Palatino Linotype"/>
              <a:cs typeface="Palatino Linotype"/>
              <a:sym typeface="Palatino Linotype"/>
            </a:endParaRPr>
          </a:p>
        </p:txBody>
      </p:sp>
      <p:sp>
        <p:nvSpPr>
          <p:cNvPr id="244" name="Shape 24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Palatino Linotype"/>
              <a:buNone/>
            </a:pPr>
            <a:fld id="{00000000-1234-1234-1234-123412341234}" type="slidenum">
              <a:rPr b="0" i="0" lang="en" sz="12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dk2"/>
        </a:solidFill>
      </p:bgPr>
    </p:bg>
    <p:spTree>
      <p:nvGrpSpPr>
        <p:cNvPr id="58" name="Shape 58"/>
        <p:cNvGrpSpPr/>
        <p:nvPr/>
      </p:nvGrpSpPr>
      <p:grpSpPr>
        <a:xfrm>
          <a:off x="0" y="0"/>
          <a:ext cx="0" cy="0"/>
          <a:chOff x="0" y="0"/>
          <a:chExt cx="0" cy="0"/>
        </a:xfrm>
      </p:grpSpPr>
      <p:sp>
        <p:nvSpPr>
          <p:cNvPr id="59" name="Shape 59" title="Page Number Shape"/>
          <p:cNvSpPr/>
          <p:nvPr/>
        </p:nvSpPr>
        <p:spPr>
          <a:xfrm>
            <a:off x="8838008" y="891903"/>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chemeClr val="lt2"/>
          </a:solidFill>
          <a:ln>
            <a:noFill/>
          </a:ln>
        </p:spPr>
      </p:sp>
      <p:sp>
        <p:nvSpPr>
          <p:cNvPr id="60" name="Shape 60"/>
          <p:cNvSpPr txBox="1"/>
          <p:nvPr>
            <p:ph type="ctrTitle"/>
          </p:nvPr>
        </p:nvSpPr>
        <p:spPr>
          <a:xfrm>
            <a:off x="816684" y="857470"/>
            <a:ext cx="5275800" cy="3201599"/>
          </a:xfrm>
          <a:prstGeom prst="rect">
            <a:avLst/>
          </a:prstGeom>
          <a:noFill/>
          <a:ln>
            <a:noFill/>
          </a:ln>
        </p:spPr>
        <p:txBody>
          <a:bodyPr anchorCtr="0" anchor="t" bIns="68575" lIns="68575" rIns="68575" tIns="68575"/>
          <a:lstStyle>
            <a:lvl1pPr indent="0" lvl="0" marL="0" marR="0" rtl="0" algn="l">
              <a:lnSpc>
                <a:spcPct val="85000"/>
              </a:lnSpc>
              <a:spcBef>
                <a:spcPts val="0"/>
              </a:spcBef>
              <a:buClr>
                <a:schemeClr val="lt2"/>
              </a:buClr>
              <a:buFont typeface="Century Schoolbook"/>
              <a:buNone/>
              <a:defRPr b="0" i="1" sz="5800" u="none" cap="none" strike="noStrike">
                <a:solidFill>
                  <a:schemeClr val="lt2"/>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61" name="Shape 61"/>
          <p:cNvSpPr txBox="1"/>
          <p:nvPr>
            <p:ph idx="1" type="subTitle"/>
          </p:nvPr>
        </p:nvSpPr>
        <p:spPr>
          <a:xfrm>
            <a:off x="816685" y="4153444"/>
            <a:ext cx="5275800" cy="529800"/>
          </a:xfrm>
          <a:prstGeom prst="rect">
            <a:avLst/>
          </a:prstGeom>
          <a:noFill/>
          <a:ln>
            <a:noFill/>
          </a:ln>
        </p:spPr>
        <p:txBody>
          <a:bodyPr anchorCtr="0" anchor="t" bIns="68575" lIns="68575" rIns="68575" tIns="68575"/>
          <a:lstStyle>
            <a:lvl1pPr indent="0" lvl="0" marL="0" marR="0" rtl="0" algn="l">
              <a:lnSpc>
                <a:spcPct val="114000"/>
              </a:lnSpc>
              <a:spcBef>
                <a:spcPts val="0"/>
              </a:spcBef>
              <a:buClr>
                <a:schemeClr val="lt2"/>
              </a:buClr>
              <a:buFont typeface="Arial"/>
              <a:buNone/>
              <a:defRPr b="0" i="1" sz="1500" u="none" cap="none" strike="noStrike">
                <a:solidFill>
                  <a:schemeClr val="lt2"/>
                </a:solidFill>
                <a:latin typeface="Corbel"/>
                <a:ea typeface="Corbel"/>
                <a:cs typeface="Corbel"/>
                <a:sym typeface="Corbel"/>
              </a:defRPr>
            </a:lvl1pPr>
            <a:lvl2pPr indent="-12700" lvl="1" marL="342900" marR="0" rtl="0" algn="ctr">
              <a:lnSpc>
                <a:spcPct val="112000"/>
              </a:lnSpc>
              <a:spcBef>
                <a:spcPts val="700"/>
              </a:spcBef>
              <a:buClr>
                <a:srgbClr val="FEFEFE"/>
              </a:buClr>
              <a:buFont typeface="Corbel"/>
              <a:buNone/>
              <a:defRPr b="0" i="0" sz="1500" u="none" cap="none" strike="noStrike">
                <a:solidFill>
                  <a:srgbClr val="FEFEFE"/>
                </a:solidFill>
                <a:latin typeface="Corbel"/>
                <a:ea typeface="Corbel"/>
                <a:cs typeface="Corbel"/>
                <a:sym typeface="Corbel"/>
              </a:defRPr>
            </a:lvl2pPr>
            <a:lvl3pPr indent="-12700" lvl="2" marL="685800" marR="0" rtl="0" algn="ctr">
              <a:lnSpc>
                <a:spcPct val="112000"/>
              </a:lnSpc>
              <a:spcBef>
                <a:spcPts val="700"/>
              </a:spcBef>
              <a:buClr>
                <a:srgbClr val="FEFEFE"/>
              </a:buClr>
              <a:buFont typeface="Arial"/>
              <a:buNone/>
              <a:defRPr b="0" i="0" sz="1300" u="none" cap="none" strike="noStrike">
                <a:solidFill>
                  <a:srgbClr val="FEFEFE"/>
                </a:solidFill>
                <a:latin typeface="Corbel"/>
                <a:ea typeface="Corbel"/>
                <a:cs typeface="Corbel"/>
                <a:sym typeface="Corbel"/>
              </a:defRPr>
            </a:lvl3pPr>
            <a:lvl4pPr indent="-12700" lvl="3" marL="1028700" marR="0" rtl="0" algn="ctr">
              <a:lnSpc>
                <a:spcPct val="112000"/>
              </a:lnSpc>
              <a:spcBef>
                <a:spcPts val="700"/>
              </a:spcBef>
              <a:buClr>
                <a:srgbClr val="FEFEFE"/>
              </a:buClr>
              <a:buFont typeface="Corbel"/>
              <a:buNone/>
              <a:defRPr b="0" i="0" sz="1200" u="none" cap="none" strike="noStrike">
                <a:solidFill>
                  <a:srgbClr val="FEFEFE"/>
                </a:solidFill>
                <a:latin typeface="Corbel"/>
                <a:ea typeface="Corbel"/>
                <a:cs typeface="Corbel"/>
                <a:sym typeface="Corbel"/>
              </a:defRPr>
            </a:lvl4pPr>
            <a:lvl5pPr indent="-12700" lvl="4" marL="1371600" marR="0" rtl="0" algn="ctr">
              <a:lnSpc>
                <a:spcPct val="112000"/>
              </a:lnSpc>
              <a:spcBef>
                <a:spcPts val="700"/>
              </a:spcBef>
              <a:buClr>
                <a:srgbClr val="FEFEFE"/>
              </a:buClr>
              <a:buFont typeface="Arial"/>
              <a:buNone/>
              <a:defRPr b="0" i="1" sz="1200" u="none" cap="none" strike="noStrike">
                <a:solidFill>
                  <a:srgbClr val="FEFEFE"/>
                </a:solidFill>
                <a:latin typeface="Corbel"/>
                <a:ea typeface="Corbel"/>
                <a:cs typeface="Corbel"/>
                <a:sym typeface="Corbel"/>
              </a:defRPr>
            </a:lvl5pPr>
            <a:lvl6pPr indent="-12700" lvl="5" marL="1714500" marR="0" rtl="0" algn="ctr">
              <a:lnSpc>
                <a:spcPct val="112000"/>
              </a:lnSpc>
              <a:spcBef>
                <a:spcPts val="1000"/>
              </a:spcBef>
              <a:buClr>
                <a:srgbClr val="FEFEFE"/>
              </a:buClr>
              <a:buFont typeface="Corbel"/>
              <a:buNone/>
              <a:defRPr b="0" i="0" sz="1200" u="none" cap="none" strike="noStrike">
                <a:solidFill>
                  <a:srgbClr val="FEFEFE"/>
                </a:solidFill>
                <a:latin typeface="Corbel"/>
                <a:ea typeface="Corbel"/>
                <a:cs typeface="Corbel"/>
                <a:sym typeface="Corbel"/>
              </a:defRPr>
            </a:lvl6pPr>
            <a:lvl7pPr indent="-12700" lvl="6" marL="2057400" marR="0" rtl="0" algn="ctr">
              <a:lnSpc>
                <a:spcPct val="112000"/>
              </a:lnSpc>
              <a:spcBef>
                <a:spcPts val="1000"/>
              </a:spcBef>
              <a:buClr>
                <a:srgbClr val="FEFEFE"/>
              </a:buClr>
              <a:buFont typeface="Arial"/>
              <a:buNone/>
              <a:defRPr b="0" i="1" sz="1200" u="none" cap="none" strike="noStrike">
                <a:solidFill>
                  <a:srgbClr val="FEFEFE"/>
                </a:solidFill>
                <a:latin typeface="Corbel"/>
                <a:ea typeface="Corbel"/>
                <a:cs typeface="Corbel"/>
                <a:sym typeface="Corbel"/>
              </a:defRPr>
            </a:lvl7pPr>
            <a:lvl8pPr indent="-12700" lvl="7" marL="2400300" marR="0" rtl="0" algn="ctr">
              <a:lnSpc>
                <a:spcPct val="112000"/>
              </a:lnSpc>
              <a:spcBef>
                <a:spcPts val="1000"/>
              </a:spcBef>
              <a:buClr>
                <a:srgbClr val="FEFEFE"/>
              </a:buClr>
              <a:buFont typeface="Corbel"/>
              <a:buNone/>
              <a:defRPr b="0" i="0" sz="1200" u="none" cap="none" strike="noStrike">
                <a:solidFill>
                  <a:srgbClr val="FEFEFE"/>
                </a:solidFill>
                <a:latin typeface="Corbel"/>
                <a:ea typeface="Corbel"/>
                <a:cs typeface="Corbel"/>
                <a:sym typeface="Corbel"/>
              </a:defRPr>
            </a:lvl8pPr>
            <a:lvl9pPr indent="-12700" lvl="8" marL="2743200" marR="0" rtl="0" algn="ctr">
              <a:lnSpc>
                <a:spcPct val="112000"/>
              </a:lnSpc>
              <a:spcBef>
                <a:spcPts val="1000"/>
              </a:spcBef>
              <a:buClr>
                <a:srgbClr val="FEFEFE"/>
              </a:buClr>
              <a:buFont typeface="Arial"/>
              <a:buNone/>
              <a:defRPr b="0" i="1" sz="1200" u="none" cap="none" strike="noStrike">
                <a:solidFill>
                  <a:srgbClr val="FEFEFE"/>
                </a:solidFill>
                <a:latin typeface="Corbel"/>
                <a:ea typeface="Corbel"/>
                <a:cs typeface="Corbel"/>
                <a:sym typeface="Corbel"/>
              </a:defRPr>
            </a:lvl9pPr>
          </a:lstStyle>
          <a:p/>
        </p:txBody>
      </p:sp>
      <p:sp>
        <p:nvSpPr>
          <p:cNvPr id="62" name="Shape 62"/>
          <p:cNvSpPr txBox="1"/>
          <p:nvPr>
            <p:ph idx="10" type="dt"/>
          </p:nvPr>
        </p:nvSpPr>
        <p:spPr>
          <a:xfrm>
            <a:off x="816685" y="4735830"/>
            <a:ext cx="1197600" cy="273900"/>
          </a:xfrm>
          <a:prstGeom prst="rect">
            <a:avLst/>
          </a:prstGeom>
          <a:noFill/>
          <a:ln>
            <a:noFill/>
          </a:ln>
        </p:spPr>
        <p:txBody>
          <a:bodyPr anchorCtr="0" anchor="t" bIns="68575" lIns="68575" rIns="68575" tIns="68575"/>
          <a:lstStyle>
            <a:lvl1pPr indent="0" lvl="0" marL="0" marR="0" rtl="0" algn="l">
              <a:spcBef>
                <a:spcPts val="0"/>
              </a:spcBef>
              <a:buNone/>
              <a:defRPr b="0" i="1" sz="900" u="none" cap="none" strike="noStrike">
                <a:solidFill>
                  <a:schemeClr val="lt2"/>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lt1"/>
                </a:solidFill>
                <a:latin typeface="Corbel"/>
                <a:ea typeface="Corbel"/>
                <a:cs typeface="Corbel"/>
                <a:sym typeface="Corbel"/>
              </a:defRPr>
            </a:lvl2pPr>
            <a:lvl3pPr indent="0" lvl="2" marL="685800" marR="0" rtl="0" algn="l">
              <a:spcBef>
                <a:spcPts val="0"/>
              </a:spcBef>
              <a:buNone/>
              <a:defRPr b="0" i="0" sz="1400" u="none" cap="none" strike="noStrike">
                <a:solidFill>
                  <a:schemeClr val="lt1"/>
                </a:solidFill>
                <a:latin typeface="Corbel"/>
                <a:ea typeface="Corbel"/>
                <a:cs typeface="Corbel"/>
                <a:sym typeface="Corbel"/>
              </a:defRPr>
            </a:lvl3pPr>
            <a:lvl4pPr indent="0" lvl="3" marL="1028700" marR="0" rtl="0" algn="l">
              <a:spcBef>
                <a:spcPts val="0"/>
              </a:spcBef>
              <a:buNone/>
              <a:defRPr b="0" i="0" sz="1400" u="none" cap="none" strike="noStrike">
                <a:solidFill>
                  <a:schemeClr val="lt1"/>
                </a:solidFill>
                <a:latin typeface="Corbel"/>
                <a:ea typeface="Corbel"/>
                <a:cs typeface="Corbel"/>
                <a:sym typeface="Corbel"/>
              </a:defRPr>
            </a:lvl4pPr>
            <a:lvl5pPr indent="0" lvl="4" marL="1371600" marR="0" rtl="0" algn="l">
              <a:spcBef>
                <a:spcPts val="0"/>
              </a:spcBef>
              <a:buNone/>
              <a:defRPr b="0" i="0" sz="1400" u="none" cap="none" strike="noStrike">
                <a:solidFill>
                  <a:schemeClr val="lt1"/>
                </a:solidFill>
                <a:latin typeface="Corbel"/>
                <a:ea typeface="Corbel"/>
                <a:cs typeface="Corbel"/>
                <a:sym typeface="Corbel"/>
              </a:defRPr>
            </a:lvl5pPr>
            <a:lvl6pPr indent="0" lvl="5" marL="1714500" marR="0" rtl="0" algn="l">
              <a:spcBef>
                <a:spcPts val="0"/>
              </a:spcBef>
              <a:buNone/>
              <a:defRPr b="0" i="0" sz="1400" u="none" cap="none" strike="noStrike">
                <a:solidFill>
                  <a:schemeClr val="lt1"/>
                </a:solidFill>
                <a:latin typeface="Corbel"/>
                <a:ea typeface="Corbel"/>
                <a:cs typeface="Corbel"/>
                <a:sym typeface="Corbel"/>
              </a:defRPr>
            </a:lvl6pPr>
            <a:lvl7pPr indent="0" lvl="6" marL="2057400" marR="0" rtl="0" algn="l">
              <a:spcBef>
                <a:spcPts val="0"/>
              </a:spcBef>
              <a:buNone/>
              <a:defRPr b="0" i="0" sz="1400" u="none" cap="none" strike="noStrike">
                <a:solidFill>
                  <a:schemeClr val="lt1"/>
                </a:solidFill>
                <a:latin typeface="Corbel"/>
                <a:ea typeface="Corbel"/>
                <a:cs typeface="Corbel"/>
                <a:sym typeface="Corbel"/>
              </a:defRPr>
            </a:lvl7pPr>
            <a:lvl8pPr indent="0" lvl="7" marL="2400300" marR="0" rtl="0" algn="l">
              <a:spcBef>
                <a:spcPts val="0"/>
              </a:spcBef>
              <a:buNone/>
              <a:defRPr b="0" i="0" sz="1400" u="none" cap="none" strike="noStrike">
                <a:solidFill>
                  <a:schemeClr val="lt1"/>
                </a:solidFill>
                <a:latin typeface="Corbel"/>
                <a:ea typeface="Corbel"/>
                <a:cs typeface="Corbel"/>
                <a:sym typeface="Corbel"/>
              </a:defRPr>
            </a:lvl8pPr>
            <a:lvl9pPr indent="0" lvl="8" marL="2743200" marR="0" rtl="0" algn="l">
              <a:spcBef>
                <a:spcPts val="0"/>
              </a:spcBef>
              <a:buNone/>
              <a:defRPr b="0" i="0" sz="1400" u="none" cap="none" strike="noStrike">
                <a:solidFill>
                  <a:schemeClr val="lt1"/>
                </a:solidFill>
                <a:latin typeface="Corbel"/>
                <a:ea typeface="Corbel"/>
                <a:cs typeface="Corbel"/>
                <a:sym typeface="Corbel"/>
              </a:defRPr>
            </a:lvl9pPr>
          </a:lstStyle>
          <a:p/>
        </p:txBody>
      </p:sp>
      <p:sp>
        <p:nvSpPr>
          <p:cNvPr id="63" name="Shape 63"/>
          <p:cNvSpPr txBox="1"/>
          <p:nvPr>
            <p:ph idx="11" type="ftr"/>
          </p:nvPr>
        </p:nvSpPr>
        <p:spPr>
          <a:xfrm>
            <a:off x="2250443" y="4735830"/>
            <a:ext cx="3842100" cy="273900"/>
          </a:xfrm>
          <a:prstGeom prst="rect">
            <a:avLst/>
          </a:prstGeom>
          <a:noFill/>
          <a:ln>
            <a:noFill/>
          </a:ln>
        </p:spPr>
        <p:txBody>
          <a:bodyPr anchorCtr="0" anchor="t" bIns="68575" lIns="68575" rIns="68575" tIns="68575"/>
          <a:lstStyle>
            <a:lvl1pPr indent="0" lvl="0" marL="0" marR="0" rtl="0" algn="l">
              <a:spcBef>
                <a:spcPts val="0"/>
              </a:spcBef>
              <a:buNone/>
              <a:defRPr b="0" i="1" sz="900" u="none" cap="none" strike="noStrike">
                <a:solidFill>
                  <a:schemeClr val="lt2"/>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lt1"/>
                </a:solidFill>
                <a:latin typeface="Corbel"/>
                <a:ea typeface="Corbel"/>
                <a:cs typeface="Corbel"/>
                <a:sym typeface="Corbel"/>
              </a:defRPr>
            </a:lvl2pPr>
            <a:lvl3pPr indent="0" lvl="2" marL="685800" marR="0" rtl="0" algn="l">
              <a:spcBef>
                <a:spcPts val="0"/>
              </a:spcBef>
              <a:buNone/>
              <a:defRPr b="0" i="0" sz="1400" u="none" cap="none" strike="noStrike">
                <a:solidFill>
                  <a:schemeClr val="lt1"/>
                </a:solidFill>
                <a:latin typeface="Corbel"/>
                <a:ea typeface="Corbel"/>
                <a:cs typeface="Corbel"/>
                <a:sym typeface="Corbel"/>
              </a:defRPr>
            </a:lvl3pPr>
            <a:lvl4pPr indent="0" lvl="3" marL="1028700" marR="0" rtl="0" algn="l">
              <a:spcBef>
                <a:spcPts val="0"/>
              </a:spcBef>
              <a:buNone/>
              <a:defRPr b="0" i="0" sz="1400" u="none" cap="none" strike="noStrike">
                <a:solidFill>
                  <a:schemeClr val="lt1"/>
                </a:solidFill>
                <a:latin typeface="Corbel"/>
                <a:ea typeface="Corbel"/>
                <a:cs typeface="Corbel"/>
                <a:sym typeface="Corbel"/>
              </a:defRPr>
            </a:lvl4pPr>
            <a:lvl5pPr indent="0" lvl="4" marL="1371600" marR="0" rtl="0" algn="l">
              <a:spcBef>
                <a:spcPts val="0"/>
              </a:spcBef>
              <a:buNone/>
              <a:defRPr b="0" i="0" sz="1400" u="none" cap="none" strike="noStrike">
                <a:solidFill>
                  <a:schemeClr val="lt1"/>
                </a:solidFill>
                <a:latin typeface="Corbel"/>
                <a:ea typeface="Corbel"/>
                <a:cs typeface="Corbel"/>
                <a:sym typeface="Corbel"/>
              </a:defRPr>
            </a:lvl5pPr>
            <a:lvl6pPr indent="0" lvl="5" marL="1714500" marR="0" rtl="0" algn="l">
              <a:spcBef>
                <a:spcPts val="0"/>
              </a:spcBef>
              <a:buNone/>
              <a:defRPr b="0" i="0" sz="1400" u="none" cap="none" strike="noStrike">
                <a:solidFill>
                  <a:schemeClr val="lt1"/>
                </a:solidFill>
                <a:latin typeface="Corbel"/>
                <a:ea typeface="Corbel"/>
                <a:cs typeface="Corbel"/>
                <a:sym typeface="Corbel"/>
              </a:defRPr>
            </a:lvl6pPr>
            <a:lvl7pPr indent="0" lvl="6" marL="2057400" marR="0" rtl="0" algn="l">
              <a:spcBef>
                <a:spcPts val="0"/>
              </a:spcBef>
              <a:buNone/>
              <a:defRPr b="0" i="0" sz="1400" u="none" cap="none" strike="noStrike">
                <a:solidFill>
                  <a:schemeClr val="lt1"/>
                </a:solidFill>
                <a:latin typeface="Corbel"/>
                <a:ea typeface="Corbel"/>
                <a:cs typeface="Corbel"/>
                <a:sym typeface="Corbel"/>
              </a:defRPr>
            </a:lvl7pPr>
            <a:lvl8pPr indent="0" lvl="7" marL="2400300" marR="0" rtl="0" algn="l">
              <a:spcBef>
                <a:spcPts val="0"/>
              </a:spcBef>
              <a:buNone/>
              <a:defRPr b="0" i="0" sz="1400" u="none" cap="none" strike="noStrike">
                <a:solidFill>
                  <a:schemeClr val="lt1"/>
                </a:solidFill>
                <a:latin typeface="Corbel"/>
                <a:ea typeface="Corbel"/>
                <a:cs typeface="Corbel"/>
                <a:sym typeface="Corbel"/>
              </a:defRPr>
            </a:lvl8pPr>
            <a:lvl9pPr indent="0" lvl="8" marL="2743200" marR="0" rtl="0" algn="l">
              <a:spcBef>
                <a:spcPts val="0"/>
              </a:spcBef>
              <a:buNone/>
              <a:defRPr b="0" i="0" sz="1400" u="none" cap="none" strike="noStrike">
                <a:solidFill>
                  <a:schemeClr val="lt1"/>
                </a:solidFill>
                <a:latin typeface="Corbel"/>
                <a:ea typeface="Corbel"/>
                <a:cs typeface="Corbel"/>
                <a:sym typeface="Corbel"/>
              </a:defRPr>
            </a:lvl9pPr>
          </a:lstStyle>
          <a:p/>
        </p:txBody>
      </p:sp>
      <p:sp>
        <p:nvSpPr>
          <p:cNvPr id="64" name="Shape 64"/>
          <p:cNvSpPr txBox="1"/>
          <p:nvPr>
            <p:ph idx="12" type="sldNum"/>
          </p:nvPr>
        </p:nvSpPr>
        <p:spPr>
          <a:xfrm>
            <a:off x="8838008" y="1062162"/>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cxnSp>
        <p:nvCxnSpPr>
          <p:cNvPr id="65" name="Shape 65" title="Verticle Rule Line"/>
          <p:cNvCxnSpPr/>
          <p:nvPr/>
        </p:nvCxnSpPr>
        <p:spPr>
          <a:xfrm>
            <a:off x="580390" y="942975"/>
            <a:ext cx="0" cy="4200600"/>
          </a:xfrm>
          <a:prstGeom prst="straightConnector1">
            <a:avLst/>
          </a:prstGeom>
          <a:noFill/>
          <a:ln cap="flat" cmpd="sng" w="25400">
            <a:solidFill>
              <a:schemeClr val="lt2"/>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74" name="Shape 74"/>
        <p:cNvGrpSpPr/>
        <p:nvPr/>
      </p:nvGrpSpPr>
      <p:grpSpPr>
        <a:xfrm>
          <a:off x="0" y="0"/>
          <a:ext cx="0" cy="0"/>
          <a:chOff x="0" y="0"/>
          <a:chExt cx="0" cy="0"/>
        </a:xfrm>
      </p:grpSpPr>
      <p:sp>
        <p:nvSpPr>
          <p:cNvPr id="75" name="Shape 75"/>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76" name="Shape 76"/>
          <p:cNvSpPr txBox="1"/>
          <p:nvPr>
            <p:ph idx="1" type="body"/>
          </p:nvPr>
        </p:nvSpPr>
        <p:spPr>
          <a:xfrm>
            <a:off x="3886200" y="426799"/>
            <a:ext cx="4686299" cy="42414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77" name="Shape 77"/>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78" name="Shape 78"/>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79" name="Shape 79"/>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title">
  <p:cSld name="Title Slide">
    <p:bg>
      <p:bgPr>
        <a:solidFill>
          <a:schemeClr val="dk2"/>
        </a:solidFill>
      </p:bgPr>
    </p:bg>
    <p:spTree>
      <p:nvGrpSpPr>
        <p:cNvPr id="80" name="Shape 80"/>
        <p:cNvGrpSpPr/>
        <p:nvPr/>
      </p:nvGrpSpPr>
      <p:grpSpPr>
        <a:xfrm>
          <a:off x="0" y="0"/>
          <a:ext cx="0" cy="0"/>
          <a:chOff x="0" y="0"/>
          <a:chExt cx="0" cy="0"/>
        </a:xfrm>
      </p:grpSpPr>
      <p:sp>
        <p:nvSpPr>
          <p:cNvPr id="81" name="Shape 81" title="Page Number Shape"/>
          <p:cNvSpPr/>
          <p:nvPr/>
        </p:nvSpPr>
        <p:spPr>
          <a:xfrm>
            <a:off x="8838008" y="891903"/>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chemeClr val="lt2"/>
          </a:solidFill>
          <a:ln>
            <a:noFill/>
          </a:ln>
        </p:spPr>
      </p:sp>
      <p:sp>
        <p:nvSpPr>
          <p:cNvPr id="82" name="Shape 82"/>
          <p:cNvSpPr txBox="1"/>
          <p:nvPr>
            <p:ph type="ctrTitle"/>
          </p:nvPr>
        </p:nvSpPr>
        <p:spPr>
          <a:xfrm>
            <a:off x="816684" y="857470"/>
            <a:ext cx="5275800" cy="3201599"/>
          </a:xfrm>
          <a:prstGeom prst="rect">
            <a:avLst/>
          </a:prstGeom>
          <a:noFill/>
          <a:ln>
            <a:noFill/>
          </a:ln>
        </p:spPr>
        <p:txBody>
          <a:bodyPr anchorCtr="0" anchor="t" bIns="68575" lIns="68575" rIns="68575" tIns="68575"/>
          <a:lstStyle>
            <a:lvl1pPr indent="0" lvl="0" marL="0" marR="0" rtl="0" algn="l">
              <a:lnSpc>
                <a:spcPct val="85000"/>
              </a:lnSpc>
              <a:spcBef>
                <a:spcPts val="0"/>
              </a:spcBef>
              <a:buClr>
                <a:schemeClr val="lt2"/>
              </a:buClr>
              <a:buFont typeface="Century Schoolbook"/>
              <a:buNone/>
              <a:defRPr b="0" i="1" sz="5800" u="none" cap="none" strike="noStrike">
                <a:solidFill>
                  <a:schemeClr val="lt2"/>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83" name="Shape 83"/>
          <p:cNvSpPr txBox="1"/>
          <p:nvPr>
            <p:ph idx="1" type="subTitle"/>
          </p:nvPr>
        </p:nvSpPr>
        <p:spPr>
          <a:xfrm>
            <a:off x="816685" y="4153444"/>
            <a:ext cx="5275800" cy="529800"/>
          </a:xfrm>
          <a:prstGeom prst="rect">
            <a:avLst/>
          </a:prstGeom>
          <a:noFill/>
          <a:ln>
            <a:noFill/>
          </a:ln>
        </p:spPr>
        <p:txBody>
          <a:bodyPr anchorCtr="0" anchor="t" bIns="68575" lIns="68575" rIns="68575" tIns="68575"/>
          <a:lstStyle>
            <a:lvl1pPr indent="0" lvl="0" marL="0" marR="0" rtl="0" algn="l">
              <a:lnSpc>
                <a:spcPct val="114000"/>
              </a:lnSpc>
              <a:spcBef>
                <a:spcPts val="0"/>
              </a:spcBef>
              <a:buClr>
                <a:schemeClr val="lt2"/>
              </a:buClr>
              <a:buFont typeface="Arial"/>
              <a:buNone/>
              <a:defRPr b="0" i="1" sz="1500" u="none" cap="none" strike="noStrike">
                <a:solidFill>
                  <a:schemeClr val="lt2"/>
                </a:solidFill>
                <a:latin typeface="Corbel"/>
                <a:ea typeface="Corbel"/>
                <a:cs typeface="Corbel"/>
                <a:sym typeface="Corbel"/>
              </a:defRPr>
            </a:lvl1pPr>
            <a:lvl2pPr indent="-12700" lvl="1" marL="342900" marR="0" rtl="0" algn="ctr">
              <a:lnSpc>
                <a:spcPct val="112000"/>
              </a:lnSpc>
              <a:spcBef>
                <a:spcPts val="700"/>
              </a:spcBef>
              <a:buClr>
                <a:srgbClr val="FEFEFE"/>
              </a:buClr>
              <a:buFont typeface="Corbel"/>
              <a:buNone/>
              <a:defRPr b="0" i="0" sz="1500" u="none" cap="none" strike="noStrike">
                <a:solidFill>
                  <a:srgbClr val="FEFEFE"/>
                </a:solidFill>
                <a:latin typeface="Corbel"/>
                <a:ea typeface="Corbel"/>
                <a:cs typeface="Corbel"/>
                <a:sym typeface="Corbel"/>
              </a:defRPr>
            </a:lvl2pPr>
            <a:lvl3pPr indent="-12700" lvl="2" marL="685800" marR="0" rtl="0" algn="ctr">
              <a:lnSpc>
                <a:spcPct val="112000"/>
              </a:lnSpc>
              <a:spcBef>
                <a:spcPts val="700"/>
              </a:spcBef>
              <a:buClr>
                <a:srgbClr val="FEFEFE"/>
              </a:buClr>
              <a:buFont typeface="Arial"/>
              <a:buNone/>
              <a:defRPr b="0" i="0" sz="1300" u="none" cap="none" strike="noStrike">
                <a:solidFill>
                  <a:srgbClr val="FEFEFE"/>
                </a:solidFill>
                <a:latin typeface="Corbel"/>
                <a:ea typeface="Corbel"/>
                <a:cs typeface="Corbel"/>
                <a:sym typeface="Corbel"/>
              </a:defRPr>
            </a:lvl3pPr>
            <a:lvl4pPr indent="-12700" lvl="3" marL="1028700" marR="0" rtl="0" algn="ctr">
              <a:lnSpc>
                <a:spcPct val="112000"/>
              </a:lnSpc>
              <a:spcBef>
                <a:spcPts val="700"/>
              </a:spcBef>
              <a:buClr>
                <a:srgbClr val="FEFEFE"/>
              </a:buClr>
              <a:buFont typeface="Corbel"/>
              <a:buNone/>
              <a:defRPr b="0" i="0" sz="1200" u="none" cap="none" strike="noStrike">
                <a:solidFill>
                  <a:srgbClr val="FEFEFE"/>
                </a:solidFill>
                <a:latin typeface="Corbel"/>
                <a:ea typeface="Corbel"/>
                <a:cs typeface="Corbel"/>
                <a:sym typeface="Corbel"/>
              </a:defRPr>
            </a:lvl4pPr>
            <a:lvl5pPr indent="-12700" lvl="4" marL="1371600" marR="0" rtl="0" algn="ctr">
              <a:lnSpc>
                <a:spcPct val="112000"/>
              </a:lnSpc>
              <a:spcBef>
                <a:spcPts val="700"/>
              </a:spcBef>
              <a:buClr>
                <a:srgbClr val="FEFEFE"/>
              </a:buClr>
              <a:buFont typeface="Arial"/>
              <a:buNone/>
              <a:defRPr b="0" i="1" sz="1200" u="none" cap="none" strike="noStrike">
                <a:solidFill>
                  <a:srgbClr val="FEFEFE"/>
                </a:solidFill>
                <a:latin typeface="Corbel"/>
                <a:ea typeface="Corbel"/>
                <a:cs typeface="Corbel"/>
                <a:sym typeface="Corbel"/>
              </a:defRPr>
            </a:lvl5pPr>
            <a:lvl6pPr indent="-12700" lvl="5" marL="1714500" marR="0" rtl="0" algn="ctr">
              <a:lnSpc>
                <a:spcPct val="112000"/>
              </a:lnSpc>
              <a:spcBef>
                <a:spcPts val="1000"/>
              </a:spcBef>
              <a:buClr>
                <a:srgbClr val="FEFEFE"/>
              </a:buClr>
              <a:buFont typeface="Corbel"/>
              <a:buNone/>
              <a:defRPr b="0" i="0" sz="1200" u="none" cap="none" strike="noStrike">
                <a:solidFill>
                  <a:srgbClr val="FEFEFE"/>
                </a:solidFill>
                <a:latin typeface="Corbel"/>
                <a:ea typeface="Corbel"/>
                <a:cs typeface="Corbel"/>
                <a:sym typeface="Corbel"/>
              </a:defRPr>
            </a:lvl6pPr>
            <a:lvl7pPr indent="-12700" lvl="6" marL="2057400" marR="0" rtl="0" algn="ctr">
              <a:lnSpc>
                <a:spcPct val="112000"/>
              </a:lnSpc>
              <a:spcBef>
                <a:spcPts val="1000"/>
              </a:spcBef>
              <a:buClr>
                <a:srgbClr val="FEFEFE"/>
              </a:buClr>
              <a:buFont typeface="Arial"/>
              <a:buNone/>
              <a:defRPr b="0" i="1" sz="1200" u="none" cap="none" strike="noStrike">
                <a:solidFill>
                  <a:srgbClr val="FEFEFE"/>
                </a:solidFill>
                <a:latin typeface="Corbel"/>
                <a:ea typeface="Corbel"/>
                <a:cs typeface="Corbel"/>
                <a:sym typeface="Corbel"/>
              </a:defRPr>
            </a:lvl7pPr>
            <a:lvl8pPr indent="-12700" lvl="7" marL="2400300" marR="0" rtl="0" algn="ctr">
              <a:lnSpc>
                <a:spcPct val="112000"/>
              </a:lnSpc>
              <a:spcBef>
                <a:spcPts val="1000"/>
              </a:spcBef>
              <a:buClr>
                <a:srgbClr val="FEFEFE"/>
              </a:buClr>
              <a:buFont typeface="Corbel"/>
              <a:buNone/>
              <a:defRPr b="0" i="0" sz="1200" u="none" cap="none" strike="noStrike">
                <a:solidFill>
                  <a:srgbClr val="FEFEFE"/>
                </a:solidFill>
                <a:latin typeface="Corbel"/>
                <a:ea typeface="Corbel"/>
                <a:cs typeface="Corbel"/>
                <a:sym typeface="Corbel"/>
              </a:defRPr>
            </a:lvl8pPr>
            <a:lvl9pPr indent="-12700" lvl="8" marL="2743200" marR="0" rtl="0" algn="ctr">
              <a:lnSpc>
                <a:spcPct val="112000"/>
              </a:lnSpc>
              <a:spcBef>
                <a:spcPts val="1000"/>
              </a:spcBef>
              <a:buClr>
                <a:srgbClr val="FEFEFE"/>
              </a:buClr>
              <a:buFont typeface="Arial"/>
              <a:buNone/>
              <a:defRPr b="0" i="1" sz="1200" u="none" cap="none" strike="noStrike">
                <a:solidFill>
                  <a:srgbClr val="FEFEFE"/>
                </a:solidFill>
                <a:latin typeface="Corbel"/>
                <a:ea typeface="Corbel"/>
                <a:cs typeface="Corbel"/>
                <a:sym typeface="Corbel"/>
              </a:defRPr>
            </a:lvl9pPr>
          </a:lstStyle>
          <a:p/>
        </p:txBody>
      </p:sp>
      <p:sp>
        <p:nvSpPr>
          <p:cNvPr id="84" name="Shape 84"/>
          <p:cNvSpPr txBox="1"/>
          <p:nvPr>
            <p:ph idx="10" type="dt"/>
          </p:nvPr>
        </p:nvSpPr>
        <p:spPr>
          <a:xfrm>
            <a:off x="816685" y="4735830"/>
            <a:ext cx="1197600" cy="273900"/>
          </a:xfrm>
          <a:prstGeom prst="rect">
            <a:avLst/>
          </a:prstGeom>
          <a:noFill/>
          <a:ln>
            <a:noFill/>
          </a:ln>
        </p:spPr>
        <p:txBody>
          <a:bodyPr anchorCtr="0" anchor="t" bIns="68575" lIns="68575" rIns="68575" tIns="68575"/>
          <a:lstStyle>
            <a:lvl1pPr indent="0" lvl="0" marL="0" marR="0" rtl="0" algn="l">
              <a:spcBef>
                <a:spcPts val="0"/>
              </a:spcBef>
              <a:buNone/>
              <a:defRPr b="0" i="1" sz="900" u="none" cap="none" strike="noStrike">
                <a:solidFill>
                  <a:schemeClr val="lt2"/>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lt1"/>
                </a:solidFill>
                <a:latin typeface="Corbel"/>
                <a:ea typeface="Corbel"/>
                <a:cs typeface="Corbel"/>
                <a:sym typeface="Corbel"/>
              </a:defRPr>
            </a:lvl2pPr>
            <a:lvl3pPr indent="0" lvl="2" marL="685800" marR="0" rtl="0" algn="l">
              <a:spcBef>
                <a:spcPts val="0"/>
              </a:spcBef>
              <a:buNone/>
              <a:defRPr b="0" i="0" sz="1400" u="none" cap="none" strike="noStrike">
                <a:solidFill>
                  <a:schemeClr val="lt1"/>
                </a:solidFill>
                <a:latin typeface="Corbel"/>
                <a:ea typeface="Corbel"/>
                <a:cs typeface="Corbel"/>
                <a:sym typeface="Corbel"/>
              </a:defRPr>
            </a:lvl3pPr>
            <a:lvl4pPr indent="0" lvl="3" marL="1028700" marR="0" rtl="0" algn="l">
              <a:spcBef>
                <a:spcPts val="0"/>
              </a:spcBef>
              <a:buNone/>
              <a:defRPr b="0" i="0" sz="1400" u="none" cap="none" strike="noStrike">
                <a:solidFill>
                  <a:schemeClr val="lt1"/>
                </a:solidFill>
                <a:latin typeface="Corbel"/>
                <a:ea typeface="Corbel"/>
                <a:cs typeface="Corbel"/>
                <a:sym typeface="Corbel"/>
              </a:defRPr>
            </a:lvl4pPr>
            <a:lvl5pPr indent="0" lvl="4" marL="1371600" marR="0" rtl="0" algn="l">
              <a:spcBef>
                <a:spcPts val="0"/>
              </a:spcBef>
              <a:buNone/>
              <a:defRPr b="0" i="0" sz="1400" u="none" cap="none" strike="noStrike">
                <a:solidFill>
                  <a:schemeClr val="lt1"/>
                </a:solidFill>
                <a:latin typeface="Corbel"/>
                <a:ea typeface="Corbel"/>
                <a:cs typeface="Corbel"/>
                <a:sym typeface="Corbel"/>
              </a:defRPr>
            </a:lvl5pPr>
            <a:lvl6pPr indent="0" lvl="5" marL="1714500" marR="0" rtl="0" algn="l">
              <a:spcBef>
                <a:spcPts val="0"/>
              </a:spcBef>
              <a:buNone/>
              <a:defRPr b="0" i="0" sz="1400" u="none" cap="none" strike="noStrike">
                <a:solidFill>
                  <a:schemeClr val="lt1"/>
                </a:solidFill>
                <a:latin typeface="Corbel"/>
                <a:ea typeface="Corbel"/>
                <a:cs typeface="Corbel"/>
                <a:sym typeface="Corbel"/>
              </a:defRPr>
            </a:lvl6pPr>
            <a:lvl7pPr indent="0" lvl="6" marL="2057400" marR="0" rtl="0" algn="l">
              <a:spcBef>
                <a:spcPts val="0"/>
              </a:spcBef>
              <a:buNone/>
              <a:defRPr b="0" i="0" sz="1400" u="none" cap="none" strike="noStrike">
                <a:solidFill>
                  <a:schemeClr val="lt1"/>
                </a:solidFill>
                <a:latin typeface="Corbel"/>
                <a:ea typeface="Corbel"/>
                <a:cs typeface="Corbel"/>
                <a:sym typeface="Corbel"/>
              </a:defRPr>
            </a:lvl7pPr>
            <a:lvl8pPr indent="0" lvl="7" marL="2400300" marR="0" rtl="0" algn="l">
              <a:spcBef>
                <a:spcPts val="0"/>
              </a:spcBef>
              <a:buNone/>
              <a:defRPr b="0" i="0" sz="1400" u="none" cap="none" strike="noStrike">
                <a:solidFill>
                  <a:schemeClr val="lt1"/>
                </a:solidFill>
                <a:latin typeface="Corbel"/>
                <a:ea typeface="Corbel"/>
                <a:cs typeface="Corbel"/>
                <a:sym typeface="Corbel"/>
              </a:defRPr>
            </a:lvl8pPr>
            <a:lvl9pPr indent="0" lvl="8" marL="2743200" marR="0" rtl="0" algn="l">
              <a:spcBef>
                <a:spcPts val="0"/>
              </a:spcBef>
              <a:buNone/>
              <a:defRPr b="0" i="0" sz="1400" u="none" cap="none" strike="noStrike">
                <a:solidFill>
                  <a:schemeClr val="lt1"/>
                </a:solidFill>
                <a:latin typeface="Corbel"/>
                <a:ea typeface="Corbel"/>
                <a:cs typeface="Corbel"/>
                <a:sym typeface="Corbel"/>
              </a:defRPr>
            </a:lvl9pPr>
          </a:lstStyle>
          <a:p/>
        </p:txBody>
      </p:sp>
      <p:sp>
        <p:nvSpPr>
          <p:cNvPr id="85" name="Shape 85"/>
          <p:cNvSpPr txBox="1"/>
          <p:nvPr>
            <p:ph idx="11" type="ftr"/>
          </p:nvPr>
        </p:nvSpPr>
        <p:spPr>
          <a:xfrm>
            <a:off x="2250443" y="4735830"/>
            <a:ext cx="3842100" cy="273900"/>
          </a:xfrm>
          <a:prstGeom prst="rect">
            <a:avLst/>
          </a:prstGeom>
          <a:noFill/>
          <a:ln>
            <a:noFill/>
          </a:ln>
        </p:spPr>
        <p:txBody>
          <a:bodyPr anchorCtr="0" anchor="t" bIns="68575" lIns="68575" rIns="68575" tIns="68575"/>
          <a:lstStyle>
            <a:lvl1pPr indent="0" lvl="0" marL="0" marR="0" rtl="0" algn="l">
              <a:spcBef>
                <a:spcPts val="0"/>
              </a:spcBef>
              <a:buNone/>
              <a:defRPr b="0" i="1" sz="900" u="none" cap="none" strike="noStrike">
                <a:solidFill>
                  <a:schemeClr val="lt2"/>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lt1"/>
                </a:solidFill>
                <a:latin typeface="Corbel"/>
                <a:ea typeface="Corbel"/>
                <a:cs typeface="Corbel"/>
                <a:sym typeface="Corbel"/>
              </a:defRPr>
            </a:lvl2pPr>
            <a:lvl3pPr indent="0" lvl="2" marL="685800" marR="0" rtl="0" algn="l">
              <a:spcBef>
                <a:spcPts val="0"/>
              </a:spcBef>
              <a:buNone/>
              <a:defRPr b="0" i="0" sz="1400" u="none" cap="none" strike="noStrike">
                <a:solidFill>
                  <a:schemeClr val="lt1"/>
                </a:solidFill>
                <a:latin typeface="Corbel"/>
                <a:ea typeface="Corbel"/>
                <a:cs typeface="Corbel"/>
                <a:sym typeface="Corbel"/>
              </a:defRPr>
            </a:lvl3pPr>
            <a:lvl4pPr indent="0" lvl="3" marL="1028700" marR="0" rtl="0" algn="l">
              <a:spcBef>
                <a:spcPts val="0"/>
              </a:spcBef>
              <a:buNone/>
              <a:defRPr b="0" i="0" sz="1400" u="none" cap="none" strike="noStrike">
                <a:solidFill>
                  <a:schemeClr val="lt1"/>
                </a:solidFill>
                <a:latin typeface="Corbel"/>
                <a:ea typeface="Corbel"/>
                <a:cs typeface="Corbel"/>
                <a:sym typeface="Corbel"/>
              </a:defRPr>
            </a:lvl4pPr>
            <a:lvl5pPr indent="0" lvl="4" marL="1371600" marR="0" rtl="0" algn="l">
              <a:spcBef>
                <a:spcPts val="0"/>
              </a:spcBef>
              <a:buNone/>
              <a:defRPr b="0" i="0" sz="1400" u="none" cap="none" strike="noStrike">
                <a:solidFill>
                  <a:schemeClr val="lt1"/>
                </a:solidFill>
                <a:latin typeface="Corbel"/>
                <a:ea typeface="Corbel"/>
                <a:cs typeface="Corbel"/>
                <a:sym typeface="Corbel"/>
              </a:defRPr>
            </a:lvl5pPr>
            <a:lvl6pPr indent="0" lvl="5" marL="1714500" marR="0" rtl="0" algn="l">
              <a:spcBef>
                <a:spcPts val="0"/>
              </a:spcBef>
              <a:buNone/>
              <a:defRPr b="0" i="0" sz="1400" u="none" cap="none" strike="noStrike">
                <a:solidFill>
                  <a:schemeClr val="lt1"/>
                </a:solidFill>
                <a:latin typeface="Corbel"/>
                <a:ea typeface="Corbel"/>
                <a:cs typeface="Corbel"/>
                <a:sym typeface="Corbel"/>
              </a:defRPr>
            </a:lvl6pPr>
            <a:lvl7pPr indent="0" lvl="6" marL="2057400" marR="0" rtl="0" algn="l">
              <a:spcBef>
                <a:spcPts val="0"/>
              </a:spcBef>
              <a:buNone/>
              <a:defRPr b="0" i="0" sz="1400" u="none" cap="none" strike="noStrike">
                <a:solidFill>
                  <a:schemeClr val="lt1"/>
                </a:solidFill>
                <a:latin typeface="Corbel"/>
                <a:ea typeface="Corbel"/>
                <a:cs typeface="Corbel"/>
                <a:sym typeface="Corbel"/>
              </a:defRPr>
            </a:lvl7pPr>
            <a:lvl8pPr indent="0" lvl="7" marL="2400300" marR="0" rtl="0" algn="l">
              <a:spcBef>
                <a:spcPts val="0"/>
              </a:spcBef>
              <a:buNone/>
              <a:defRPr b="0" i="0" sz="1400" u="none" cap="none" strike="noStrike">
                <a:solidFill>
                  <a:schemeClr val="lt1"/>
                </a:solidFill>
                <a:latin typeface="Corbel"/>
                <a:ea typeface="Corbel"/>
                <a:cs typeface="Corbel"/>
                <a:sym typeface="Corbel"/>
              </a:defRPr>
            </a:lvl8pPr>
            <a:lvl9pPr indent="0" lvl="8" marL="2743200" marR="0" rtl="0" algn="l">
              <a:spcBef>
                <a:spcPts val="0"/>
              </a:spcBef>
              <a:buNone/>
              <a:defRPr b="0" i="0" sz="1400" u="none" cap="none" strike="noStrike">
                <a:solidFill>
                  <a:schemeClr val="lt1"/>
                </a:solidFill>
                <a:latin typeface="Corbel"/>
                <a:ea typeface="Corbel"/>
                <a:cs typeface="Corbel"/>
                <a:sym typeface="Corbel"/>
              </a:defRPr>
            </a:lvl9pPr>
          </a:lstStyle>
          <a:p/>
        </p:txBody>
      </p:sp>
      <p:sp>
        <p:nvSpPr>
          <p:cNvPr id="86" name="Shape 86"/>
          <p:cNvSpPr txBox="1"/>
          <p:nvPr>
            <p:ph idx="12" type="sldNum"/>
          </p:nvPr>
        </p:nvSpPr>
        <p:spPr>
          <a:xfrm>
            <a:off x="8838008" y="1062162"/>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cxnSp>
        <p:nvCxnSpPr>
          <p:cNvPr id="87" name="Shape 87" title="Verticle Rule Line"/>
          <p:cNvCxnSpPr/>
          <p:nvPr/>
        </p:nvCxnSpPr>
        <p:spPr>
          <a:xfrm>
            <a:off x="580390" y="942975"/>
            <a:ext cx="0" cy="4200600"/>
          </a:xfrm>
          <a:prstGeom prst="straightConnector1">
            <a:avLst/>
          </a:prstGeom>
          <a:noFill/>
          <a:ln cap="flat" cmpd="sng" w="25400">
            <a:solidFill>
              <a:schemeClr val="lt2"/>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secHead">
  <p:cSld name="Section Header">
    <p:bg>
      <p:bgPr>
        <a:solidFill>
          <a:schemeClr val="lt2"/>
        </a:solidFill>
      </p:bgPr>
    </p:bg>
    <p:spTree>
      <p:nvGrpSpPr>
        <p:cNvPr id="88" name="Shape 88"/>
        <p:cNvGrpSpPr/>
        <p:nvPr/>
      </p:nvGrpSpPr>
      <p:grpSpPr>
        <a:xfrm>
          <a:off x="0" y="0"/>
          <a:ext cx="0" cy="0"/>
          <a:chOff x="0" y="0"/>
          <a:chExt cx="0" cy="0"/>
        </a:xfrm>
      </p:grpSpPr>
      <p:sp>
        <p:nvSpPr>
          <p:cNvPr id="89" name="Shape 89" title="Page Number Shape"/>
          <p:cNvSpPr/>
          <p:nvPr/>
        </p:nvSpPr>
        <p:spPr>
          <a:xfrm>
            <a:off x="8838008" y="1045311"/>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rgbClr val="262626"/>
          </a:solidFill>
          <a:ln>
            <a:noFill/>
          </a:ln>
        </p:spPr>
      </p:sp>
      <p:sp>
        <p:nvSpPr>
          <p:cNvPr id="90" name="Shape 90"/>
          <p:cNvSpPr txBox="1"/>
          <p:nvPr>
            <p:ph type="title"/>
          </p:nvPr>
        </p:nvSpPr>
        <p:spPr>
          <a:xfrm>
            <a:off x="1460754" y="1928792"/>
            <a:ext cx="6222599" cy="2464500"/>
          </a:xfrm>
          <a:prstGeom prst="rect">
            <a:avLst/>
          </a:prstGeom>
          <a:noFill/>
          <a:ln>
            <a:noFill/>
          </a:ln>
        </p:spPr>
        <p:txBody>
          <a:bodyPr anchorCtr="0" anchor="t" bIns="68575" lIns="68575" rIns="68575" tIns="68575"/>
          <a:lstStyle>
            <a:lvl1pPr indent="0" lvl="0" marL="0" marR="0" rtl="0" algn="r">
              <a:lnSpc>
                <a:spcPct val="85000"/>
              </a:lnSpc>
              <a:spcBef>
                <a:spcPts val="0"/>
              </a:spcBef>
              <a:buClr>
                <a:srgbClr val="262626"/>
              </a:buClr>
              <a:buFont typeface="Century Schoolbook"/>
              <a:buNone/>
              <a:defRPr b="0" i="1" sz="58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1" name="Shape 91"/>
          <p:cNvSpPr txBox="1"/>
          <p:nvPr>
            <p:ph idx="1" type="body"/>
          </p:nvPr>
        </p:nvSpPr>
        <p:spPr>
          <a:xfrm>
            <a:off x="1460754" y="1045311"/>
            <a:ext cx="6301199" cy="614400"/>
          </a:xfrm>
          <a:prstGeom prst="rect">
            <a:avLst/>
          </a:prstGeom>
          <a:noFill/>
          <a:ln>
            <a:noFill/>
          </a:ln>
        </p:spPr>
        <p:txBody>
          <a:bodyPr anchorCtr="0" anchor="ctr" bIns="68575" lIns="68575" rIns="68575" tIns="68575"/>
          <a:lstStyle>
            <a:lvl1pPr indent="0" lvl="0" marL="0" marR="0" rtl="0" algn="r">
              <a:lnSpc>
                <a:spcPct val="113000"/>
              </a:lnSpc>
              <a:spcBef>
                <a:spcPts val="0"/>
              </a:spcBef>
              <a:buClr>
                <a:srgbClr val="262626"/>
              </a:buClr>
              <a:buFont typeface="Arial"/>
              <a:buNone/>
              <a:defRPr b="0" i="1" sz="15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888888"/>
              </a:buClr>
              <a:buFont typeface="Corbel"/>
              <a:buNone/>
              <a:defRPr b="0" i="0" sz="1500" u="none" cap="none" strike="noStrike">
                <a:solidFill>
                  <a:srgbClr val="888888"/>
                </a:solidFill>
                <a:latin typeface="Corbel"/>
                <a:ea typeface="Corbel"/>
                <a:cs typeface="Corbel"/>
                <a:sym typeface="Corbel"/>
              </a:defRPr>
            </a:lvl2pPr>
            <a:lvl3pPr indent="-12700" lvl="2" marL="685800" marR="0" rtl="0" algn="l">
              <a:lnSpc>
                <a:spcPct val="112000"/>
              </a:lnSpc>
              <a:spcBef>
                <a:spcPts val="700"/>
              </a:spcBef>
              <a:buClr>
                <a:srgbClr val="888888"/>
              </a:buClr>
              <a:buFont typeface="Arial"/>
              <a:buNone/>
              <a:defRPr b="0" i="0" sz="1300" u="none" cap="none" strike="noStrike">
                <a:solidFill>
                  <a:srgbClr val="888888"/>
                </a:solidFill>
                <a:latin typeface="Corbel"/>
                <a:ea typeface="Corbel"/>
                <a:cs typeface="Corbel"/>
                <a:sym typeface="Corbel"/>
              </a:defRPr>
            </a:lvl3pPr>
            <a:lvl4pPr indent="-12700" lvl="3" marL="1028700" marR="0" rtl="0" algn="l">
              <a:lnSpc>
                <a:spcPct val="112000"/>
              </a:lnSpc>
              <a:spcBef>
                <a:spcPts val="700"/>
              </a:spcBef>
              <a:buClr>
                <a:srgbClr val="888888"/>
              </a:buClr>
              <a:buFont typeface="Corbel"/>
              <a:buNone/>
              <a:defRPr b="0" i="0" sz="1200" u="none" cap="none" strike="noStrike">
                <a:solidFill>
                  <a:srgbClr val="888888"/>
                </a:solidFill>
                <a:latin typeface="Corbel"/>
                <a:ea typeface="Corbel"/>
                <a:cs typeface="Corbel"/>
                <a:sym typeface="Corbel"/>
              </a:defRPr>
            </a:lvl4pPr>
            <a:lvl5pPr indent="-12700" lvl="4" marL="1371600" marR="0" rtl="0" algn="l">
              <a:lnSpc>
                <a:spcPct val="112000"/>
              </a:lnSpc>
              <a:spcBef>
                <a:spcPts val="700"/>
              </a:spcBef>
              <a:buClr>
                <a:srgbClr val="888888"/>
              </a:buClr>
              <a:buFont typeface="Arial"/>
              <a:buNone/>
              <a:defRPr b="0" i="1" sz="1200" u="none" cap="none" strike="noStrike">
                <a:solidFill>
                  <a:srgbClr val="888888"/>
                </a:solidFill>
                <a:latin typeface="Corbel"/>
                <a:ea typeface="Corbel"/>
                <a:cs typeface="Corbel"/>
                <a:sym typeface="Corbel"/>
              </a:defRPr>
            </a:lvl5pPr>
            <a:lvl6pPr indent="-12700" lvl="5" marL="1714500" marR="0" rtl="0" algn="l">
              <a:lnSpc>
                <a:spcPct val="112000"/>
              </a:lnSpc>
              <a:spcBef>
                <a:spcPts val="1000"/>
              </a:spcBef>
              <a:buClr>
                <a:srgbClr val="888888"/>
              </a:buClr>
              <a:buFont typeface="Corbel"/>
              <a:buNone/>
              <a:defRPr b="0" i="0" sz="1200" u="none" cap="none" strike="noStrike">
                <a:solidFill>
                  <a:srgbClr val="888888"/>
                </a:solidFill>
                <a:latin typeface="Corbel"/>
                <a:ea typeface="Corbel"/>
                <a:cs typeface="Corbel"/>
                <a:sym typeface="Corbel"/>
              </a:defRPr>
            </a:lvl6pPr>
            <a:lvl7pPr indent="-12700" lvl="6" marL="2057400" marR="0" rtl="0" algn="l">
              <a:lnSpc>
                <a:spcPct val="112000"/>
              </a:lnSpc>
              <a:spcBef>
                <a:spcPts val="1000"/>
              </a:spcBef>
              <a:buClr>
                <a:srgbClr val="888888"/>
              </a:buClr>
              <a:buFont typeface="Arial"/>
              <a:buNone/>
              <a:defRPr b="0" i="1" sz="1200" u="none" cap="none" strike="noStrike">
                <a:solidFill>
                  <a:srgbClr val="888888"/>
                </a:solidFill>
                <a:latin typeface="Corbel"/>
                <a:ea typeface="Corbel"/>
                <a:cs typeface="Corbel"/>
                <a:sym typeface="Corbel"/>
              </a:defRPr>
            </a:lvl7pPr>
            <a:lvl8pPr indent="-12700" lvl="7" marL="2400300" marR="0" rtl="0" algn="l">
              <a:lnSpc>
                <a:spcPct val="112000"/>
              </a:lnSpc>
              <a:spcBef>
                <a:spcPts val="1000"/>
              </a:spcBef>
              <a:buClr>
                <a:srgbClr val="888888"/>
              </a:buClr>
              <a:buFont typeface="Corbel"/>
              <a:buNone/>
              <a:defRPr b="0" i="0" sz="1200" u="none" cap="none" strike="noStrike">
                <a:solidFill>
                  <a:srgbClr val="888888"/>
                </a:solidFill>
                <a:latin typeface="Corbel"/>
                <a:ea typeface="Corbel"/>
                <a:cs typeface="Corbel"/>
                <a:sym typeface="Corbel"/>
              </a:defRPr>
            </a:lvl8pPr>
            <a:lvl9pPr indent="-12700" lvl="8" marL="2743200" marR="0" rtl="0" algn="l">
              <a:lnSpc>
                <a:spcPct val="112000"/>
              </a:lnSpc>
              <a:spcBef>
                <a:spcPts val="1000"/>
              </a:spcBef>
              <a:buClr>
                <a:srgbClr val="888888"/>
              </a:buClr>
              <a:buFont typeface="Arial"/>
              <a:buNone/>
              <a:defRPr b="0" i="1" sz="1200" u="none" cap="none" strike="noStrike">
                <a:solidFill>
                  <a:srgbClr val="888888"/>
                </a:solidFill>
                <a:latin typeface="Corbel"/>
                <a:ea typeface="Corbel"/>
                <a:cs typeface="Corbel"/>
                <a:sym typeface="Corbel"/>
              </a:defRPr>
            </a:lvl9pPr>
          </a:lstStyle>
          <a:p/>
        </p:txBody>
      </p:sp>
      <p:sp>
        <p:nvSpPr>
          <p:cNvPr id="92" name="Shape 92"/>
          <p:cNvSpPr txBox="1"/>
          <p:nvPr>
            <p:ph idx="10" type="dt"/>
          </p:nvPr>
        </p:nvSpPr>
        <p:spPr>
          <a:xfrm>
            <a:off x="6557216" y="4735829"/>
            <a:ext cx="1197600" cy="273900"/>
          </a:xfrm>
          <a:prstGeom prst="rect">
            <a:avLst/>
          </a:prstGeom>
          <a:noFill/>
          <a:ln>
            <a:noFill/>
          </a:ln>
        </p:spPr>
        <p:txBody>
          <a:bodyPr anchorCtr="0" anchor="t" bIns="68575" lIns="68575" rIns="68575" tIns="68575"/>
          <a:lstStyle>
            <a:lvl1pPr indent="0" lvl="0" marL="0" marR="0" rtl="0" algn="r">
              <a:spcBef>
                <a:spcPts val="0"/>
              </a:spcBef>
              <a:buNone/>
              <a:defRPr b="0"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93" name="Shape 93"/>
          <p:cNvSpPr txBox="1"/>
          <p:nvPr>
            <p:ph idx="11" type="ftr"/>
          </p:nvPr>
        </p:nvSpPr>
        <p:spPr>
          <a:xfrm>
            <a:off x="1460754" y="4735830"/>
            <a:ext cx="4860300" cy="273900"/>
          </a:xfrm>
          <a:prstGeom prst="rect">
            <a:avLst/>
          </a:prstGeom>
          <a:noFill/>
          <a:ln>
            <a:noFill/>
          </a:ln>
        </p:spPr>
        <p:txBody>
          <a:bodyPr anchorCtr="0" anchor="t" bIns="68575" lIns="68575" rIns="68575" tIns="68575"/>
          <a:lstStyle>
            <a:lvl1pPr indent="0" lvl="0" marL="0" marR="0" rtl="0" algn="r">
              <a:spcBef>
                <a:spcPts val="0"/>
              </a:spcBef>
              <a:buNone/>
              <a:defRPr b="0"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94" name="Shape 94"/>
          <p:cNvSpPr txBox="1"/>
          <p:nvPr>
            <p:ph idx="12" type="sldNum"/>
          </p:nvPr>
        </p:nvSpPr>
        <p:spPr>
          <a:xfrm>
            <a:off x="8838008" y="1215570"/>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cxnSp>
        <p:nvCxnSpPr>
          <p:cNvPr id="95" name="Shape 95" title="Horizontal Rule Line"/>
          <p:cNvCxnSpPr/>
          <p:nvPr/>
        </p:nvCxnSpPr>
        <p:spPr>
          <a:xfrm rot="10800000">
            <a:off x="-54" y="4633625"/>
            <a:ext cx="7683300" cy="0"/>
          </a:xfrm>
          <a:prstGeom prst="straightConnector1">
            <a:avLst/>
          </a:prstGeom>
          <a:noFill/>
          <a:ln cap="flat" cmpd="sng" w="25400">
            <a:solidFill>
              <a:srgbClr val="262626"/>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96" name="Shape 96"/>
        <p:cNvGrpSpPr/>
        <p:nvPr/>
      </p:nvGrpSpPr>
      <p:grpSpPr>
        <a:xfrm>
          <a:off x="0" y="0"/>
          <a:ext cx="0" cy="0"/>
          <a:chOff x="0" y="0"/>
          <a:chExt cx="0" cy="0"/>
        </a:xfrm>
      </p:grpSpPr>
      <p:sp>
        <p:nvSpPr>
          <p:cNvPr id="97" name="Shape 97"/>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98" name="Shape 98"/>
          <p:cNvSpPr txBox="1"/>
          <p:nvPr>
            <p:ph idx="1" type="body"/>
          </p:nvPr>
        </p:nvSpPr>
        <p:spPr>
          <a:xfrm>
            <a:off x="3886200" y="405470"/>
            <a:ext cx="4686299" cy="18666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99" name="Shape 99"/>
          <p:cNvSpPr txBox="1"/>
          <p:nvPr>
            <p:ph idx="2" type="body"/>
          </p:nvPr>
        </p:nvSpPr>
        <p:spPr>
          <a:xfrm>
            <a:off x="3886200" y="2784350"/>
            <a:ext cx="4686299" cy="1861799"/>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00" name="Shape 100"/>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01" name="Shape 101"/>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02" name="Shape 102"/>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03" name="Shape 103"/>
        <p:cNvGrpSpPr/>
        <p:nvPr/>
      </p:nvGrpSpPr>
      <p:grpSpPr>
        <a:xfrm>
          <a:off x="0" y="0"/>
          <a:ext cx="0" cy="0"/>
          <a:chOff x="0" y="0"/>
          <a:chExt cx="0" cy="0"/>
        </a:xfrm>
      </p:grpSpPr>
      <p:sp>
        <p:nvSpPr>
          <p:cNvPr id="104" name="Shape 104"/>
          <p:cNvSpPr txBox="1"/>
          <p:nvPr>
            <p:ph type="title"/>
          </p:nvPr>
        </p:nvSpPr>
        <p:spPr>
          <a:xfrm>
            <a:off x="571500" y="418337"/>
            <a:ext cx="2873399" cy="37170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05" name="Shape 105"/>
          <p:cNvSpPr txBox="1"/>
          <p:nvPr>
            <p:ph idx="1" type="body"/>
          </p:nvPr>
        </p:nvSpPr>
        <p:spPr>
          <a:xfrm>
            <a:off x="3886199" y="418548"/>
            <a:ext cx="4683900" cy="685799"/>
          </a:xfrm>
          <a:prstGeom prst="rect">
            <a:avLst/>
          </a:prstGeom>
          <a:noFill/>
          <a:ln>
            <a:noFill/>
          </a:ln>
        </p:spPr>
        <p:txBody>
          <a:bodyPr anchorCtr="0" anchor="b" bIns="68575" lIns="68575" rIns="68575" tIns="68575"/>
          <a:lstStyle>
            <a:lvl1pPr indent="0" lvl="0" marL="0" marR="0" rtl="0" algn="l">
              <a:lnSpc>
                <a:spcPct val="113000"/>
              </a:lnSpc>
              <a:spcBef>
                <a:spcPts val="0"/>
              </a:spcBef>
              <a:buClr>
                <a:srgbClr val="262626"/>
              </a:buClr>
              <a:buFont typeface="Arial"/>
              <a:buNone/>
              <a:defRPr b="0" i="1" sz="18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262626"/>
              </a:buClr>
              <a:buFont typeface="Corbel"/>
              <a:buNone/>
              <a:defRPr b="1" i="0" sz="1500" u="none" cap="none" strike="noStrike">
                <a:solidFill>
                  <a:srgbClr val="262626"/>
                </a:solidFill>
                <a:latin typeface="Corbel"/>
                <a:ea typeface="Corbel"/>
                <a:cs typeface="Corbel"/>
                <a:sym typeface="Corbel"/>
              </a:defRPr>
            </a:lvl2pPr>
            <a:lvl3pPr indent="-12700" lvl="2" marL="685800" marR="0" rtl="0" algn="l">
              <a:lnSpc>
                <a:spcPct val="112000"/>
              </a:lnSpc>
              <a:spcBef>
                <a:spcPts val="700"/>
              </a:spcBef>
              <a:buClr>
                <a:srgbClr val="262626"/>
              </a:buClr>
              <a:buFont typeface="Arial"/>
              <a:buNone/>
              <a:defRPr b="1" i="0" sz="1300" u="none" cap="none" strike="noStrike">
                <a:solidFill>
                  <a:srgbClr val="262626"/>
                </a:solidFill>
                <a:latin typeface="Corbel"/>
                <a:ea typeface="Corbel"/>
                <a:cs typeface="Corbel"/>
                <a:sym typeface="Corbel"/>
              </a:defRPr>
            </a:lvl3pPr>
            <a:lvl4pPr indent="-12700" lvl="3" marL="1028700" marR="0" rtl="0" algn="l">
              <a:lnSpc>
                <a:spcPct val="112000"/>
              </a:lnSpc>
              <a:spcBef>
                <a:spcPts val="700"/>
              </a:spcBef>
              <a:buClr>
                <a:srgbClr val="262626"/>
              </a:buClr>
              <a:buFont typeface="Corbel"/>
              <a:buNone/>
              <a:defRPr b="1" i="0" sz="1200" u="none" cap="none" strike="noStrike">
                <a:solidFill>
                  <a:srgbClr val="262626"/>
                </a:solidFill>
                <a:latin typeface="Corbel"/>
                <a:ea typeface="Corbel"/>
                <a:cs typeface="Corbel"/>
                <a:sym typeface="Corbel"/>
              </a:defRPr>
            </a:lvl4pPr>
            <a:lvl5pPr indent="-12700" lvl="4" marL="1371600" marR="0" rtl="0" algn="l">
              <a:lnSpc>
                <a:spcPct val="112000"/>
              </a:lnSpc>
              <a:spcBef>
                <a:spcPts val="700"/>
              </a:spcBef>
              <a:buClr>
                <a:srgbClr val="262626"/>
              </a:buClr>
              <a:buFont typeface="Arial"/>
              <a:buNone/>
              <a:defRPr b="1" i="1" sz="1200" u="none" cap="none" strike="noStrike">
                <a:solidFill>
                  <a:srgbClr val="262626"/>
                </a:solidFill>
                <a:latin typeface="Corbel"/>
                <a:ea typeface="Corbel"/>
                <a:cs typeface="Corbel"/>
                <a:sym typeface="Corbel"/>
              </a:defRPr>
            </a:lvl5pPr>
            <a:lvl6pPr indent="-12700" lvl="5" marL="1714500" marR="0" rtl="0" algn="l">
              <a:lnSpc>
                <a:spcPct val="112000"/>
              </a:lnSpc>
              <a:spcBef>
                <a:spcPts val="1000"/>
              </a:spcBef>
              <a:buClr>
                <a:srgbClr val="262626"/>
              </a:buClr>
              <a:buFont typeface="Corbel"/>
              <a:buNone/>
              <a:defRPr b="1" i="0" sz="1200" u="none" cap="none" strike="noStrike">
                <a:solidFill>
                  <a:srgbClr val="262626"/>
                </a:solidFill>
                <a:latin typeface="Corbel"/>
                <a:ea typeface="Corbel"/>
                <a:cs typeface="Corbel"/>
                <a:sym typeface="Corbel"/>
              </a:defRPr>
            </a:lvl6pPr>
            <a:lvl7pPr indent="-12700" lvl="6" marL="2057400" marR="0" rtl="0" algn="l">
              <a:lnSpc>
                <a:spcPct val="112000"/>
              </a:lnSpc>
              <a:spcBef>
                <a:spcPts val="1000"/>
              </a:spcBef>
              <a:buClr>
                <a:srgbClr val="262626"/>
              </a:buClr>
              <a:buFont typeface="Arial"/>
              <a:buNone/>
              <a:defRPr b="1" i="1" sz="1200" u="none" cap="none" strike="noStrike">
                <a:solidFill>
                  <a:srgbClr val="262626"/>
                </a:solidFill>
                <a:latin typeface="Corbel"/>
                <a:ea typeface="Corbel"/>
                <a:cs typeface="Corbel"/>
                <a:sym typeface="Corbel"/>
              </a:defRPr>
            </a:lvl7pPr>
            <a:lvl8pPr indent="-12700" lvl="7" marL="2400300" marR="0" rtl="0" algn="l">
              <a:lnSpc>
                <a:spcPct val="112000"/>
              </a:lnSpc>
              <a:spcBef>
                <a:spcPts val="1000"/>
              </a:spcBef>
              <a:buClr>
                <a:srgbClr val="262626"/>
              </a:buClr>
              <a:buFont typeface="Corbel"/>
              <a:buNone/>
              <a:defRPr b="1" i="0" sz="1200" u="none" cap="none" strike="noStrike">
                <a:solidFill>
                  <a:srgbClr val="262626"/>
                </a:solidFill>
                <a:latin typeface="Corbel"/>
                <a:ea typeface="Corbel"/>
                <a:cs typeface="Corbel"/>
                <a:sym typeface="Corbel"/>
              </a:defRPr>
            </a:lvl8pPr>
            <a:lvl9pPr indent="-12700" lvl="8" marL="2743200" marR="0" rtl="0" algn="l">
              <a:lnSpc>
                <a:spcPct val="112000"/>
              </a:lnSpc>
              <a:spcBef>
                <a:spcPts val="1000"/>
              </a:spcBef>
              <a:buClr>
                <a:srgbClr val="262626"/>
              </a:buClr>
              <a:buFont typeface="Arial"/>
              <a:buNone/>
              <a:defRPr b="1" i="1" sz="1200" u="none" cap="none" strike="noStrike">
                <a:solidFill>
                  <a:srgbClr val="262626"/>
                </a:solidFill>
                <a:latin typeface="Corbel"/>
                <a:ea typeface="Corbel"/>
                <a:cs typeface="Corbel"/>
                <a:sym typeface="Corbel"/>
              </a:defRPr>
            </a:lvl9pPr>
          </a:lstStyle>
          <a:p/>
        </p:txBody>
      </p:sp>
      <p:sp>
        <p:nvSpPr>
          <p:cNvPr id="106" name="Shape 106"/>
          <p:cNvSpPr txBox="1"/>
          <p:nvPr>
            <p:ph idx="2" type="body"/>
          </p:nvPr>
        </p:nvSpPr>
        <p:spPr>
          <a:xfrm>
            <a:off x="3886199" y="1145003"/>
            <a:ext cx="4683900" cy="13167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07" name="Shape 107"/>
          <p:cNvSpPr txBox="1"/>
          <p:nvPr>
            <p:ph idx="3" type="body"/>
          </p:nvPr>
        </p:nvSpPr>
        <p:spPr>
          <a:xfrm>
            <a:off x="3886200" y="2775619"/>
            <a:ext cx="4686299" cy="685799"/>
          </a:xfrm>
          <a:prstGeom prst="rect">
            <a:avLst/>
          </a:prstGeom>
          <a:noFill/>
          <a:ln>
            <a:noFill/>
          </a:ln>
        </p:spPr>
        <p:txBody>
          <a:bodyPr anchorCtr="0" anchor="b" bIns="68575" lIns="68575" rIns="68575" tIns="68575"/>
          <a:lstStyle>
            <a:lvl1pPr indent="0" lvl="0" marL="0" marR="0" rtl="0" algn="l">
              <a:lnSpc>
                <a:spcPct val="112000"/>
              </a:lnSpc>
              <a:spcBef>
                <a:spcPts val="700"/>
              </a:spcBef>
              <a:buClr>
                <a:srgbClr val="262626"/>
              </a:buClr>
              <a:buFont typeface="Arial"/>
              <a:buNone/>
              <a:defRPr b="0" i="1" sz="18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262626"/>
              </a:buClr>
              <a:buFont typeface="Corbel"/>
              <a:buNone/>
              <a:defRPr b="1" i="0" sz="1500" u="none" cap="none" strike="noStrike">
                <a:solidFill>
                  <a:srgbClr val="262626"/>
                </a:solidFill>
                <a:latin typeface="Corbel"/>
                <a:ea typeface="Corbel"/>
                <a:cs typeface="Corbel"/>
                <a:sym typeface="Corbel"/>
              </a:defRPr>
            </a:lvl2pPr>
            <a:lvl3pPr indent="-12700" lvl="2" marL="685800" marR="0" rtl="0" algn="l">
              <a:lnSpc>
                <a:spcPct val="112000"/>
              </a:lnSpc>
              <a:spcBef>
                <a:spcPts val="700"/>
              </a:spcBef>
              <a:buClr>
                <a:srgbClr val="262626"/>
              </a:buClr>
              <a:buFont typeface="Arial"/>
              <a:buNone/>
              <a:defRPr b="1" i="0" sz="1300" u="none" cap="none" strike="noStrike">
                <a:solidFill>
                  <a:srgbClr val="262626"/>
                </a:solidFill>
                <a:latin typeface="Corbel"/>
                <a:ea typeface="Corbel"/>
                <a:cs typeface="Corbel"/>
                <a:sym typeface="Corbel"/>
              </a:defRPr>
            </a:lvl3pPr>
            <a:lvl4pPr indent="-12700" lvl="3" marL="1028700" marR="0" rtl="0" algn="l">
              <a:lnSpc>
                <a:spcPct val="112000"/>
              </a:lnSpc>
              <a:spcBef>
                <a:spcPts val="700"/>
              </a:spcBef>
              <a:buClr>
                <a:srgbClr val="262626"/>
              </a:buClr>
              <a:buFont typeface="Corbel"/>
              <a:buNone/>
              <a:defRPr b="1" i="0" sz="1200" u="none" cap="none" strike="noStrike">
                <a:solidFill>
                  <a:srgbClr val="262626"/>
                </a:solidFill>
                <a:latin typeface="Corbel"/>
                <a:ea typeface="Corbel"/>
                <a:cs typeface="Corbel"/>
                <a:sym typeface="Corbel"/>
              </a:defRPr>
            </a:lvl4pPr>
            <a:lvl5pPr indent="-12700" lvl="4" marL="1371600" marR="0" rtl="0" algn="l">
              <a:lnSpc>
                <a:spcPct val="112000"/>
              </a:lnSpc>
              <a:spcBef>
                <a:spcPts val="700"/>
              </a:spcBef>
              <a:buClr>
                <a:srgbClr val="262626"/>
              </a:buClr>
              <a:buFont typeface="Arial"/>
              <a:buNone/>
              <a:defRPr b="1" i="1" sz="1200" u="none" cap="none" strike="noStrike">
                <a:solidFill>
                  <a:srgbClr val="262626"/>
                </a:solidFill>
                <a:latin typeface="Corbel"/>
                <a:ea typeface="Corbel"/>
                <a:cs typeface="Corbel"/>
                <a:sym typeface="Corbel"/>
              </a:defRPr>
            </a:lvl5pPr>
            <a:lvl6pPr indent="-12700" lvl="5" marL="1714500" marR="0" rtl="0" algn="l">
              <a:lnSpc>
                <a:spcPct val="112000"/>
              </a:lnSpc>
              <a:spcBef>
                <a:spcPts val="1000"/>
              </a:spcBef>
              <a:buClr>
                <a:srgbClr val="262626"/>
              </a:buClr>
              <a:buFont typeface="Corbel"/>
              <a:buNone/>
              <a:defRPr b="1" i="0" sz="1200" u="none" cap="none" strike="noStrike">
                <a:solidFill>
                  <a:srgbClr val="262626"/>
                </a:solidFill>
                <a:latin typeface="Corbel"/>
                <a:ea typeface="Corbel"/>
                <a:cs typeface="Corbel"/>
                <a:sym typeface="Corbel"/>
              </a:defRPr>
            </a:lvl6pPr>
            <a:lvl7pPr indent="-12700" lvl="6" marL="2057400" marR="0" rtl="0" algn="l">
              <a:lnSpc>
                <a:spcPct val="112000"/>
              </a:lnSpc>
              <a:spcBef>
                <a:spcPts val="1000"/>
              </a:spcBef>
              <a:buClr>
                <a:srgbClr val="262626"/>
              </a:buClr>
              <a:buFont typeface="Arial"/>
              <a:buNone/>
              <a:defRPr b="1" i="1" sz="1200" u="none" cap="none" strike="noStrike">
                <a:solidFill>
                  <a:srgbClr val="262626"/>
                </a:solidFill>
                <a:latin typeface="Corbel"/>
                <a:ea typeface="Corbel"/>
                <a:cs typeface="Corbel"/>
                <a:sym typeface="Corbel"/>
              </a:defRPr>
            </a:lvl7pPr>
            <a:lvl8pPr indent="-12700" lvl="7" marL="2400300" marR="0" rtl="0" algn="l">
              <a:lnSpc>
                <a:spcPct val="112000"/>
              </a:lnSpc>
              <a:spcBef>
                <a:spcPts val="1000"/>
              </a:spcBef>
              <a:buClr>
                <a:srgbClr val="262626"/>
              </a:buClr>
              <a:buFont typeface="Corbel"/>
              <a:buNone/>
              <a:defRPr b="1" i="0" sz="1200" u="none" cap="none" strike="noStrike">
                <a:solidFill>
                  <a:srgbClr val="262626"/>
                </a:solidFill>
                <a:latin typeface="Corbel"/>
                <a:ea typeface="Corbel"/>
                <a:cs typeface="Corbel"/>
                <a:sym typeface="Corbel"/>
              </a:defRPr>
            </a:lvl8pPr>
            <a:lvl9pPr indent="-12700" lvl="8" marL="2743200" marR="0" rtl="0" algn="l">
              <a:lnSpc>
                <a:spcPct val="112000"/>
              </a:lnSpc>
              <a:spcBef>
                <a:spcPts val="1000"/>
              </a:spcBef>
              <a:buClr>
                <a:srgbClr val="262626"/>
              </a:buClr>
              <a:buFont typeface="Arial"/>
              <a:buNone/>
              <a:defRPr b="1" i="1" sz="1200" u="none" cap="none" strike="noStrike">
                <a:solidFill>
                  <a:srgbClr val="262626"/>
                </a:solidFill>
                <a:latin typeface="Corbel"/>
                <a:ea typeface="Corbel"/>
                <a:cs typeface="Corbel"/>
                <a:sym typeface="Corbel"/>
              </a:defRPr>
            </a:lvl9pPr>
          </a:lstStyle>
          <a:p/>
        </p:txBody>
      </p:sp>
      <p:sp>
        <p:nvSpPr>
          <p:cNvPr id="108" name="Shape 108"/>
          <p:cNvSpPr txBox="1"/>
          <p:nvPr>
            <p:ph idx="4" type="body"/>
          </p:nvPr>
        </p:nvSpPr>
        <p:spPr>
          <a:xfrm>
            <a:off x="3886199" y="3502074"/>
            <a:ext cx="4683900" cy="13167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09" name="Shape 109"/>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10" name="Shape 110"/>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11" name="Shape 111"/>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12" name="Shape 112"/>
        <p:cNvGrpSpPr/>
        <p:nvPr/>
      </p:nvGrpSpPr>
      <p:grpSpPr>
        <a:xfrm>
          <a:off x="0" y="0"/>
          <a:ext cx="0" cy="0"/>
          <a:chOff x="0" y="0"/>
          <a:chExt cx="0" cy="0"/>
        </a:xfrm>
      </p:grpSpPr>
      <p:sp>
        <p:nvSpPr>
          <p:cNvPr id="113" name="Shape 113"/>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14" name="Shape 114"/>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15" name="Shape 115"/>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16" name="Shape 116"/>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17" name="Shape 117"/>
        <p:cNvGrpSpPr/>
        <p:nvPr/>
      </p:nvGrpSpPr>
      <p:grpSpPr>
        <a:xfrm>
          <a:off x="0" y="0"/>
          <a:ext cx="0" cy="0"/>
          <a:chOff x="0" y="0"/>
          <a:chExt cx="0" cy="0"/>
        </a:xfrm>
      </p:grpSpPr>
      <p:sp>
        <p:nvSpPr>
          <p:cNvPr id="118" name="Shape 118"/>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19" name="Shape 119"/>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20" name="Shape 120"/>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21" name="Shape 121"/>
        <p:cNvGrpSpPr/>
        <p:nvPr/>
      </p:nvGrpSpPr>
      <p:grpSpPr>
        <a:xfrm>
          <a:off x="0" y="0"/>
          <a:ext cx="0" cy="0"/>
          <a:chOff x="0" y="0"/>
          <a:chExt cx="0" cy="0"/>
        </a:xfrm>
      </p:grpSpPr>
      <p:sp>
        <p:nvSpPr>
          <p:cNvPr id="122" name="Shape 122"/>
          <p:cNvSpPr txBox="1"/>
          <p:nvPr>
            <p:ph type="title"/>
          </p:nvPr>
        </p:nvSpPr>
        <p:spPr>
          <a:xfrm>
            <a:off x="571500" y="416609"/>
            <a:ext cx="2879099" cy="1440900"/>
          </a:xfrm>
          <a:prstGeom prst="rect">
            <a:avLst/>
          </a:prstGeom>
          <a:noFill/>
          <a:ln>
            <a:noFill/>
          </a:ln>
        </p:spPr>
        <p:txBody>
          <a:bodyPr anchorCtr="0" anchor="t" bIns="68575" lIns="68575" rIns="68575" tIns="68575"/>
          <a:lstStyle>
            <a:lvl1pPr indent="0" lvl="0" marL="0" marR="0" rtl="0" algn="r">
              <a:lnSpc>
                <a:spcPct val="93000"/>
              </a:lnSpc>
              <a:spcBef>
                <a:spcPts val="0"/>
              </a:spcBef>
              <a:buClr>
                <a:srgbClr val="262626"/>
              </a:buClr>
              <a:buFont typeface="Century Schoolbook"/>
              <a:buNone/>
              <a:defRPr b="0" i="1" sz="30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23" name="Shape 123"/>
          <p:cNvSpPr txBox="1"/>
          <p:nvPr>
            <p:ph idx="1" type="body"/>
          </p:nvPr>
        </p:nvSpPr>
        <p:spPr>
          <a:xfrm>
            <a:off x="3886200" y="423110"/>
            <a:ext cx="4686299" cy="42171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24" name="Shape 124"/>
          <p:cNvSpPr txBox="1"/>
          <p:nvPr>
            <p:ph idx="2" type="body"/>
          </p:nvPr>
        </p:nvSpPr>
        <p:spPr>
          <a:xfrm>
            <a:off x="571500" y="1966134"/>
            <a:ext cx="2879099" cy="2429700"/>
          </a:xfrm>
          <a:prstGeom prst="rect">
            <a:avLst/>
          </a:prstGeom>
          <a:noFill/>
          <a:ln>
            <a:noFill/>
          </a:ln>
        </p:spPr>
        <p:txBody>
          <a:bodyPr anchorCtr="0" anchor="t" bIns="68575" lIns="68575" rIns="68575" tIns="68575"/>
          <a:lstStyle>
            <a:lvl1pPr indent="0" lvl="0" marL="0" marR="0" rtl="0" algn="r">
              <a:lnSpc>
                <a:spcPct val="125000"/>
              </a:lnSpc>
              <a:spcBef>
                <a:spcPts val="700"/>
              </a:spcBef>
              <a:buClr>
                <a:srgbClr val="262626"/>
              </a:buClr>
              <a:buFont typeface="Arial"/>
              <a:buNone/>
              <a:defRPr b="0" i="0" sz="12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262626"/>
              </a:buClr>
              <a:buFont typeface="Corbel"/>
              <a:buNone/>
              <a:defRPr b="0" i="0" sz="1100" u="none" cap="none" strike="noStrike">
                <a:solidFill>
                  <a:srgbClr val="262626"/>
                </a:solidFill>
                <a:latin typeface="Corbel"/>
                <a:ea typeface="Corbel"/>
                <a:cs typeface="Corbel"/>
                <a:sym typeface="Corbel"/>
              </a:defRPr>
            </a:lvl2pPr>
            <a:lvl3pPr indent="-12700" lvl="2" marL="685800" marR="0" rtl="0" algn="l">
              <a:lnSpc>
                <a:spcPct val="112000"/>
              </a:lnSpc>
              <a:spcBef>
                <a:spcPts val="700"/>
              </a:spcBef>
              <a:buClr>
                <a:srgbClr val="262626"/>
              </a:buClr>
              <a:buFont typeface="Arial"/>
              <a:buNone/>
              <a:defRPr b="0" i="0" sz="900" u="none" cap="none" strike="noStrike">
                <a:solidFill>
                  <a:srgbClr val="262626"/>
                </a:solidFill>
                <a:latin typeface="Corbel"/>
                <a:ea typeface="Corbel"/>
                <a:cs typeface="Corbel"/>
                <a:sym typeface="Corbel"/>
              </a:defRPr>
            </a:lvl3pPr>
            <a:lvl4pPr indent="-12700" lvl="3" marL="1028700" marR="0" rtl="0" algn="l">
              <a:lnSpc>
                <a:spcPct val="112000"/>
              </a:lnSpc>
              <a:spcBef>
                <a:spcPts val="700"/>
              </a:spcBef>
              <a:buClr>
                <a:srgbClr val="262626"/>
              </a:buClr>
              <a:buFont typeface="Corbel"/>
              <a:buNone/>
              <a:defRPr b="0" i="0" sz="800" u="none" cap="none" strike="noStrike">
                <a:solidFill>
                  <a:srgbClr val="262626"/>
                </a:solidFill>
                <a:latin typeface="Corbel"/>
                <a:ea typeface="Corbel"/>
                <a:cs typeface="Corbel"/>
                <a:sym typeface="Corbel"/>
              </a:defRPr>
            </a:lvl4pPr>
            <a:lvl5pPr indent="-12700" lvl="4" marL="1371600" marR="0" rtl="0" algn="l">
              <a:lnSpc>
                <a:spcPct val="112000"/>
              </a:lnSpc>
              <a:spcBef>
                <a:spcPts val="700"/>
              </a:spcBef>
              <a:buClr>
                <a:srgbClr val="262626"/>
              </a:buClr>
              <a:buFont typeface="Arial"/>
              <a:buNone/>
              <a:defRPr b="0" i="1" sz="800" u="none" cap="none" strike="noStrike">
                <a:solidFill>
                  <a:srgbClr val="262626"/>
                </a:solidFill>
                <a:latin typeface="Corbel"/>
                <a:ea typeface="Corbel"/>
                <a:cs typeface="Corbel"/>
                <a:sym typeface="Corbel"/>
              </a:defRPr>
            </a:lvl5pPr>
            <a:lvl6pPr indent="-12700" lvl="5" marL="1714500" marR="0" rtl="0" algn="l">
              <a:lnSpc>
                <a:spcPct val="112000"/>
              </a:lnSpc>
              <a:spcBef>
                <a:spcPts val="1000"/>
              </a:spcBef>
              <a:buClr>
                <a:srgbClr val="262626"/>
              </a:buClr>
              <a:buFont typeface="Corbel"/>
              <a:buNone/>
              <a:defRPr b="0" i="0" sz="800" u="none" cap="none" strike="noStrike">
                <a:solidFill>
                  <a:srgbClr val="262626"/>
                </a:solidFill>
                <a:latin typeface="Corbel"/>
                <a:ea typeface="Corbel"/>
                <a:cs typeface="Corbel"/>
                <a:sym typeface="Corbel"/>
              </a:defRPr>
            </a:lvl6pPr>
            <a:lvl7pPr indent="-12700" lvl="6" marL="2057400" marR="0" rtl="0" algn="l">
              <a:lnSpc>
                <a:spcPct val="112000"/>
              </a:lnSpc>
              <a:spcBef>
                <a:spcPts val="1000"/>
              </a:spcBef>
              <a:buClr>
                <a:srgbClr val="262626"/>
              </a:buClr>
              <a:buFont typeface="Arial"/>
              <a:buNone/>
              <a:defRPr b="0" i="1" sz="800" u="none" cap="none" strike="noStrike">
                <a:solidFill>
                  <a:srgbClr val="262626"/>
                </a:solidFill>
                <a:latin typeface="Corbel"/>
                <a:ea typeface="Corbel"/>
                <a:cs typeface="Corbel"/>
                <a:sym typeface="Corbel"/>
              </a:defRPr>
            </a:lvl7pPr>
            <a:lvl8pPr indent="-12700" lvl="7" marL="2400300" marR="0" rtl="0" algn="l">
              <a:lnSpc>
                <a:spcPct val="112000"/>
              </a:lnSpc>
              <a:spcBef>
                <a:spcPts val="1000"/>
              </a:spcBef>
              <a:buClr>
                <a:srgbClr val="262626"/>
              </a:buClr>
              <a:buFont typeface="Corbel"/>
              <a:buNone/>
              <a:defRPr b="0" i="0" sz="800" u="none" cap="none" strike="noStrike">
                <a:solidFill>
                  <a:srgbClr val="262626"/>
                </a:solidFill>
                <a:latin typeface="Corbel"/>
                <a:ea typeface="Corbel"/>
                <a:cs typeface="Corbel"/>
                <a:sym typeface="Corbel"/>
              </a:defRPr>
            </a:lvl8pPr>
            <a:lvl9pPr indent="-12700" lvl="8" marL="2743200" marR="0" rtl="0" algn="l">
              <a:lnSpc>
                <a:spcPct val="112000"/>
              </a:lnSpc>
              <a:spcBef>
                <a:spcPts val="1000"/>
              </a:spcBef>
              <a:buClr>
                <a:srgbClr val="262626"/>
              </a:buClr>
              <a:buFont typeface="Arial"/>
              <a:buNone/>
              <a:defRPr b="0" i="1" sz="800" u="none" cap="none" strike="noStrike">
                <a:solidFill>
                  <a:srgbClr val="262626"/>
                </a:solidFill>
                <a:latin typeface="Corbel"/>
                <a:ea typeface="Corbel"/>
                <a:cs typeface="Corbel"/>
                <a:sym typeface="Corbel"/>
              </a:defRPr>
            </a:lvl9pPr>
          </a:lstStyle>
          <a:p/>
        </p:txBody>
      </p:sp>
      <p:sp>
        <p:nvSpPr>
          <p:cNvPr id="125" name="Shape 125"/>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26" name="Shape 126"/>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27" name="Shape 127"/>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28" name="Shape 128"/>
        <p:cNvGrpSpPr/>
        <p:nvPr/>
      </p:nvGrpSpPr>
      <p:grpSpPr>
        <a:xfrm>
          <a:off x="0" y="0"/>
          <a:ext cx="0" cy="0"/>
          <a:chOff x="0" y="0"/>
          <a:chExt cx="0" cy="0"/>
        </a:xfrm>
      </p:grpSpPr>
      <p:sp>
        <p:nvSpPr>
          <p:cNvPr id="129" name="Shape 129"/>
          <p:cNvSpPr txBox="1"/>
          <p:nvPr>
            <p:ph type="title"/>
          </p:nvPr>
        </p:nvSpPr>
        <p:spPr>
          <a:xfrm>
            <a:off x="569213" y="417946"/>
            <a:ext cx="2880299" cy="1439400"/>
          </a:xfrm>
          <a:prstGeom prst="rect">
            <a:avLst/>
          </a:prstGeom>
          <a:noFill/>
          <a:ln>
            <a:noFill/>
          </a:ln>
        </p:spPr>
        <p:txBody>
          <a:bodyPr anchorCtr="0" anchor="t" bIns="68575" lIns="68575" rIns="68575" tIns="68575"/>
          <a:lstStyle>
            <a:lvl1pPr indent="0" lvl="0" marL="0" marR="0" rtl="0" algn="r">
              <a:lnSpc>
                <a:spcPct val="93000"/>
              </a:lnSpc>
              <a:spcBef>
                <a:spcPts val="0"/>
              </a:spcBef>
              <a:buClr>
                <a:srgbClr val="262626"/>
              </a:buClr>
              <a:buFont typeface="Century Schoolbook"/>
              <a:buNone/>
              <a:defRPr b="0" i="1" sz="30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30" name="Shape 130"/>
          <p:cNvSpPr/>
          <p:nvPr>
            <p:ph idx="2" type="pic"/>
          </p:nvPr>
        </p:nvSpPr>
        <p:spPr>
          <a:xfrm>
            <a:off x="3943350" y="0"/>
            <a:ext cx="4629300" cy="5143500"/>
          </a:xfrm>
          <a:prstGeom prst="rect">
            <a:avLst/>
          </a:prstGeom>
          <a:noFill/>
          <a:ln>
            <a:noFill/>
          </a:ln>
        </p:spPr>
        <p:txBody>
          <a:bodyPr anchorCtr="0" anchor="t" bIns="68575" lIns="68575" rIns="68575" tIns="68575"/>
          <a:lstStyle>
            <a:lvl1pPr indent="0" lvl="0" marL="0" marR="0" rtl="0" algn="l">
              <a:lnSpc>
                <a:spcPct val="112000"/>
              </a:lnSpc>
              <a:spcBef>
                <a:spcPts val="700"/>
              </a:spcBef>
              <a:buClr>
                <a:srgbClr val="262626"/>
              </a:buClr>
              <a:buSzPct val="45833"/>
              <a:buFont typeface="Arial"/>
              <a:buNone/>
              <a:defRPr b="0" i="0" sz="24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262626"/>
              </a:buClr>
              <a:buSzPct val="52380"/>
              <a:buFont typeface="Corbel"/>
              <a:buNone/>
              <a:defRPr b="0" i="0" sz="2100" u="none" cap="none" strike="noStrike">
                <a:solidFill>
                  <a:srgbClr val="262626"/>
                </a:solidFill>
                <a:latin typeface="Corbel"/>
                <a:ea typeface="Corbel"/>
                <a:cs typeface="Corbel"/>
                <a:sym typeface="Corbel"/>
              </a:defRPr>
            </a:lvl2pPr>
            <a:lvl3pPr indent="-12700" lvl="2" marL="685800" marR="0" rtl="0" algn="l">
              <a:lnSpc>
                <a:spcPct val="112000"/>
              </a:lnSpc>
              <a:spcBef>
                <a:spcPts val="700"/>
              </a:spcBef>
              <a:buClr>
                <a:srgbClr val="262626"/>
              </a:buClr>
              <a:buSzPct val="61111"/>
              <a:buFont typeface="Arial"/>
              <a:buNone/>
              <a:defRPr b="0" i="0" sz="1800" u="none" cap="none" strike="noStrike">
                <a:solidFill>
                  <a:srgbClr val="262626"/>
                </a:solidFill>
                <a:latin typeface="Corbel"/>
                <a:ea typeface="Corbel"/>
                <a:cs typeface="Corbel"/>
                <a:sym typeface="Corbel"/>
              </a:defRPr>
            </a:lvl3pPr>
            <a:lvl4pPr indent="-12700" lvl="3" marL="1028700" marR="0" rtl="0" algn="l">
              <a:lnSpc>
                <a:spcPct val="112000"/>
              </a:lnSpc>
              <a:spcBef>
                <a:spcPts val="700"/>
              </a:spcBef>
              <a:buClr>
                <a:srgbClr val="262626"/>
              </a:buClr>
              <a:buSzPct val="73333"/>
              <a:buFont typeface="Corbel"/>
              <a:buNone/>
              <a:defRPr b="0" i="0" sz="1500" u="none" cap="none" strike="noStrike">
                <a:solidFill>
                  <a:srgbClr val="262626"/>
                </a:solidFill>
                <a:latin typeface="Corbel"/>
                <a:ea typeface="Corbel"/>
                <a:cs typeface="Corbel"/>
                <a:sym typeface="Corbel"/>
              </a:defRPr>
            </a:lvl4pPr>
            <a:lvl5pPr indent="-12700" lvl="4" marL="1371600" marR="0" rtl="0" algn="l">
              <a:lnSpc>
                <a:spcPct val="112000"/>
              </a:lnSpc>
              <a:spcBef>
                <a:spcPts val="700"/>
              </a:spcBef>
              <a:buClr>
                <a:srgbClr val="262626"/>
              </a:buClr>
              <a:buSzPct val="73333"/>
              <a:buFont typeface="Arial"/>
              <a:buNone/>
              <a:defRPr b="0" i="1" sz="1500" u="none" cap="none" strike="noStrike">
                <a:solidFill>
                  <a:srgbClr val="262626"/>
                </a:solidFill>
                <a:latin typeface="Corbel"/>
                <a:ea typeface="Corbel"/>
                <a:cs typeface="Corbel"/>
                <a:sym typeface="Corbel"/>
              </a:defRPr>
            </a:lvl5pPr>
            <a:lvl6pPr indent="-12700" lvl="5" marL="1714500" marR="0" rtl="0" algn="l">
              <a:lnSpc>
                <a:spcPct val="112000"/>
              </a:lnSpc>
              <a:spcBef>
                <a:spcPts val="1000"/>
              </a:spcBef>
              <a:buClr>
                <a:srgbClr val="262626"/>
              </a:buClr>
              <a:buSzPct val="73333"/>
              <a:buFont typeface="Corbel"/>
              <a:buNone/>
              <a:defRPr b="0" i="0" sz="1500" u="none" cap="none" strike="noStrike">
                <a:solidFill>
                  <a:srgbClr val="262626"/>
                </a:solidFill>
                <a:latin typeface="Corbel"/>
                <a:ea typeface="Corbel"/>
                <a:cs typeface="Corbel"/>
                <a:sym typeface="Corbel"/>
              </a:defRPr>
            </a:lvl6pPr>
            <a:lvl7pPr indent="-12700" lvl="6" marL="2057400" marR="0" rtl="0" algn="l">
              <a:lnSpc>
                <a:spcPct val="112000"/>
              </a:lnSpc>
              <a:spcBef>
                <a:spcPts val="1000"/>
              </a:spcBef>
              <a:buClr>
                <a:srgbClr val="262626"/>
              </a:buClr>
              <a:buSzPct val="73333"/>
              <a:buFont typeface="Arial"/>
              <a:buNone/>
              <a:defRPr b="0" i="1" sz="1500" u="none" cap="none" strike="noStrike">
                <a:solidFill>
                  <a:srgbClr val="262626"/>
                </a:solidFill>
                <a:latin typeface="Corbel"/>
                <a:ea typeface="Corbel"/>
                <a:cs typeface="Corbel"/>
                <a:sym typeface="Corbel"/>
              </a:defRPr>
            </a:lvl7pPr>
            <a:lvl8pPr indent="-12700" lvl="7" marL="2400300" marR="0" rtl="0" algn="l">
              <a:lnSpc>
                <a:spcPct val="112000"/>
              </a:lnSpc>
              <a:spcBef>
                <a:spcPts val="1000"/>
              </a:spcBef>
              <a:buClr>
                <a:srgbClr val="262626"/>
              </a:buClr>
              <a:buSzPct val="73333"/>
              <a:buFont typeface="Corbel"/>
              <a:buNone/>
              <a:defRPr b="0" i="0" sz="1500" u="none" cap="none" strike="noStrike">
                <a:solidFill>
                  <a:srgbClr val="262626"/>
                </a:solidFill>
                <a:latin typeface="Corbel"/>
                <a:ea typeface="Corbel"/>
                <a:cs typeface="Corbel"/>
                <a:sym typeface="Corbel"/>
              </a:defRPr>
            </a:lvl8pPr>
            <a:lvl9pPr indent="-12700" lvl="8" marL="2743200" marR="0" rtl="0" algn="l">
              <a:lnSpc>
                <a:spcPct val="112000"/>
              </a:lnSpc>
              <a:spcBef>
                <a:spcPts val="1000"/>
              </a:spcBef>
              <a:buClr>
                <a:srgbClr val="262626"/>
              </a:buClr>
              <a:buSzPct val="73333"/>
              <a:buFont typeface="Arial"/>
              <a:buNone/>
              <a:defRPr b="0" i="1" sz="1500" u="none" cap="none" strike="noStrike">
                <a:solidFill>
                  <a:srgbClr val="262626"/>
                </a:solidFill>
                <a:latin typeface="Corbel"/>
                <a:ea typeface="Corbel"/>
                <a:cs typeface="Corbel"/>
                <a:sym typeface="Corbel"/>
              </a:defRPr>
            </a:lvl9pPr>
          </a:lstStyle>
          <a:p/>
        </p:txBody>
      </p:sp>
      <p:sp>
        <p:nvSpPr>
          <p:cNvPr id="131" name="Shape 131"/>
          <p:cNvSpPr txBox="1"/>
          <p:nvPr>
            <p:ph idx="1" type="body"/>
          </p:nvPr>
        </p:nvSpPr>
        <p:spPr>
          <a:xfrm>
            <a:off x="569213" y="1966133"/>
            <a:ext cx="2880299" cy="2427599"/>
          </a:xfrm>
          <a:prstGeom prst="rect">
            <a:avLst/>
          </a:prstGeom>
          <a:noFill/>
          <a:ln>
            <a:noFill/>
          </a:ln>
        </p:spPr>
        <p:txBody>
          <a:bodyPr anchorCtr="0" anchor="t" bIns="68575" lIns="68575" rIns="68575" tIns="68575"/>
          <a:lstStyle>
            <a:lvl1pPr indent="0" lvl="0" marL="0" marR="0" rtl="0" algn="r">
              <a:lnSpc>
                <a:spcPct val="125000"/>
              </a:lnSpc>
              <a:spcBef>
                <a:spcPts val="700"/>
              </a:spcBef>
              <a:buClr>
                <a:srgbClr val="262626"/>
              </a:buClr>
              <a:buFont typeface="Arial"/>
              <a:buNone/>
              <a:defRPr b="0" i="0" sz="1200" u="none" cap="none" strike="noStrike">
                <a:solidFill>
                  <a:srgbClr val="262626"/>
                </a:solidFill>
                <a:latin typeface="Corbel"/>
                <a:ea typeface="Corbel"/>
                <a:cs typeface="Corbel"/>
                <a:sym typeface="Corbel"/>
              </a:defRPr>
            </a:lvl1pPr>
            <a:lvl2pPr indent="-12700" lvl="1" marL="342900" marR="0" rtl="0" algn="l">
              <a:lnSpc>
                <a:spcPct val="112000"/>
              </a:lnSpc>
              <a:spcBef>
                <a:spcPts val="700"/>
              </a:spcBef>
              <a:buClr>
                <a:srgbClr val="262626"/>
              </a:buClr>
              <a:buFont typeface="Corbel"/>
              <a:buNone/>
              <a:defRPr b="0" i="0" sz="1100" u="none" cap="none" strike="noStrike">
                <a:solidFill>
                  <a:srgbClr val="262626"/>
                </a:solidFill>
                <a:latin typeface="Corbel"/>
                <a:ea typeface="Corbel"/>
                <a:cs typeface="Corbel"/>
                <a:sym typeface="Corbel"/>
              </a:defRPr>
            </a:lvl2pPr>
            <a:lvl3pPr indent="-12700" lvl="2" marL="685800" marR="0" rtl="0" algn="l">
              <a:lnSpc>
                <a:spcPct val="112000"/>
              </a:lnSpc>
              <a:spcBef>
                <a:spcPts val="700"/>
              </a:spcBef>
              <a:buClr>
                <a:srgbClr val="262626"/>
              </a:buClr>
              <a:buFont typeface="Arial"/>
              <a:buNone/>
              <a:defRPr b="0" i="0" sz="900" u="none" cap="none" strike="noStrike">
                <a:solidFill>
                  <a:srgbClr val="262626"/>
                </a:solidFill>
                <a:latin typeface="Corbel"/>
                <a:ea typeface="Corbel"/>
                <a:cs typeface="Corbel"/>
                <a:sym typeface="Corbel"/>
              </a:defRPr>
            </a:lvl3pPr>
            <a:lvl4pPr indent="-12700" lvl="3" marL="1028700" marR="0" rtl="0" algn="l">
              <a:lnSpc>
                <a:spcPct val="112000"/>
              </a:lnSpc>
              <a:spcBef>
                <a:spcPts val="700"/>
              </a:spcBef>
              <a:buClr>
                <a:srgbClr val="262626"/>
              </a:buClr>
              <a:buFont typeface="Corbel"/>
              <a:buNone/>
              <a:defRPr b="0" i="0" sz="800" u="none" cap="none" strike="noStrike">
                <a:solidFill>
                  <a:srgbClr val="262626"/>
                </a:solidFill>
                <a:latin typeface="Corbel"/>
                <a:ea typeface="Corbel"/>
                <a:cs typeface="Corbel"/>
                <a:sym typeface="Corbel"/>
              </a:defRPr>
            </a:lvl4pPr>
            <a:lvl5pPr indent="-12700" lvl="4" marL="1371600" marR="0" rtl="0" algn="l">
              <a:lnSpc>
                <a:spcPct val="112000"/>
              </a:lnSpc>
              <a:spcBef>
                <a:spcPts val="700"/>
              </a:spcBef>
              <a:buClr>
                <a:srgbClr val="262626"/>
              </a:buClr>
              <a:buFont typeface="Arial"/>
              <a:buNone/>
              <a:defRPr b="0" i="1" sz="800" u="none" cap="none" strike="noStrike">
                <a:solidFill>
                  <a:srgbClr val="262626"/>
                </a:solidFill>
                <a:latin typeface="Corbel"/>
                <a:ea typeface="Corbel"/>
                <a:cs typeface="Corbel"/>
                <a:sym typeface="Corbel"/>
              </a:defRPr>
            </a:lvl5pPr>
            <a:lvl6pPr indent="-12700" lvl="5" marL="1714500" marR="0" rtl="0" algn="l">
              <a:lnSpc>
                <a:spcPct val="112000"/>
              </a:lnSpc>
              <a:spcBef>
                <a:spcPts val="1000"/>
              </a:spcBef>
              <a:buClr>
                <a:srgbClr val="262626"/>
              </a:buClr>
              <a:buFont typeface="Corbel"/>
              <a:buNone/>
              <a:defRPr b="0" i="0" sz="800" u="none" cap="none" strike="noStrike">
                <a:solidFill>
                  <a:srgbClr val="262626"/>
                </a:solidFill>
                <a:latin typeface="Corbel"/>
                <a:ea typeface="Corbel"/>
                <a:cs typeface="Corbel"/>
                <a:sym typeface="Corbel"/>
              </a:defRPr>
            </a:lvl6pPr>
            <a:lvl7pPr indent="-12700" lvl="6" marL="2057400" marR="0" rtl="0" algn="l">
              <a:lnSpc>
                <a:spcPct val="112000"/>
              </a:lnSpc>
              <a:spcBef>
                <a:spcPts val="1000"/>
              </a:spcBef>
              <a:buClr>
                <a:srgbClr val="262626"/>
              </a:buClr>
              <a:buFont typeface="Arial"/>
              <a:buNone/>
              <a:defRPr b="0" i="1" sz="800" u="none" cap="none" strike="noStrike">
                <a:solidFill>
                  <a:srgbClr val="262626"/>
                </a:solidFill>
                <a:latin typeface="Corbel"/>
                <a:ea typeface="Corbel"/>
                <a:cs typeface="Corbel"/>
                <a:sym typeface="Corbel"/>
              </a:defRPr>
            </a:lvl7pPr>
            <a:lvl8pPr indent="-12700" lvl="7" marL="2400300" marR="0" rtl="0" algn="l">
              <a:lnSpc>
                <a:spcPct val="112000"/>
              </a:lnSpc>
              <a:spcBef>
                <a:spcPts val="1000"/>
              </a:spcBef>
              <a:buClr>
                <a:srgbClr val="262626"/>
              </a:buClr>
              <a:buFont typeface="Corbel"/>
              <a:buNone/>
              <a:defRPr b="0" i="0" sz="800" u="none" cap="none" strike="noStrike">
                <a:solidFill>
                  <a:srgbClr val="262626"/>
                </a:solidFill>
                <a:latin typeface="Corbel"/>
                <a:ea typeface="Corbel"/>
                <a:cs typeface="Corbel"/>
                <a:sym typeface="Corbel"/>
              </a:defRPr>
            </a:lvl8pPr>
            <a:lvl9pPr indent="-12700" lvl="8" marL="2743200" marR="0" rtl="0" algn="l">
              <a:lnSpc>
                <a:spcPct val="112000"/>
              </a:lnSpc>
              <a:spcBef>
                <a:spcPts val="1000"/>
              </a:spcBef>
              <a:buClr>
                <a:srgbClr val="262626"/>
              </a:buClr>
              <a:buFont typeface="Arial"/>
              <a:buNone/>
              <a:defRPr b="0" i="1" sz="800" u="none" cap="none" strike="noStrike">
                <a:solidFill>
                  <a:srgbClr val="262626"/>
                </a:solidFill>
                <a:latin typeface="Corbel"/>
                <a:ea typeface="Corbel"/>
                <a:cs typeface="Corbel"/>
                <a:sym typeface="Corbel"/>
              </a:defRPr>
            </a:lvl9pPr>
          </a:lstStyle>
          <a:p/>
        </p:txBody>
      </p:sp>
      <p:sp>
        <p:nvSpPr>
          <p:cNvPr id="132" name="Shape 132"/>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33" name="Shape 133"/>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34" name="Shape 134"/>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SzPct val="25000"/>
              <a:buNone/>
            </a:pPr>
            <a:fld id="{00000000-1234-1234-1234-123412341234}" type="slidenum">
              <a:rPr b="0" i="1" lang="en" sz="900" u="none" cap="none" strike="noStrike">
                <a:solidFill>
                  <a:schemeClr val="lt2"/>
                </a:solidFill>
                <a:latin typeface="Century Schoolbook"/>
                <a:ea typeface="Century Schoolbook"/>
                <a:cs typeface="Century Schoolbook"/>
                <a:sym typeface="Century Schoolbook"/>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37" name="Shape 137"/>
          <p:cNvSpPr txBox="1"/>
          <p:nvPr>
            <p:ph idx="1" type="body"/>
          </p:nvPr>
        </p:nvSpPr>
        <p:spPr>
          <a:xfrm rot="5400000">
            <a:off x="4135348" y="230909"/>
            <a:ext cx="4188000" cy="46863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38" name="Shape 138"/>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39" name="Shape 139"/>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40" name="Shape 140"/>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type="vertTitleAndTx">
  <p:cSld name="Vertical Title and Text">
    <p:spTree>
      <p:nvGrpSpPr>
        <p:cNvPr id="141" name="Shape 141"/>
        <p:cNvGrpSpPr/>
        <p:nvPr/>
      </p:nvGrpSpPr>
      <p:grpSpPr>
        <a:xfrm>
          <a:off x="0" y="0"/>
          <a:ext cx="0" cy="0"/>
          <a:chOff x="0" y="0"/>
          <a:chExt cx="0" cy="0"/>
        </a:xfrm>
      </p:grpSpPr>
      <p:sp>
        <p:nvSpPr>
          <p:cNvPr id="142" name="Shape 142" title="Page Number Shape"/>
          <p:cNvSpPr/>
          <p:nvPr/>
        </p:nvSpPr>
        <p:spPr>
          <a:xfrm>
            <a:off x="8838008" y="4035435"/>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rgbClr val="262626"/>
          </a:solidFill>
          <a:ln>
            <a:noFill/>
          </a:ln>
        </p:spPr>
      </p:sp>
      <p:sp>
        <p:nvSpPr>
          <p:cNvPr id="143" name="Shape 143"/>
          <p:cNvSpPr txBox="1"/>
          <p:nvPr>
            <p:ph type="title"/>
          </p:nvPr>
        </p:nvSpPr>
        <p:spPr>
          <a:xfrm rot="5400000">
            <a:off x="5156276" y="1318898"/>
            <a:ext cx="3508500" cy="1835100"/>
          </a:xfrm>
          <a:prstGeom prst="rect">
            <a:avLst/>
          </a:prstGeom>
          <a:noFill/>
          <a:ln>
            <a:noFill/>
          </a:ln>
        </p:spPr>
        <p:txBody>
          <a:bodyPr anchorCtr="0" anchor="t" bIns="68575" lIns="68575" rIns="68575" tIns="68575"/>
          <a:lstStyle>
            <a:lvl1pPr indent="0" lvl="0" marL="0" marR="0" rtl="0" algn="l">
              <a:lnSpc>
                <a:spcPct val="90000"/>
              </a:lnSpc>
              <a:spcBef>
                <a:spcPts val="0"/>
              </a:spcBef>
              <a:buClr>
                <a:srgbClr val="262626"/>
              </a:buClr>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None/>
              <a:defRPr sz="1400"/>
            </a:lvl2pPr>
            <a:lvl3pPr indent="0" lvl="2" rtl="0">
              <a:spcBef>
                <a:spcPts val="0"/>
              </a:spcBef>
              <a:buNone/>
              <a:defRPr sz="1400"/>
            </a:lvl3pPr>
            <a:lvl4pPr indent="0" lvl="3" rtl="0">
              <a:spcBef>
                <a:spcPts val="0"/>
              </a:spcBef>
              <a:buNone/>
              <a:defRPr sz="1400"/>
            </a:lvl4pPr>
            <a:lvl5pPr indent="0" lvl="4" rtl="0">
              <a:spcBef>
                <a:spcPts val="0"/>
              </a:spcBef>
              <a:buNone/>
              <a:defRPr sz="1400"/>
            </a:lvl5pPr>
            <a:lvl6pPr indent="0" lvl="5" rtl="0">
              <a:spcBef>
                <a:spcPts val="0"/>
              </a:spcBef>
              <a:buNone/>
              <a:defRPr sz="1400"/>
            </a:lvl6pPr>
            <a:lvl7pPr indent="0" lvl="6" rtl="0">
              <a:spcBef>
                <a:spcPts val="0"/>
              </a:spcBef>
              <a:buNone/>
              <a:defRPr sz="1400"/>
            </a:lvl7pPr>
            <a:lvl8pPr indent="0" lvl="7" rtl="0">
              <a:spcBef>
                <a:spcPts val="0"/>
              </a:spcBef>
              <a:buNone/>
              <a:defRPr sz="1400"/>
            </a:lvl8pPr>
            <a:lvl9pPr indent="0" lvl="8" rtl="0">
              <a:spcBef>
                <a:spcPts val="0"/>
              </a:spcBef>
              <a:buNone/>
              <a:defRPr sz="1400"/>
            </a:lvl9pPr>
          </a:lstStyle>
          <a:p/>
        </p:txBody>
      </p:sp>
      <p:sp>
        <p:nvSpPr>
          <p:cNvPr id="144" name="Shape 144"/>
          <p:cNvSpPr txBox="1"/>
          <p:nvPr>
            <p:ph idx="1" type="body"/>
          </p:nvPr>
        </p:nvSpPr>
        <p:spPr>
          <a:xfrm rot="5400000">
            <a:off x="1525858" y="-415100"/>
            <a:ext cx="3508500" cy="53031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145" name="Shape 145"/>
          <p:cNvSpPr txBox="1"/>
          <p:nvPr>
            <p:ph idx="10" type="dt"/>
          </p:nvPr>
        </p:nvSpPr>
        <p:spPr>
          <a:xfrm>
            <a:off x="4902140" y="4445349"/>
            <a:ext cx="2861100" cy="273900"/>
          </a:xfrm>
          <a:prstGeom prst="rect">
            <a:avLst/>
          </a:prstGeom>
          <a:noFill/>
          <a:ln>
            <a:noFill/>
          </a:ln>
        </p:spPr>
        <p:txBody>
          <a:bodyPr anchorCtr="0" anchor="t" bIns="68575" lIns="68575" rIns="68575" tIns="68575"/>
          <a:lstStyle>
            <a:lvl1pPr indent="0" lvl="0" marL="0" marR="0" rtl="0" algn="r">
              <a:spcBef>
                <a:spcPts val="0"/>
              </a:spcBef>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46" name="Shape 146"/>
          <p:cNvSpPr txBox="1"/>
          <p:nvPr>
            <p:ph idx="11" type="ftr"/>
          </p:nvPr>
        </p:nvSpPr>
        <p:spPr>
          <a:xfrm>
            <a:off x="4902140" y="4736962"/>
            <a:ext cx="2861100" cy="273900"/>
          </a:xfrm>
          <a:prstGeom prst="rect">
            <a:avLst/>
          </a:prstGeom>
          <a:noFill/>
          <a:ln>
            <a:noFill/>
          </a:ln>
        </p:spPr>
        <p:txBody>
          <a:bodyPr anchorCtr="0" anchor="t" bIns="68575" lIns="68575" rIns="68575" tIns="68575"/>
          <a:lstStyle>
            <a:lvl1pPr indent="0" lvl="0" marL="0" marR="0" rtl="0" algn="r">
              <a:spcBef>
                <a:spcPts val="0"/>
              </a:spcBef>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None/>
              <a:defRPr b="0" i="0" sz="1400" u="none" cap="none" strike="noStrike">
                <a:solidFill>
                  <a:schemeClr val="dk1"/>
                </a:solidFill>
                <a:latin typeface="Corbel"/>
                <a:ea typeface="Corbel"/>
                <a:cs typeface="Corbel"/>
                <a:sym typeface="Corbel"/>
              </a:defRPr>
            </a:lvl2pPr>
            <a:lvl3pPr indent="0" lvl="2" marL="685800" marR="0" rtl="0" algn="l">
              <a:spcBef>
                <a:spcPts val="0"/>
              </a:spcBef>
              <a:buNone/>
              <a:defRPr b="0" i="0" sz="1400" u="none" cap="none" strike="noStrike">
                <a:solidFill>
                  <a:schemeClr val="dk1"/>
                </a:solidFill>
                <a:latin typeface="Corbel"/>
                <a:ea typeface="Corbel"/>
                <a:cs typeface="Corbel"/>
                <a:sym typeface="Corbel"/>
              </a:defRPr>
            </a:lvl3pPr>
            <a:lvl4pPr indent="0" lvl="3" marL="1028700" marR="0" rtl="0" algn="l">
              <a:spcBef>
                <a:spcPts val="0"/>
              </a:spcBef>
              <a:buNone/>
              <a:defRPr b="0" i="0" sz="1400" u="none" cap="none" strike="noStrike">
                <a:solidFill>
                  <a:schemeClr val="dk1"/>
                </a:solidFill>
                <a:latin typeface="Corbel"/>
                <a:ea typeface="Corbel"/>
                <a:cs typeface="Corbel"/>
                <a:sym typeface="Corbel"/>
              </a:defRPr>
            </a:lvl4pPr>
            <a:lvl5pPr indent="0" lvl="4" marL="1371600" marR="0" rtl="0" algn="l">
              <a:spcBef>
                <a:spcPts val="0"/>
              </a:spcBef>
              <a:buNone/>
              <a:defRPr b="0" i="0" sz="1400" u="none" cap="none" strike="noStrike">
                <a:solidFill>
                  <a:schemeClr val="dk1"/>
                </a:solidFill>
                <a:latin typeface="Corbel"/>
                <a:ea typeface="Corbel"/>
                <a:cs typeface="Corbel"/>
                <a:sym typeface="Corbel"/>
              </a:defRPr>
            </a:lvl5pPr>
            <a:lvl6pPr indent="0" lvl="5" marL="1714500" marR="0" rtl="0" algn="l">
              <a:spcBef>
                <a:spcPts val="0"/>
              </a:spcBef>
              <a:buNone/>
              <a:defRPr b="0" i="0" sz="1400" u="none" cap="none" strike="noStrike">
                <a:solidFill>
                  <a:schemeClr val="dk1"/>
                </a:solidFill>
                <a:latin typeface="Corbel"/>
                <a:ea typeface="Corbel"/>
                <a:cs typeface="Corbel"/>
                <a:sym typeface="Corbel"/>
              </a:defRPr>
            </a:lvl6pPr>
            <a:lvl7pPr indent="0" lvl="6" marL="2057400" marR="0" rtl="0" algn="l">
              <a:spcBef>
                <a:spcPts val="0"/>
              </a:spcBef>
              <a:buNone/>
              <a:defRPr b="0" i="0" sz="1400" u="none" cap="none" strike="noStrike">
                <a:solidFill>
                  <a:schemeClr val="dk1"/>
                </a:solidFill>
                <a:latin typeface="Corbel"/>
                <a:ea typeface="Corbel"/>
                <a:cs typeface="Corbel"/>
                <a:sym typeface="Corbel"/>
              </a:defRPr>
            </a:lvl7pPr>
            <a:lvl8pPr indent="0" lvl="7" marL="2400300" marR="0" rtl="0" algn="l">
              <a:spcBef>
                <a:spcPts val="0"/>
              </a:spcBef>
              <a:buNone/>
              <a:defRPr b="0" i="0" sz="1400" u="none" cap="none" strike="noStrike">
                <a:solidFill>
                  <a:schemeClr val="dk1"/>
                </a:solidFill>
                <a:latin typeface="Corbel"/>
                <a:ea typeface="Corbel"/>
                <a:cs typeface="Corbel"/>
                <a:sym typeface="Corbel"/>
              </a:defRPr>
            </a:lvl8pPr>
            <a:lvl9pPr indent="0" lvl="8" marL="2743200" marR="0" rtl="0" algn="l">
              <a:spcBef>
                <a:spcPts val="0"/>
              </a:spcBef>
              <a:buNone/>
              <a:defRPr b="0" i="0" sz="1400" u="none" cap="none" strike="noStrike">
                <a:solidFill>
                  <a:schemeClr val="dk1"/>
                </a:solidFill>
                <a:latin typeface="Corbel"/>
                <a:ea typeface="Corbel"/>
                <a:cs typeface="Corbel"/>
                <a:sym typeface="Corbel"/>
              </a:defRPr>
            </a:lvl9pPr>
          </a:lstStyle>
          <a:p/>
        </p:txBody>
      </p:sp>
      <p:sp>
        <p:nvSpPr>
          <p:cNvPr id="147" name="Shape 147"/>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1" lang="en" sz="800" u="none" cap="none" strike="noStrike">
                <a:solidFill>
                  <a:schemeClr val="dk1"/>
                </a:solidFill>
                <a:latin typeface="Palatino Linotype"/>
                <a:ea typeface="Palatino Linotype"/>
                <a:cs typeface="Palatino Linotype"/>
                <a:sym typeface="Palatino Linotype"/>
              </a:rPr>
              <a:t>‹#›</a:t>
            </a:fld>
          </a:p>
        </p:txBody>
      </p:sp>
      <p:cxnSp>
        <p:nvCxnSpPr>
          <p:cNvPr id="148" name="Shape 148" title="Horizontal Rule Line"/>
          <p:cNvCxnSpPr/>
          <p:nvPr/>
        </p:nvCxnSpPr>
        <p:spPr>
          <a:xfrm>
            <a:off x="0" y="4649797"/>
            <a:ext cx="7695000" cy="0"/>
          </a:xfrm>
          <a:prstGeom prst="straightConnector1">
            <a:avLst/>
          </a:prstGeom>
          <a:noFill/>
          <a:ln cap="flat" cmpd="sng" w="25400">
            <a:solidFill>
              <a:srgbClr val="262626"/>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Char char="●"/>
              <a:defRPr sz="1800">
                <a:solidFill>
                  <a:schemeClr val="dk2"/>
                </a:solidFill>
              </a:defRPr>
            </a:lvl1pPr>
            <a:lvl2pPr lvl="1" rtl="0">
              <a:lnSpc>
                <a:spcPct val="115000"/>
              </a:lnSpc>
              <a:spcBef>
                <a:spcPts val="0"/>
              </a:spcBef>
              <a:spcAft>
                <a:spcPts val="1600"/>
              </a:spcAft>
              <a:buClr>
                <a:schemeClr val="dk2"/>
              </a:buClr>
              <a:buChar char="○"/>
              <a:defRPr>
                <a:solidFill>
                  <a:schemeClr val="dk2"/>
                </a:solidFill>
              </a:defRPr>
            </a:lvl2pPr>
            <a:lvl3pPr lvl="2" rtl="0">
              <a:lnSpc>
                <a:spcPct val="115000"/>
              </a:lnSpc>
              <a:spcBef>
                <a:spcPts val="0"/>
              </a:spcBef>
              <a:spcAft>
                <a:spcPts val="1600"/>
              </a:spcAft>
              <a:buClr>
                <a:schemeClr val="dk2"/>
              </a:buClr>
              <a:buChar char="■"/>
              <a:defRPr>
                <a:solidFill>
                  <a:schemeClr val="dk2"/>
                </a:solidFill>
              </a:defRPr>
            </a:lvl3pPr>
            <a:lvl4pPr lvl="3" rtl="0">
              <a:lnSpc>
                <a:spcPct val="115000"/>
              </a:lnSpc>
              <a:spcBef>
                <a:spcPts val="0"/>
              </a:spcBef>
              <a:spcAft>
                <a:spcPts val="1600"/>
              </a:spcAft>
              <a:buClr>
                <a:schemeClr val="dk2"/>
              </a:buClr>
              <a:buChar char="●"/>
              <a:defRPr>
                <a:solidFill>
                  <a:schemeClr val="dk2"/>
                </a:solidFill>
              </a:defRPr>
            </a:lvl4pPr>
            <a:lvl5pPr lvl="4" rtl="0">
              <a:lnSpc>
                <a:spcPct val="115000"/>
              </a:lnSpc>
              <a:spcBef>
                <a:spcPts val="0"/>
              </a:spcBef>
              <a:spcAft>
                <a:spcPts val="1600"/>
              </a:spcAft>
              <a:buClr>
                <a:schemeClr val="dk2"/>
              </a:buClr>
              <a:buChar char="○"/>
              <a:defRPr>
                <a:solidFill>
                  <a:schemeClr val="dk2"/>
                </a:solidFill>
              </a:defRPr>
            </a:lvl5pPr>
            <a:lvl6pPr lvl="5" rtl="0">
              <a:lnSpc>
                <a:spcPct val="115000"/>
              </a:lnSpc>
              <a:spcBef>
                <a:spcPts val="0"/>
              </a:spcBef>
              <a:spcAft>
                <a:spcPts val="1600"/>
              </a:spcAft>
              <a:buClr>
                <a:schemeClr val="dk2"/>
              </a:buClr>
              <a:buChar char="■"/>
              <a:defRPr>
                <a:solidFill>
                  <a:schemeClr val="dk2"/>
                </a:solidFill>
              </a:defRPr>
            </a:lvl6pPr>
            <a:lvl7pPr lvl="6" rtl="0">
              <a:lnSpc>
                <a:spcPct val="115000"/>
              </a:lnSpc>
              <a:spcBef>
                <a:spcPts val="0"/>
              </a:spcBef>
              <a:spcAft>
                <a:spcPts val="1600"/>
              </a:spcAft>
              <a:buClr>
                <a:schemeClr val="dk2"/>
              </a:buClr>
              <a:buChar char="●"/>
              <a:defRPr>
                <a:solidFill>
                  <a:schemeClr val="dk2"/>
                </a:solidFill>
              </a:defRPr>
            </a:lvl7pPr>
            <a:lvl8pPr lvl="7" rtl="0">
              <a:lnSpc>
                <a:spcPct val="115000"/>
              </a:lnSpc>
              <a:spcBef>
                <a:spcPts val="0"/>
              </a:spcBef>
              <a:spcAft>
                <a:spcPts val="1600"/>
              </a:spcAft>
              <a:buClr>
                <a:schemeClr val="dk2"/>
              </a:buClr>
              <a:buChar char="○"/>
              <a:defRPr>
                <a:solidFill>
                  <a:schemeClr val="dk2"/>
                </a:solidFill>
              </a:defRPr>
            </a:lvl8pPr>
            <a:lvl9pPr lvl="8" rtl="0">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50" name="Shape 50"/>
        <p:cNvGrpSpPr/>
        <p:nvPr/>
      </p:nvGrpSpPr>
      <p:grpSpPr>
        <a:xfrm>
          <a:off x="0" y="0"/>
          <a:ext cx="0" cy="0"/>
          <a:chOff x="0" y="0"/>
          <a:chExt cx="0" cy="0"/>
        </a:xfrm>
      </p:grpSpPr>
      <p:sp>
        <p:nvSpPr>
          <p:cNvPr id="51" name="Shape 51" title="Page Number Shape"/>
          <p:cNvSpPr/>
          <p:nvPr/>
        </p:nvSpPr>
        <p:spPr>
          <a:xfrm>
            <a:off x="8838008" y="4035435"/>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rgbClr val="FEFEFE"/>
          </a:solidFill>
          <a:ln>
            <a:noFill/>
          </a:ln>
        </p:spPr>
      </p:sp>
      <p:sp>
        <p:nvSpPr>
          <p:cNvPr id="52" name="Shape 52"/>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FEFEFE"/>
              </a:buClr>
              <a:buSzPct val="29729"/>
              <a:buFont typeface="Century Schoolbook"/>
              <a:buNone/>
              <a:defRPr b="0" i="1" sz="3700" u="none" cap="none" strike="noStrike">
                <a:solidFill>
                  <a:srgbClr val="FEFEFE"/>
                </a:solidFill>
                <a:latin typeface="Century Schoolbook"/>
                <a:ea typeface="Century Schoolbook"/>
                <a:cs typeface="Century Schoolbook"/>
                <a:sym typeface="Century Schoolbook"/>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53" name="Shape 53"/>
          <p:cNvSpPr txBox="1"/>
          <p:nvPr>
            <p:ph idx="1" type="body"/>
          </p:nvPr>
        </p:nvSpPr>
        <p:spPr>
          <a:xfrm>
            <a:off x="3886200" y="426799"/>
            <a:ext cx="4686299" cy="42414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FEFEFE"/>
              </a:buClr>
              <a:buSzPct val="100000"/>
              <a:buFont typeface="Arial"/>
              <a:buChar char="•"/>
              <a:defRPr b="0" i="0" sz="1500" u="none" cap="none" strike="noStrike">
                <a:solidFill>
                  <a:srgbClr val="FEFEFE"/>
                </a:solidFill>
                <a:latin typeface="Corbel"/>
                <a:ea typeface="Corbel"/>
                <a:cs typeface="Corbel"/>
                <a:sym typeface="Corbel"/>
              </a:defRPr>
            </a:lvl1pPr>
            <a:lvl2pPr indent="-127000" lvl="1" marL="508000" marR="0" rtl="0" algn="l">
              <a:lnSpc>
                <a:spcPct val="112000"/>
              </a:lnSpc>
              <a:spcBef>
                <a:spcPts val="700"/>
              </a:spcBef>
              <a:buClr>
                <a:srgbClr val="FEFEFE"/>
              </a:buClr>
              <a:buSzPct val="100000"/>
              <a:buFont typeface="Corbel"/>
              <a:buChar char="–"/>
              <a:defRPr b="0" i="0" sz="1300" u="none" cap="none" strike="noStrike">
                <a:solidFill>
                  <a:srgbClr val="FEFEFE"/>
                </a:solidFill>
                <a:latin typeface="Corbel"/>
                <a:ea typeface="Corbel"/>
                <a:cs typeface="Corbel"/>
                <a:sym typeface="Corbel"/>
              </a:defRPr>
            </a:lvl2pPr>
            <a:lvl3pPr indent="-139700" lvl="2" marL="850900" marR="0" rtl="0" algn="l">
              <a:lnSpc>
                <a:spcPct val="112000"/>
              </a:lnSpc>
              <a:spcBef>
                <a:spcPts val="700"/>
              </a:spcBef>
              <a:buClr>
                <a:srgbClr val="FEFEFE"/>
              </a:buClr>
              <a:buSzPct val="100000"/>
              <a:buFont typeface="Arial"/>
              <a:buChar char="•"/>
              <a:defRPr b="0" i="0" sz="1200" u="none" cap="none" strike="noStrike">
                <a:solidFill>
                  <a:srgbClr val="FEFEFE"/>
                </a:solidFill>
                <a:latin typeface="Corbel"/>
                <a:ea typeface="Corbel"/>
                <a:cs typeface="Corbel"/>
                <a:sym typeface="Corbel"/>
              </a:defRPr>
            </a:lvl3pPr>
            <a:lvl4pPr indent="-139700" lvl="3" marL="1193800" marR="0" rtl="0" algn="l">
              <a:lnSpc>
                <a:spcPct val="112000"/>
              </a:lnSpc>
              <a:spcBef>
                <a:spcPts val="700"/>
              </a:spcBef>
              <a:buClr>
                <a:srgbClr val="FEFEFE"/>
              </a:buClr>
              <a:buSzPct val="100000"/>
              <a:buFont typeface="Corbel"/>
              <a:buChar char="–"/>
              <a:defRPr b="0" i="0" sz="1100" u="none" cap="none" strike="noStrike">
                <a:solidFill>
                  <a:srgbClr val="FEFEFE"/>
                </a:solidFill>
                <a:latin typeface="Corbel"/>
                <a:ea typeface="Corbel"/>
                <a:cs typeface="Corbel"/>
                <a:sym typeface="Corbel"/>
              </a:defRPr>
            </a:lvl4pPr>
            <a:lvl5pPr indent="-139700" lvl="4" marL="1536700" marR="0" rtl="0" algn="l">
              <a:lnSpc>
                <a:spcPct val="112000"/>
              </a:lnSpc>
              <a:spcBef>
                <a:spcPts val="700"/>
              </a:spcBef>
              <a:buClr>
                <a:srgbClr val="FEFEFE"/>
              </a:buClr>
              <a:buSzPct val="100000"/>
              <a:buFont typeface="Arial"/>
              <a:buChar char="•"/>
              <a:defRPr b="0" i="1" sz="1100" u="none" cap="none" strike="noStrike">
                <a:solidFill>
                  <a:srgbClr val="FEFEFE"/>
                </a:solidFill>
                <a:latin typeface="Corbel"/>
                <a:ea typeface="Corbel"/>
                <a:cs typeface="Corbel"/>
                <a:sym typeface="Corbel"/>
              </a:defRPr>
            </a:lvl5pPr>
            <a:lvl6pPr indent="-139700" lvl="5" marL="1879600" marR="0" rtl="0" algn="l">
              <a:lnSpc>
                <a:spcPct val="112000"/>
              </a:lnSpc>
              <a:spcBef>
                <a:spcPts val="1000"/>
              </a:spcBef>
              <a:buClr>
                <a:srgbClr val="FEFEFE"/>
              </a:buClr>
              <a:buSzPct val="100000"/>
              <a:buFont typeface="Corbel"/>
              <a:buChar char="–"/>
              <a:defRPr b="0" i="0" sz="1100" u="none" cap="none" strike="noStrike">
                <a:solidFill>
                  <a:srgbClr val="FEFEFE"/>
                </a:solidFill>
                <a:latin typeface="Corbel"/>
                <a:ea typeface="Corbel"/>
                <a:cs typeface="Corbel"/>
                <a:sym typeface="Corbel"/>
              </a:defRPr>
            </a:lvl6pPr>
            <a:lvl7pPr indent="-139700" lvl="6" marL="2222500" marR="0" rtl="0" algn="l">
              <a:lnSpc>
                <a:spcPct val="112000"/>
              </a:lnSpc>
              <a:spcBef>
                <a:spcPts val="1000"/>
              </a:spcBef>
              <a:buClr>
                <a:srgbClr val="FEFEFE"/>
              </a:buClr>
              <a:buSzPct val="100000"/>
              <a:buFont typeface="Arial"/>
              <a:buChar char="•"/>
              <a:defRPr b="0" i="1" sz="1100" u="none" cap="none" strike="noStrike">
                <a:solidFill>
                  <a:srgbClr val="FEFEFE"/>
                </a:solidFill>
                <a:latin typeface="Corbel"/>
                <a:ea typeface="Corbel"/>
                <a:cs typeface="Corbel"/>
                <a:sym typeface="Corbel"/>
              </a:defRPr>
            </a:lvl7pPr>
            <a:lvl8pPr indent="-139700" lvl="7" marL="2565400" marR="0" rtl="0" algn="l">
              <a:lnSpc>
                <a:spcPct val="112000"/>
              </a:lnSpc>
              <a:spcBef>
                <a:spcPts val="1000"/>
              </a:spcBef>
              <a:buClr>
                <a:srgbClr val="FEFEFE"/>
              </a:buClr>
              <a:buSzPct val="100000"/>
              <a:buFont typeface="Corbel"/>
              <a:buChar char="–"/>
              <a:defRPr b="0" i="0" sz="1100" u="none" cap="none" strike="noStrike">
                <a:solidFill>
                  <a:srgbClr val="FEFEFE"/>
                </a:solidFill>
                <a:latin typeface="Corbel"/>
                <a:ea typeface="Corbel"/>
                <a:cs typeface="Corbel"/>
                <a:sym typeface="Corbel"/>
              </a:defRPr>
            </a:lvl8pPr>
            <a:lvl9pPr indent="-139700" lvl="8" marL="2908300" marR="0" rtl="0" algn="l">
              <a:lnSpc>
                <a:spcPct val="112000"/>
              </a:lnSpc>
              <a:spcBef>
                <a:spcPts val="1000"/>
              </a:spcBef>
              <a:buClr>
                <a:srgbClr val="FEFEFE"/>
              </a:buClr>
              <a:buSzPct val="100000"/>
              <a:buFont typeface="Arial"/>
              <a:buChar char="•"/>
              <a:defRPr b="0" i="1" sz="1100" u="none" cap="none" strike="noStrike">
                <a:solidFill>
                  <a:srgbClr val="FEFEFE"/>
                </a:solidFill>
                <a:latin typeface="Corbel"/>
                <a:ea typeface="Corbel"/>
                <a:cs typeface="Corbel"/>
                <a:sym typeface="Corbel"/>
              </a:defRPr>
            </a:lvl9pPr>
          </a:lstStyle>
          <a:p/>
        </p:txBody>
      </p:sp>
      <p:sp>
        <p:nvSpPr>
          <p:cNvPr id="54" name="Shape 54"/>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SzPct val="137500"/>
              <a:buNone/>
              <a:defRPr b="0" i="1" sz="800" u="none" cap="none" strike="noStrike">
                <a:solidFill>
                  <a:srgbClr val="FEFEFE"/>
                </a:solidFill>
                <a:latin typeface="Century Schoolbook"/>
                <a:ea typeface="Century Schoolbook"/>
                <a:cs typeface="Century Schoolbook"/>
                <a:sym typeface="Century Schoolbook"/>
              </a:defRPr>
            </a:lvl1pPr>
            <a:lvl2pPr indent="0" lvl="1" marL="342900" marR="0" rtl="0" algn="l">
              <a:spcBef>
                <a:spcPts val="0"/>
              </a:spcBef>
              <a:buSzPct val="78571"/>
              <a:buNone/>
              <a:defRPr b="0" i="0" sz="1400" u="none" cap="none" strike="noStrike">
                <a:solidFill>
                  <a:schemeClr val="lt1"/>
                </a:solidFill>
                <a:latin typeface="Corbel"/>
                <a:ea typeface="Corbel"/>
                <a:cs typeface="Corbel"/>
                <a:sym typeface="Corbel"/>
              </a:defRPr>
            </a:lvl2pPr>
            <a:lvl3pPr indent="0" lvl="2" marL="685800" marR="0" rtl="0" algn="l">
              <a:spcBef>
                <a:spcPts val="0"/>
              </a:spcBef>
              <a:buSzPct val="78571"/>
              <a:buNone/>
              <a:defRPr b="0" i="0" sz="1400" u="none" cap="none" strike="noStrike">
                <a:solidFill>
                  <a:schemeClr val="lt1"/>
                </a:solidFill>
                <a:latin typeface="Corbel"/>
                <a:ea typeface="Corbel"/>
                <a:cs typeface="Corbel"/>
                <a:sym typeface="Corbel"/>
              </a:defRPr>
            </a:lvl3pPr>
            <a:lvl4pPr indent="0" lvl="3" marL="1028700" marR="0" rtl="0" algn="l">
              <a:spcBef>
                <a:spcPts val="0"/>
              </a:spcBef>
              <a:buSzPct val="78571"/>
              <a:buNone/>
              <a:defRPr b="0" i="0" sz="1400" u="none" cap="none" strike="noStrike">
                <a:solidFill>
                  <a:schemeClr val="lt1"/>
                </a:solidFill>
                <a:latin typeface="Corbel"/>
                <a:ea typeface="Corbel"/>
                <a:cs typeface="Corbel"/>
                <a:sym typeface="Corbel"/>
              </a:defRPr>
            </a:lvl4pPr>
            <a:lvl5pPr indent="0" lvl="4" marL="1371600" marR="0" rtl="0" algn="l">
              <a:spcBef>
                <a:spcPts val="0"/>
              </a:spcBef>
              <a:buSzPct val="78571"/>
              <a:buNone/>
              <a:defRPr b="0" i="0" sz="1400" u="none" cap="none" strike="noStrike">
                <a:solidFill>
                  <a:schemeClr val="lt1"/>
                </a:solidFill>
                <a:latin typeface="Corbel"/>
                <a:ea typeface="Corbel"/>
                <a:cs typeface="Corbel"/>
                <a:sym typeface="Corbel"/>
              </a:defRPr>
            </a:lvl5pPr>
            <a:lvl6pPr indent="0" lvl="5" marL="1714500" marR="0" rtl="0" algn="l">
              <a:spcBef>
                <a:spcPts val="0"/>
              </a:spcBef>
              <a:buSzPct val="78571"/>
              <a:buNone/>
              <a:defRPr b="0" i="0" sz="1400" u="none" cap="none" strike="noStrike">
                <a:solidFill>
                  <a:schemeClr val="lt1"/>
                </a:solidFill>
                <a:latin typeface="Corbel"/>
                <a:ea typeface="Corbel"/>
                <a:cs typeface="Corbel"/>
                <a:sym typeface="Corbel"/>
              </a:defRPr>
            </a:lvl6pPr>
            <a:lvl7pPr indent="0" lvl="6" marL="2057400" marR="0" rtl="0" algn="l">
              <a:spcBef>
                <a:spcPts val="0"/>
              </a:spcBef>
              <a:buSzPct val="78571"/>
              <a:buNone/>
              <a:defRPr b="0" i="0" sz="1400" u="none" cap="none" strike="noStrike">
                <a:solidFill>
                  <a:schemeClr val="lt1"/>
                </a:solidFill>
                <a:latin typeface="Corbel"/>
                <a:ea typeface="Corbel"/>
                <a:cs typeface="Corbel"/>
                <a:sym typeface="Corbel"/>
              </a:defRPr>
            </a:lvl7pPr>
            <a:lvl8pPr indent="0" lvl="7" marL="2400300" marR="0" rtl="0" algn="l">
              <a:spcBef>
                <a:spcPts val="0"/>
              </a:spcBef>
              <a:buSzPct val="78571"/>
              <a:buNone/>
              <a:defRPr b="0" i="0" sz="1400" u="none" cap="none" strike="noStrike">
                <a:solidFill>
                  <a:schemeClr val="lt1"/>
                </a:solidFill>
                <a:latin typeface="Corbel"/>
                <a:ea typeface="Corbel"/>
                <a:cs typeface="Corbel"/>
                <a:sym typeface="Corbel"/>
              </a:defRPr>
            </a:lvl8pPr>
            <a:lvl9pPr indent="0" lvl="8" marL="2743200" marR="0" rtl="0" algn="l">
              <a:spcBef>
                <a:spcPts val="0"/>
              </a:spcBef>
              <a:buSzPct val="78571"/>
              <a:buNone/>
              <a:defRPr b="0" i="0" sz="1400" u="none" cap="none" strike="noStrike">
                <a:solidFill>
                  <a:schemeClr val="lt1"/>
                </a:solidFill>
                <a:latin typeface="Corbel"/>
                <a:ea typeface="Corbel"/>
                <a:cs typeface="Corbel"/>
                <a:sym typeface="Corbel"/>
              </a:defRPr>
            </a:lvl9pPr>
          </a:lstStyle>
          <a:p/>
        </p:txBody>
      </p:sp>
      <p:sp>
        <p:nvSpPr>
          <p:cNvPr id="55" name="Shape 55"/>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SzPct val="122222"/>
              <a:buNone/>
              <a:defRPr b="1" i="1" sz="900" u="none" cap="none" strike="noStrike">
                <a:solidFill>
                  <a:srgbClr val="FEFEFE"/>
                </a:solidFill>
                <a:latin typeface="Century Schoolbook"/>
                <a:ea typeface="Century Schoolbook"/>
                <a:cs typeface="Century Schoolbook"/>
                <a:sym typeface="Century Schoolbook"/>
              </a:defRPr>
            </a:lvl1pPr>
            <a:lvl2pPr indent="0" lvl="1" marL="342900" marR="0" rtl="0" algn="l">
              <a:spcBef>
                <a:spcPts val="0"/>
              </a:spcBef>
              <a:buSzPct val="78571"/>
              <a:buNone/>
              <a:defRPr b="0" i="0" sz="1400" u="none" cap="none" strike="noStrike">
                <a:solidFill>
                  <a:schemeClr val="lt1"/>
                </a:solidFill>
                <a:latin typeface="Corbel"/>
                <a:ea typeface="Corbel"/>
                <a:cs typeface="Corbel"/>
                <a:sym typeface="Corbel"/>
              </a:defRPr>
            </a:lvl2pPr>
            <a:lvl3pPr indent="0" lvl="2" marL="685800" marR="0" rtl="0" algn="l">
              <a:spcBef>
                <a:spcPts val="0"/>
              </a:spcBef>
              <a:buSzPct val="78571"/>
              <a:buNone/>
              <a:defRPr b="0" i="0" sz="1400" u="none" cap="none" strike="noStrike">
                <a:solidFill>
                  <a:schemeClr val="lt1"/>
                </a:solidFill>
                <a:latin typeface="Corbel"/>
                <a:ea typeface="Corbel"/>
                <a:cs typeface="Corbel"/>
                <a:sym typeface="Corbel"/>
              </a:defRPr>
            </a:lvl3pPr>
            <a:lvl4pPr indent="0" lvl="3" marL="1028700" marR="0" rtl="0" algn="l">
              <a:spcBef>
                <a:spcPts val="0"/>
              </a:spcBef>
              <a:buSzPct val="78571"/>
              <a:buNone/>
              <a:defRPr b="0" i="0" sz="1400" u="none" cap="none" strike="noStrike">
                <a:solidFill>
                  <a:schemeClr val="lt1"/>
                </a:solidFill>
                <a:latin typeface="Corbel"/>
                <a:ea typeface="Corbel"/>
                <a:cs typeface="Corbel"/>
                <a:sym typeface="Corbel"/>
              </a:defRPr>
            </a:lvl4pPr>
            <a:lvl5pPr indent="0" lvl="4" marL="1371600" marR="0" rtl="0" algn="l">
              <a:spcBef>
                <a:spcPts val="0"/>
              </a:spcBef>
              <a:buSzPct val="78571"/>
              <a:buNone/>
              <a:defRPr b="0" i="0" sz="1400" u="none" cap="none" strike="noStrike">
                <a:solidFill>
                  <a:schemeClr val="lt1"/>
                </a:solidFill>
                <a:latin typeface="Corbel"/>
                <a:ea typeface="Corbel"/>
                <a:cs typeface="Corbel"/>
                <a:sym typeface="Corbel"/>
              </a:defRPr>
            </a:lvl5pPr>
            <a:lvl6pPr indent="0" lvl="5" marL="1714500" marR="0" rtl="0" algn="l">
              <a:spcBef>
                <a:spcPts val="0"/>
              </a:spcBef>
              <a:buSzPct val="78571"/>
              <a:buNone/>
              <a:defRPr b="0" i="0" sz="1400" u="none" cap="none" strike="noStrike">
                <a:solidFill>
                  <a:schemeClr val="lt1"/>
                </a:solidFill>
                <a:latin typeface="Corbel"/>
                <a:ea typeface="Corbel"/>
                <a:cs typeface="Corbel"/>
                <a:sym typeface="Corbel"/>
              </a:defRPr>
            </a:lvl6pPr>
            <a:lvl7pPr indent="0" lvl="6" marL="2057400" marR="0" rtl="0" algn="l">
              <a:spcBef>
                <a:spcPts val="0"/>
              </a:spcBef>
              <a:buSzPct val="78571"/>
              <a:buNone/>
              <a:defRPr b="0" i="0" sz="1400" u="none" cap="none" strike="noStrike">
                <a:solidFill>
                  <a:schemeClr val="lt1"/>
                </a:solidFill>
                <a:latin typeface="Corbel"/>
                <a:ea typeface="Corbel"/>
                <a:cs typeface="Corbel"/>
                <a:sym typeface="Corbel"/>
              </a:defRPr>
            </a:lvl7pPr>
            <a:lvl8pPr indent="0" lvl="7" marL="2400300" marR="0" rtl="0" algn="l">
              <a:spcBef>
                <a:spcPts val="0"/>
              </a:spcBef>
              <a:buSzPct val="78571"/>
              <a:buNone/>
              <a:defRPr b="0" i="0" sz="1400" u="none" cap="none" strike="noStrike">
                <a:solidFill>
                  <a:schemeClr val="lt1"/>
                </a:solidFill>
                <a:latin typeface="Corbel"/>
                <a:ea typeface="Corbel"/>
                <a:cs typeface="Corbel"/>
                <a:sym typeface="Corbel"/>
              </a:defRPr>
            </a:lvl8pPr>
            <a:lvl9pPr indent="0" lvl="8" marL="2743200" marR="0" rtl="0" algn="l">
              <a:spcBef>
                <a:spcPts val="0"/>
              </a:spcBef>
              <a:buSzPct val="78571"/>
              <a:buNone/>
              <a:defRPr b="0" i="0" sz="1400" u="none" cap="none" strike="noStrike">
                <a:solidFill>
                  <a:schemeClr val="lt1"/>
                </a:solidFill>
                <a:latin typeface="Corbel"/>
                <a:ea typeface="Corbel"/>
                <a:cs typeface="Corbel"/>
                <a:sym typeface="Corbel"/>
              </a:defRPr>
            </a:lvl9pPr>
          </a:lstStyle>
          <a:p/>
        </p:txBody>
      </p:sp>
      <p:sp>
        <p:nvSpPr>
          <p:cNvPr id="56" name="Shape 56"/>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cxnSp>
        <p:nvCxnSpPr>
          <p:cNvPr id="57" name="Shape 57" title="Horizontal Rule Line"/>
          <p:cNvCxnSpPr/>
          <p:nvPr/>
        </p:nvCxnSpPr>
        <p:spPr>
          <a:xfrm>
            <a:off x="0" y="4649797"/>
            <a:ext cx="3371700" cy="0"/>
          </a:xfrm>
          <a:prstGeom prst="straightConnector1">
            <a:avLst/>
          </a:prstGeom>
          <a:noFill/>
          <a:ln cap="flat" cmpd="sng" w="25400">
            <a:solidFill>
              <a:srgbClr val="FEFEFE"/>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66" name="Shape 66"/>
        <p:cNvGrpSpPr/>
        <p:nvPr/>
      </p:nvGrpSpPr>
      <p:grpSpPr>
        <a:xfrm>
          <a:off x="0" y="0"/>
          <a:ext cx="0" cy="0"/>
          <a:chOff x="0" y="0"/>
          <a:chExt cx="0" cy="0"/>
        </a:xfrm>
      </p:grpSpPr>
      <p:sp>
        <p:nvSpPr>
          <p:cNvPr id="67" name="Shape 67" title="Page Number Shape"/>
          <p:cNvSpPr/>
          <p:nvPr/>
        </p:nvSpPr>
        <p:spPr>
          <a:xfrm>
            <a:off x="8838008" y="4035435"/>
            <a:ext cx="306000" cy="614400"/>
          </a:xfrm>
          <a:custGeom>
            <a:pathLst>
              <a:path extrusionOk="0" h="120000" w="120000">
                <a:moveTo>
                  <a:pt x="120000" y="0"/>
                </a:moveTo>
                <a:lnTo>
                  <a:pt x="120000" y="120000"/>
                </a:lnTo>
                <a:lnTo>
                  <a:pt x="112462" y="119900"/>
                </a:lnTo>
                <a:lnTo>
                  <a:pt x="104991" y="119534"/>
                </a:lnTo>
                <a:lnTo>
                  <a:pt x="97654" y="118970"/>
                </a:lnTo>
                <a:lnTo>
                  <a:pt x="90516" y="118172"/>
                </a:lnTo>
                <a:lnTo>
                  <a:pt x="83446" y="117176"/>
                </a:lnTo>
                <a:lnTo>
                  <a:pt x="76709" y="115946"/>
                </a:lnTo>
                <a:lnTo>
                  <a:pt x="70038" y="114551"/>
                </a:lnTo>
                <a:lnTo>
                  <a:pt x="63568" y="112990"/>
                </a:lnTo>
                <a:lnTo>
                  <a:pt x="57365" y="111196"/>
                </a:lnTo>
                <a:lnTo>
                  <a:pt x="51428" y="109269"/>
                </a:lnTo>
                <a:lnTo>
                  <a:pt x="45758" y="107109"/>
                </a:lnTo>
                <a:lnTo>
                  <a:pt x="40289" y="104850"/>
                </a:lnTo>
                <a:lnTo>
                  <a:pt x="35152" y="102425"/>
                </a:lnTo>
                <a:lnTo>
                  <a:pt x="30283" y="99833"/>
                </a:lnTo>
                <a:lnTo>
                  <a:pt x="25747" y="97109"/>
                </a:lnTo>
                <a:lnTo>
                  <a:pt x="21545" y="94285"/>
                </a:lnTo>
                <a:lnTo>
                  <a:pt x="17676" y="91295"/>
                </a:lnTo>
                <a:lnTo>
                  <a:pt x="14074" y="88205"/>
                </a:lnTo>
                <a:lnTo>
                  <a:pt x="10872" y="85016"/>
                </a:lnTo>
                <a:lnTo>
                  <a:pt x="8071" y="81694"/>
                </a:lnTo>
                <a:lnTo>
                  <a:pt x="5669" y="78272"/>
                </a:lnTo>
                <a:lnTo>
                  <a:pt x="3668" y="74784"/>
                </a:lnTo>
                <a:lnTo>
                  <a:pt x="2134" y="71196"/>
                </a:lnTo>
                <a:lnTo>
                  <a:pt x="933" y="67541"/>
                </a:lnTo>
                <a:lnTo>
                  <a:pt x="266" y="63787"/>
                </a:lnTo>
                <a:lnTo>
                  <a:pt x="0" y="60000"/>
                </a:lnTo>
                <a:lnTo>
                  <a:pt x="266" y="56212"/>
                </a:lnTo>
                <a:lnTo>
                  <a:pt x="933" y="52491"/>
                </a:lnTo>
                <a:lnTo>
                  <a:pt x="2134" y="48803"/>
                </a:lnTo>
                <a:lnTo>
                  <a:pt x="3668" y="45249"/>
                </a:lnTo>
                <a:lnTo>
                  <a:pt x="5669" y="41727"/>
                </a:lnTo>
                <a:lnTo>
                  <a:pt x="8071" y="38338"/>
                </a:lnTo>
                <a:lnTo>
                  <a:pt x="10872" y="35016"/>
                </a:lnTo>
                <a:lnTo>
                  <a:pt x="14074" y="31827"/>
                </a:lnTo>
                <a:lnTo>
                  <a:pt x="17676" y="28704"/>
                </a:lnTo>
                <a:lnTo>
                  <a:pt x="21545" y="25714"/>
                </a:lnTo>
                <a:lnTo>
                  <a:pt x="25747" y="22890"/>
                </a:lnTo>
                <a:lnTo>
                  <a:pt x="30283" y="20166"/>
                </a:lnTo>
                <a:lnTo>
                  <a:pt x="35152" y="17574"/>
                </a:lnTo>
                <a:lnTo>
                  <a:pt x="40289" y="15149"/>
                </a:lnTo>
                <a:lnTo>
                  <a:pt x="45758" y="12890"/>
                </a:lnTo>
                <a:lnTo>
                  <a:pt x="51428" y="10797"/>
                </a:lnTo>
                <a:lnTo>
                  <a:pt x="57365" y="8837"/>
                </a:lnTo>
                <a:lnTo>
                  <a:pt x="63568" y="7043"/>
                </a:lnTo>
                <a:lnTo>
                  <a:pt x="70038" y="5448"/>
                </a:lnTo>
                <a:lnTo>
                  <a:pt x="76709" y="4053"/>
                </a:lnTo>
                <a:lnTo>
                  <a:pt x="83446" y="2823"/>
                </a:lnTo>
                <a:lnTo>
                  <a:pt x="90516" y="1827"/>
                </a:lnTo>
                <a:lnTo>
                  <a:pt x="97654" y="1063"/>
                </a:lnTo>
                <a:lnTo>
                  <a:pt x="104991" y="465"/>
                </a:lnTo>
                <a:lnTo>
                  <a:pt x="112462" y="166"/>
                </a:lnTo>
                <a:lnTo>
                  <a:pt x="120000" y="0"/>
                </a:lnTo>
                <a:close/>
              </a:path>
            </a:pathLst>
          </a:custGeom>
          <a:solidFill>
            <a:srgbClr val="262626"/>
          </a:solidFill>
          <a:ln>
            <a:noFill/>
          </a:ln>
        </p:spPr>
      </p:sp>
      <p:sp>
        <p:nvSpPr>
          <p:cNvPr id="68" name="Shape 68"/>
          <p:cNvSpPr txBox="1"/>
          <p:nvPr>
            <p:ph type="title"/>
          </p:nvPr>
        </p:nvSpPr>
        <p:spPr>
          <a:xfrm>
            <a:off x="571499" y="419758"/>
            <a:ext cx="2875500" cy="3714300"/>
          </a:xfrm>
          <a:prstGeom prst="rect">
            <a:avLst/>
          </a:prstGeom>
          <a:noFill/>
          <a:ln>
            <a:noFill/>
          </a:ln>
        </p:spPr>
        <p:txBody>
          <a:bodyPr anchorCtr="0" anchor="t" bIns="68575" lIns="68575" rIns="68575" tIns="68575"/>
          <a:lstStyle>
            <a:lvl1pPr indent="0" lvl="0" marL="0" marR="0" rtl="0" algn="r">
              <a:lnSpc>
                <a:spcPct val="90000"/>
              </a:lnSpc>
              <a:spcBef>
                <a:spcPts val="0"/>
              </a:spcBef>
              <a:buClr>
                <a:srgbClr val="262626"/>
              </a:buClr>
              <a:buSzPct val="29729"/>
              <a:buFont typeface="Century Schoolbook"/>
              <a:buNone/>
              <a:defRPr b="0" i="1" sz="3700" u="none" cap="none" strike="noStrike">
                <a:solidFill>
                  <a:srgbClr val="262626"/>
                </a:solidFill>
                <a:latin typeface="Century Schoolbook"/>
                <a:ea typeface="Century Schoolbook"/>
                <a:cs typeface="Century Schoolbook"/>
                <a:sym typeface="Century Schoolbook"/>
              </a:defRPr>
            </a:lvl1pPr>
            <a:lvl2pPr indent="0" lvl="1" rtl="0">
              <a:spcBef>
                <a:spcPts val="0"/>
              </a:spcBef>
              <a:buSzPct val="78571"/>
              <a:buNone/>
              <a:defRPr sz="1400"/>
            </a:lvl2pPr>
            <a:lvl3pPr indent="0" lvl="2" rtl="0">
              <a:spcBef>
                <a:spcPts val="0"/>
              </a:spcBef>
              <a:buSzPct val="78571"/>
              <a:buNone/>
              <a:defRPr sz="1400"/>
            </a:lvl3pPr>
            <a:lvl4pPr indent="0" lvl="3" rtl="0">
              <a:spcBef>
                <a:spcPts val="0"/>
              </a:spcBef>
              <a:buSzPct val="78571"/>
              <a:buNone/>
              <a:defRPr sz="1400"/>
            </a:lvl4pPr>
            <a:lvl5pPr indent="0" lvl="4" rtl="0">
              <a:spcBef>
                <a:spcPts val="0"/>
              </a:spcBef>
              <a:buSzPct val="78571"/>
              <a:buNone/>
              <a:defRPr sz="1400"/>
            </a:lvl5pPr>
            <a:lvl6pPr indent="0" lvl="5" rtl="0">
              <a:spcBef>
                <a:spcPts val="0"/>
              </a:spcBef>
              <a:buSzPct val="78571"/>
              <a:buNone/>
              <a:defRPr sz="1400"/>
            </a:lvl6pPr>
            <a:lvl7pPr indent="0" lvl="6" rtl="0">
              <a:spcBef>
                <a:spcPts val="0"/>
              </a:spcBef>
              <a:buSzPct val="78571"/>
              <a:buNone/>
              <a:defRPr sz="1400"/>
            </a:lvl7pPr>
            <a:lvl8pPr indent="0" lvl="7" rtl="0">
              <a:spcBef>
                <a:spcPts val="0"/>
              </a:spcBef>
              <a:buSzPct val="78571"/>
              <a:buNone/>
              <a:defRPr sz="1400"/>
            </a:lvl8pPr>
            <a:lvl9pPr indent="0" lvl="8" rtl="0">
              <a:spcBef>
                <a:spcPts val="0"/>
              </a:spcBef>
              <a:buSzPct val="78571"/>
              <a:buNone/>
              <a:defRPr sz="1400"/>
            </a:lvl9pPr>
          </a:lstStyle>
          <a:p/>
        </p:txBody>
      </p:sp>
      <p:sp>
        <p:nvSpPr>
          <p:cNvPr id="69" name="Shape 69"/>
          <p:cNvSpPr txBox="1"/>
          <p:nvPr>
            <p:ph idx="1" type="body"/>
          </p:nvPr>
        </p:nvSpPr>
        <p:spPr>
          <a:xfrm>
            <a:off x="3886200" y="426799"/>
            <a:ext cx="4686299" cy="4241400"/>
          </a:xfrm>
          <a:prstGeom prst="rect">
            <a:avLst/>
          </a:prstGeom>
          <a:noFill/>
          <a:ln>
            <a:noFill/>
          </a:ln>
        </p:spPr>
        <p:txBody>
          <a:bodyPr anchorCtr="0" anchor="t" bIns="68575" lIns="68575" rIns="68575" tIns="68575"/>
          <a:lstStyle>
            <a:lvl1pPr indent="-127000" lvl="0" marL="215900" marR="0" rtl="0" algn="l">
              <a:lnSpc>
                <a:spcPct val="112000"/>
              </a:lnSpc>
              <a:spcBef>
                <a:spcPts val="700"/>
              </a:spcBef>
              <a:buClr>
                <a:srgbClr val="262626"/>
              </a:buClr>
              <a:buSzPct val="100000"/>
              <a:buFont typeface="Arial"/>
              <a:buChar char="•"/>
              <a:defRPr b="0" i="0" sz="1500" u="none" cap="none" strike="noStrike">
                <a:solidFill>
                  <a:srgbClr val="262626"/>
                </a:solidFill>
                <a:latin typeface="Corbel"/>
                <a:ea typeface="Corbel"/>
                <a:cs typeface="Corbel"/>
                <a:sym typeface="Corbel"/>
              </a:defRPr>
            </a:lvl1pPr>
            <a:lvl2pPr indent="-127000" lvl="1" marL="508000" marR="0" rtl="0" algn="l">
              <a:lnSpc>
                <a:spcPct val="112000"/>
              </a:lnSpc>
              <a:spcBef>
                <a:spcPts val="700"/>
              </a:spcBef>
              <a:buClr>
                <a:srgbClr val="262626"/>
              </a:buClr>
              <a:buSzPct val="100000"/>
              <a:buFont typeface="Corbel"/>
              <a:buChar char="–"/>
              <a:defRPr b="0" i="0" sz="1300" u="none" cap="none" strike="noStrike">
                <a:solidFill>
                  <a:srgbClr val="262626"/>
                </a:solidFill>
                <a:latin typeface="Corbel"/>
                <a:ea typeface="Corbel"/>
                <a:cs typeface="Corbel"/>
                <a:sym typeface="Corbel"/>
              </a:defRPr>
            </a:lvl2pPr>
            <a:lvl3pPr indent="-139700" lvl="2" marL="850900" marR="0" rtl="0" algn="l">
              <a:lnSpc>
                <a:spcPct val="112000"/>
              </a:lnSpc>
              <a:spcBef>
                <a:spcPts val="700"/>
              </a:spcBef>
              <a:buClr>
                <a:srgbClr val="262626"/>
              </a:buClr>
              <a:buSzPct val="100000"/>
              <a:buFont typeface="Arial"/>
              <a:buChar char="•"/>
              <a:defRPr b="0" i="0" sz="1200" u="none" cap="none" strike="noStrike">
                <a:solidFill>
                  <a:srgbClr val="262626"/>
                </a:solidFill>
                <a:latin typeface="Corbel"/>
                <a:ea typeface="Corbel"/>
                <a:cs typeface="Corbel"/>
                <a:sym typeface="Corbel"/>
              </a:defRPr>
            </a:lvl3pPr>
            <a:lvl4pPr indent="-139700" lvl="3" marL="1193800" marR="0" rtl="0" algn="l">
              <a:lnSpc>
                <a:spcPct val="112000"/>
              </a:lnSpc>
              <a:spcBef>
                <a:spcPts val="7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4pPr>
            <a:lvl5pPr indent="-139700" lvl="4" marL="1536700" marR="0" rtl="0" algn="l">
              <a:lnSpc>
                <a:spcPct val="112000"/>
              </a:lnSpc>
              <a:spcBef>
                <a:spcPts val="7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5pPr>
            <a:lvl6pPr indent="-139700" lvl="5" marL="18796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6pPr>
            <a:lvl7pPr indent="-139700" lvl="6" marL="22225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7pPr>
            <a:lvl8pPr indent="-139700" lvl="7" marL="2565400" marR="0" rtl="0" algn="l">
              <a:lnSpc>
                <a:spcPct val="112000"/>
              </a:lnSpc>
              <a:spcBef>
                <a:spcPts val="1000"/>
              </a:spcBef>
              <a:buClr>
                <a:srgbClr val="262626"/>
              </a:buClr>
              <a:buSzPct val="100000"/>
              <a:buFont typeface="Corbel"/>
              <a:buChar char="–"/>
              <a:defRPr b="0" i="0" sz="1100" u="none" cap="none" strike="noStrike">
                <a:solidFill>
                  <a:srgbClr val="262626"/>
                </a:solidFill>
                <a:latin typeface="Corbel"/>
                <a:ea typeface="Corbel"/>
                <a:cs typeface="Corbel"/>
                <a:sym typeface="Corbel"/>
              </a:defRPr>
            </a:lvl8pPr>
            <a:lvl9pPr indent="-139700" lvl="8" marL="2908300" marR="0" rtl="0" algn="l">
              <a:lnSpc>
                <a:spcPct val="112000"/>
              </a:lnSpc>
              <a:spcBef>
                <a:spcPts val="1000"/>
              </a:spcBef>
              <a:buClr>
                <a:srgbClr val="262626"/>
              </a:buClr>
              <a:buSzPct val="100000"/>
              <a:buFont typeface="Arial"/>
              <a:buChar char="•"/>
              <a:defRPr b="0" i="1" sz="1100" u="none" cap="none" strike="noStrike">
                <a:solidFill>
                  <a:srgbClr val="262626"/>
                </a:solidFill>
                <a:latin typeface="Corbel"/>
                <a:ea typeface="Corbel"/>
                <a:cs typeface="Corbel"/>
                <a:sym typeface="Corbel"/>
              </a:defRPr>
            </a:lvl9pPr>
          </a:lstStyle>
          <a:p/>
        </p:txBody>
      </p:sp>
      <p:sp>
        <p:nvSpPr>
          <p:cNvPr id="70" name="Shape 70"/>
          <p:cNvSpPr txBox="1"/>
          <p:nvPr>
            <p:ph idx="10" type="dt"/>
          </p:nvPr>
        </p:nvSpPr>
        <p:spPr>
          <a:xfrm>
            <a:off x="571500" y="4447545"/>
            <a:ext cx="2861099" cy="273900"/>
          </a:xfrm>
          <a:prstGeom prst="rect">
            <a:avLst/>
          </a:prstGeom>
          <a:noFill/>
          <a:ln>
            <a:noFill/>
          </a:ln>
        </p:spPr>
        <p:txBody>
          <a:bodyPr anchorCtr="0" anchor="t" bIns="68575" lIns="68575" rIns="68575" tIns="68575"/>
          <a:lstStyle>
            <a:lvl1pPr indent="0" lvl="0" marL="0" marR="0" rtl="0" algn="r">
              <a:spcBef>
                <a:spcPts val="0"/>
              </a:spcBef>
              <a:buSzPct val="137500"/>
              <a:buNone/>
              <a:defRPr b="0" i="1" sz="8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SzPct val="78571"/>
              <a:buNone/>
              <a:defRPr b="0" i="0" sz="1400" u="none" cap="none" strike="noStrike">
                <a:solidFill>
                  <a:schemeClr val="dk1"/>
                </a:solidFill>
                <a:latin typeface="Corbel"/>
                <a:ea typeface="Corbel"/>
                <a:cs typeface="Corbel"/>
                <a:sym typeface="Corbel"/>
              </a:defRPr>
            </a:lvl2pPr>
            <a:lvl3pPr indent="0" lvl="2" marL="685800" marR="0" rtl="0" algn="l">
              <a:spcBef>
                <a:spcPts val="0"/>
              </a:spcBef>
              <a:buSzPct val="78571"/>
              <a:buNone/>
              <a:defRPr b="0" i="0" sz="1400" u="none" cap="none" strike="noStrike">
                <a:solidFill>
                  <a:schemeClr val="dk1"/>
                </a:solidFill>
                <a:latin typeface="Corbel"/>
                <a:ea typeface="Corbel"/>
                <a:cs typeface="Corbel"/>
                <a:sym typeface="Corbel"/>
              </a:defRPr>
            </a:lvl3pPr>
            <a:lvl4pPr indent="0" lvl="3" marL="1028700" marR="0" rtl="0" algn="l">
              <a:spcBef>
                <a:spcPts val="0"/>
              </a:spcBef>
              <a:buSzPct val="78571"/>
              <a:buNone/>
              <a:defRPr b="0" i="0" sz="1400" u="none" cap="none" strike="noStrike">
                <a:solidFill>
                  <a:schemeClr val="dk1"/>
                </a:solidFill>
                <a:latin typeface="Corbel"/>
                <a:ea typeface="Corbel"/>
                <a:cs typeface="Corbel"/>
                <a:sym typeface="Corbel"/>
              </a:defRPr>
            </a:lvl4pPr>
            <a:lvl5pPr indent="0" lvl="4" marL="1371600" marR="0" rtl="0" algn="l">
              <a:spcBef>
                <a:spcPts val="0"/>
              </a:spcBef>
              <a:buSzPct val="78571"/>
              <a:buNone/>
              <a:defRPr b="0" i="0" sz="1400" u="none" cap="none" strike="noStrike">
                <a:solidFill>
                  <a:schemeClr val="dk1"/>
                </a:solidFill>
                <a:latin typeface="Corbel"/>
                <a:ea typeface="Corbel"/>
                <a:cs typeface="Corbel"/>
                <a:sym typeface="Corbel"/>
              </a:defRPr>
            </a:lvl5pPr>
            <a:lvl6pPr indent="0" lvl="5" marL="1714500" marR="0" rtl="0" algn="l">
              <a:spcBef>
                <a:spcPts val="0"/>
              </a:spcBef>
              <a:buSzPct val="78571"/>
              <a:buNone/>
              <a:defRPr b="0" i="0" sz="1400" u="none" cap="none" strike="noStrike">
                <a:solidFill>
                  <a:schemeClr val="dk1"/>
                </a:solidFill>
                <a:latin typeface="Corbel"/>
                <a:ea typeface="Corbel"/>
                <a:cs typeface="Corbel"/>
                <a:sym typeface="Corbel"/>
              </a:defRPr>
            </a:lvl6pPr>
            <a:lvl7pPr indent="0" lvl="6" marL="2057400" marR="0" rtl="0" algn="l">
              <a:spcBef>
                <a:spcPts val="0"/>
              </a:spcBef>
              <a:buSzPct val="78571"/>
              <a:buNone/>
              <a:defRPr b="0" i="0" sz="1400" u="none" cap="none" strike="noStrike">
                <a:solidFill>
                  <a:schemeClr val="dk1"/>
                </a:solidFill>
                <a:latin typeface="Corbel"/>
                <a:ea typeface="Corbel"/>
                <a:cs typeface="Corbel"/>
                <a:sym typeface="Corbel"/>
              </a:defRPr>
            </a:lvl7pPr>
            <a:lvl8pPr indent="0" lvl="7" marL="2400300" marR="0" rtl="0" algn="l">
              <a:spcBef>
                <a:spcPts val="0"/>
              </a:spcBef>
              <a:buSzPct val="78571"/>
              <a:buNone/>
              <a:defRPr b="0" i="0" sz="1400" u="none" cap="none" strike="noStrike">
                <a:solidFill>
                  <a:schemeClr val="dk1"/>
                </a:solidFill>
                <a:latin typeface="Corbel"/>
                <a:ea typeface="Corbel"/>
                <a:cs typeface="Corbel"/>
                <a:sym typeface="Corbel"/>
              </a:defRPr>
            </a:lvl8pPr>
            <a:lvl9pPr indent="0" lvl="8" marL="2743200" marR="0" rtl="0" algn="l">
              <a:spcBef>
                <a:spcPts val="0"/>
              </a:spcBef>
              <a:buSzPct val="78571"/>
              <a:buNone/>
              <a:defRPr b="0" i="0" sz="1400" u="none" cap="none" strike="noStrike">
                <a:solidFill>
                  <a:schemeClr val="dk1"/>
                </a:solidFill>
                <a:latin typeface="Corbel"/>
                <a:ea typeface="Corbel"/>
                <a:cs typeface="Corbel"/>
                <a:sym typeface="Corbel"/>
              </a:defRPr>
            </a:lvl9pPr>
          </a:lstStyle>
          <a:p/>
        </p:txBody>
      </p:sp>
      <p:sp>
        <p:nvSpPr>
          <p:cNvPr id="71" name="Shape 71"/>
          <p:cNvSpPr txBox="1"/>
          <p:nvPr>
            <p:ph idx="11" type="ftr"/>
          </p:nvPr>
        </p:nvSpPr>
        <p:spPr>
          <a:xfrm>
            <a:off x="571500" y="4735830"/>
            <a:ext cx="2861099" cy="273900"/>
          </a:xfrm>
          <a:prstGeom prst="rect">
            <a:avLst/>
          </a:prstGeom>
          <a:noFill/>
          <a:ln>
            <a:noFill/>
          </a:ln>
        </p:spPr>
        <p:txBody>
          <a:bodyPr anchorCtr="0" anchor="t" bIns="68575" lIns="68575" rIns="68575" tIns="68575"/>
          <a:lstStyle>
            <a:lvl1pPr indent="0" lvl="0" marL="0" marR="0" rtl="0" algn="r">
              <a:spcBef>
                <a:spcPts val="0"/>
              </a:spcBef>
              <a:buSzPct val="122222"/>
              <a:buNone/>
              <a:defRPr b="1" i="1" sz="900" u="none" cap="none" strike="noStrike">
                <a:solidFill>
                  <a:srgbClr val="262626"/>
                </a:solidFill>
                <a:latin typeface="Century Schoolbook"/>
                <a:ea typeface="Century Schoolbook"/>
                <a:cs typeface="Century Schoolbook"/>
                <a:sym typeface="Century Schoolbook"/>
              </a:defRPr>
            </a:lvl1pPr>
            <a:lvl2pPr indent="0" lvl="1" marL="342900" marR="0" rtl="0" algn="l">
              <a:spcBef>
                <a:spcPts val="0"/>
              </a:spcBef>
              <a:buSzPct val="78571"/>
              <a:buNone/>
              <a:defRPr b="0" i="0" sz="1400" u="none" cap="none" strike="noStrike">
                <a:solidFill>
                  <a:schemeClr val="dk1"/>
                </a:solidFill>
                <a:latin typeface="Corbel"/>
                <a:ea typeface="Corbel"/>
                <a:cs typeface="Corbel"/>
                <a:sym typeface="Corbel"/>
              </a:defRPr>
            </a:lvl2pPr>
            <a:lvl3pPr indent="0" lvl="2" marL="685800" marR="0" rtl="0" algn="l">
              <a:spcBef>
                <a:spcPts val="0"/>
              </a:spcBef>
              <a:buSzPct val="78571"/>
              <a:buNone/>
              <a:defRPr b="0" i="0" sz="1400" u="none" cap="none" strike="noStrike">
                <a:solidFill>
                  <a:schemeClr val="dk1"/>
                </a:solidFill>
                <a:latin typeface="Corbel"/>
                <a:ea typeface="Corbel"/>
                <a:cs typeface="Corbel"/>
                <a:sym typeface="Corbel"/>
              </a:defRPr>
            </a:lvl3pPr>
            <a:lvl4pPr indent="0" lvl="3" marL="1028700" marR="0" rtl="0" algn="l">
              <a:spcBef>
                <a:spcPts val="0"/>
              </a:spcBef>
              <a:buSzPct val="78571"/>
              <a:buNone/>
              <a:defRPr b="0" i="0" sz="1400" u="none" cap="none" strike="noStrike">
                <a:solidFill>
                  <a:schemeClr val="dk1"/>
                </a:solidFill>
                <a:latin typeface="Corbel"/>
                <a:ea typeface="Corbel"/>
                <a:cs typeface="Corbel"/>
                <a:sym typeface="Corbel"/>
              </a:defRPr>
            </a:lvl4pPr>
            <a:lvl5pPr indent="0" lvl="4" marL="1371600" marR="0" rtl="0" algn="l">
              <a:spcBef>
                <a:spcPts val="0"/>
              </a:spcBef>
              <a:buSzPct val="78571"/>
              <a:buNone/>
              <a:defRPr b="0" i="0" sz="1400" u="none" cap="none" strike="noStrike">
                <a:solidFill>
                  <a:schemeClr val="dk1"/>
                </a:solidFill>
                <a:latin typeface="Corbel"/>
                <a:ea typeface="Corbel"/>
                <a:cs typeface="Corbel"/>
                <a:sym typeface="Corbel"/>
              </a:defRPr>
            </a:lvl5pPr>
            <a:lvl6pPr indent="0" lvl="5" marL="1714500" marR="0" rtl="0" algn="l">
              <a:spcBef>
                <a:spcPts val="0"/>
              </a:spcBef>
              <a:buSzPct val="78571"/>
              <a:buNone/>
              <a:defRPr b="0" i="0" sz="1400" u="none" cap="none" strike="noStrike">
                <a:solidFill>
                  <a:schemeClr val="dk1"/>
                </a:solidFill>
                <a:latin typeface="Corbel"/>
                <a:ea typeface="Corbel"/>
                <a:cs typeface="Corbel"/>
                <a:sym typeface="Corbel"/>
              </a:defRPr>
            </a:lvl6pPr>
            <a:lvl7pPr indent="0" lvl="6" marL="2057400" marR="0" rtl="0" algn="l">
              <a:spcBef>
                <a:spcPts val="0"/>
              </a:spcBef>
              <a:buSzPct val="78571"/>
              <a:buNone/>
              <a:defRPr b="0" i="0" sz="1400" u="none" cap="none" strike="noStrike">
                <a:solidFill>
                  <a:schemeClr val="dk1"/>
                </a:solidFill>
                <a:latin typeface="Corbel"/>
                <a:ea typeface="Corbel"/>
                <a:cs typeface="Corbel"/>
                <a:sym typeface="Corbel"/>
              </a:defRPr>
            </a:lvl7pPr>
            <a:lvl8pPr indent="0" lvl="7" marL="2400300" marR="0" rtl="0" algn="l">
              <a:spcBef>
                <a:spcPts val="0"/>
              </a:spcBef>
              <a:buSzPct val="78571"/>
              <a:buNone/>
              <a:defRPr b="0" i="0" sz="1400" u="none" cap="none" strike="noStrike">
                <a:solidFill>
                  <a:schemeClr val="dk1"/>
                </a:solidFill>
                <a:latin typeface="Corbel"/>
                <a:ea typeface="Corbel"/>
                <a:cs typeface="Corbel"/>
                <a:sym typeface="Corbel"/>
              </a:defRPr>
            </a:lvl8pPr>
            <a:lvl9pPr indent="0" lvl="8" marL="2743200" marR="0" rtl="0" algn="l">
              <a:spcBef>
                <a:spcPts val="0"/>
              </a:spcBef>
              <a:buSzPct val="78571"/>
              <a:buNone/>
              <a:defRPr b="0" i="0" sz="1400" u="none" cap="none" strike="noStrike">
                <a:solidFill>
                  <a:schemeClr val="dk1"/>
                </a:solidFill>
                <a:latin typeface="Corbel"/>
                <a:ea typeface="Corbel"/>
                <a:cs typeface="Corbel"/>
                <a:sym typeface="Corbel"/>
              </a:defRPr>
            </a:lvl9pPr>
          </a:lstStyle>
          <a:p/>
        </p:txBody>
      </p:sp>
      <p:sp>
        <p:nvSpPr>
          <p:cNvPr id="72" name="Shape 72"/>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cxnSp>
        <p:nvCxnSpPr>
          <p:cNvPr id="73" name="Shape 73" title="Horizontal Rule Line"/>
          <p:cNvCxnSpPr/>
          <p:nvPr/>
        </p:nvCxnSpPr>
        <p:spPr>
          <a:xfrm>
            <a:off x="0" y="4649797"/>
            <a:ext cx="3371700" cy="0"/>
          </a:xfrm>
          <a:prstGeom prst="straightConnector1">
            <a:avLst/>
          </a:prstGeom>
          <a:noFill/>
          <a:ln cap="flat" cmpd="sng" w="25400">
            <a:solidFill>
              <a:srgbClr val="262626"/>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www.forbes.com/sites/timworstall/2016/06/07/the-economics-of-uber-who-loses-from-the-companys-existence/#58fc5ec2591b" TargetMode="External"/><Relationship Id="rId6" Type="http://schemas.openxmlformats.org/officeDocument/2006/relationships/hyperlink" Target="http://toddwschneider.com/posts/taxi-uber-lyft-usage-new-york-c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ctrTitle"/>
          </p:nvPr>
        </p:nvSpPr>
        <p:spPr>
          <a:xfrm>
            <a:off x="816683" y="857470"/>
            <a:ext cx="6364919" cy="132692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b="0" i="1" lang="en" sz="3000" u="none" cap="none" strike="noStrike">
                <a:solidFill>
                  <a:schemeClr val="lt2"/>
                </a:solidFill>
                <a:latin typeface="Century Schoolbook"/>
                <a:ea typeface="Century Schoolbook"/>
                <a:cs typeface="Century Schoolbook"/>
                <a:sym typeface="Century Schoolbook"/>
              </a:rPr>
              <a:t>MONETIZING THE MEDALLION</a:t>
            </a:r>
          </a:p>
        </p:txBody>
      </p:sp>
      <p:sp>
        <p:nvSpPr>
          <p:cNvPr id="155" name="Shape 155"/>
          <p:cNvSpPr txBox="1"/>
          <p:nvPr>
            <p:ph idx="1" type="subTitle"/>
          </p:nvPr>
        </p:nvSpPr>
        <p:spPr>
          <a:xfrm>
            <a:off x="799117" y="2552700"/>
            <a:ext cx="3772882" cy="1390650"/>
          </a:xfrm>
          <a:prstGeom prst="rect">
            <a:avLst/>
          </a:prstGeom>
          <a:noFill/>
          <a:ln>
            <a:noFill/>
          </a:ln>
        </p:spPr>
        <p:txBody>
          <a:bodyPr anchorCtr="0" anchor="t" bIns="34275" lIns="68575" rIns="68575" tIns="34275">
            <a:noAutofit/>
          </a:bodyPr>
          <a:lstStyle/>
          <a:p>
            <a:pPr indent="0" lvl="0" marL="0" marR="0" rtl="0" algn="l">
              <a:lnSpc>
                <a:spcPct val="70000"/>
              </a:lnSpc>
              <a:spcBef>
                <a:spcPts val="0"/>
              </a:spcBef>
              <a:spcAft>
                <a:spcPts val="0"/>
              </a:spcAft>
              <a:buClr>
                <a:srgbClr val="595959"/>
              </a:buClr>
              <a:buSzPct val="25000"/>
              <a:buFont typeface="Arial"/>
              <a:buNone/>
            </a:pPr>
            <a:r>
              <a:rPr b="0" i="1" lang="en" sz="1500" u="none" cap="none" strike="noStrike">
                <a:solidFill>
                  <a:schemeClr val="lt1"/>
                </a:solidFill>
                <a:latin typeface="Corbel"/>
                <a:ea typeface="Corbel"/>
                <a:cs typeface="Corbel"/>
                <a:sym typeface="Corbel"/>
              </a:rPr>
              <a:t>A Data-Driven Method of Increasing Cab Traffic </a:t>
            </a:r>
          </a:p>
          <a:p>
            <a:pPr indent="0" lvl="0" marL="0" marR="0" rtl="0" algn="l">
              <a:lnSpc>
                <a:spcPct val="70000"/>
              </a:lnSpc>
              <a:spcBef>
                <a:spcPts val="500"/>
              </a:spcBef>
              <a:spcAft>
                <a:spcPts val="0"/>
              </a:spcAft>
              <a:buClr>
                <a:srgbClr val="595959"/>
              </a:buClr>
              <a:buSzPct val="25000"/>
              <a:buFont typeface="Arial"/>
              <a:buNone/>
            </a:pPr>
            <a:r>
              <a:t/>
            </a:r>
            <a:endParaRPr b="0" i="1" sz="1500" u="none" cap="none" strike="noStrike">
              <a:solidFill>
                <a:schemeClr val="lt1"/>
              </a:solidFill>
              <a:latin typeface="Corbel"/>
              <a:ea typeface="Corbel"/>
              <a:cs typeface="Corbel"/>
              <a:sym typeface="Corbel"/>
            </a:endParaRPr>
          </a:p>
          <a:p>
            <a:pPr indent="0" lvl="0" marL="0" marR="0" rtl="0" algn="l">
              <a:lnSpc>
                <a:spcPct val="70000"/>
              </a:lnSpc>
              <a:spcBef>
                <a:spcPts val="500"/>
              </a:spcBef>
              <a:spcAft>
                <a:spcPts val="0"/>
              </a:spcAft>
              <a:buClr>
                <a:srgbClr val="595959"/>
              </a:buClr>
              <a:buSzPct val="25000"/>
              <a:buFont typeface="Arial"/>
              <a:buNone/>
            </a:pPr>
            <a:r>
              <a:rPr b="0" i="1" lang="en" sz="1100" u="none" cap="none" strike="noStrike">
                <a:solidFill>
                  <a:schemeClr val="lt1"/>
                </a:solidFill>
                <a:latin typeface="Corbel"/>
                <a:ea typeface="Corbel"/>
                <a:cs typeface="Corbel"/>
                <a:sym typeface="Corbel"/>
              </a:rPr>
              <a:t>Anup Tirumala, Max Lee, Sarah Cha, Tianhao Xu</a:t>
            </a:r>
          </a:p>
          <a:p>
            <a:pPr indent="0" lvl="0" marL="0" marR="0" rtl="0" algn="l">
              <a:lnSpc>
                <a:spcPct val="70000"/>
              </a:lnSpc>
              <a:spcBef>
                <a:spcPts val="500"/>
              </a:spcBef>
              <a:spcAft>
                <a:spcPts val="0"/>
              </a:spcAft>
              <a:buClr>
                <a:srgbClr val="595959"/>
              </a:buClr>
              <a:buSzPct val="25000"/>
              <a:buFont typeface="Arial"/>
              <a:buNone/>
            </a:pPr>
            <a:r>
              <a:rPr b="0" i="1" lang="en" sz="1100" u="none" cap="none" strike="noStrike">
                <a:solidFill>
                  <a:schemeClr val="lt1"/>
                </a:solidFill>
                <a:latin typeface="Corbel"/>
                <a:ea typeface="Corbel"/>
                <a:cs typeface="Corbel"/>
                <a:sym typeface="Corbel"/>
              </a:rPr>
              <a:t>Dr. Edward Fine</a:t>
            </a:r>
          </a:p>
          <a:p>
            <a:pPr indent="0" lvl="0" marL="0" marR="0" rtl="0" algn="l">
              <a:lnSpc>
                <a:spcPct val="70000"/>
              </a:lnSpc>
              <a:spcBef>
                <a:spcPts val="500"/>
              </a:spcBef>
              <a:spcAft>
                <a:spcPts val="0"/>
              </a:spcAft>
              <a:buClr>
                <a:srgbClr val="595959"/>
              </a:buClr>
              <a:buSzPct val="25000"/>
              <a:buFont typeface="Arial"/>
              <a:buNone/>
            </a:pPr>
            <a:r>
              <a:rPr b="0" i="1" lang="en" sz="1100" u="none" cap="none" strike="noStrike">
                <a:solidFill>
                  <a:schemeClr val="lt1"/>
                </a:solidFill>
                <a:latin typeface="Palatino Linotype"/>
                <a:ea typeface="Palatino Linotype"/>
                <a:cs typeface="Palatino Linotype"/>
                <a:sym typeface="Palatino Linotype"/>
              </a:rPr>
              <a:t>Berkeley Data Science w205-</a:t>
            </a:r>
            <a:r>
              <a:rPr b="0" i="1" lang="en" sz="1100" u="none" cap="none" strike="noStrike">
                <a:solidFill>
                  <a:schemeClr val="lt1"/>
                </a:solidFill>
                <a:latin typeface="Corbel"/>
                <a:ea typeface="Corbel"/>
                <a:cs typeface="Corbel"/>
                <a:sym typeface="Corbel"/>
              </a:rPr>
              <a:t>3</a:t>
            </a:r>
          </a:p>
          <a:p>
            <a:pPr indent="0" lvl="0" marL="0" marR="0" rtl="0" algn="l">
              <a:lnSpc>
                <a:spcPct val="70000"/>
              </a:lnSpc>
              <a:spcBef>
                <a:spcPts val="500"/>
              </a:spcBef>
              <a:spcAft>
                <a:spcPts val="0"/>
              </a:spcAft>
              <a:buClr>
                <a:srgbClr val="595959"/>
              </a:buClr>
              <a:buSzPct val="25000"/>
              <a:buFont typeface="Arial"/>
              <a:buNone/>
            </a:pPr>
            <a:r>
              <a:rPr b="0" i="1" lang="en" sz="1100" u="none" cap="none" strike="noStrike">
                <a:solidFill>
                  <a:schemeClr val="lt1"/>
                </a:solidFill>
                <a:latin typeface="Corbel"/>
                <a:ea typeface="Corbel"/>
                <a:cs typeface="Corbel"/>
                <a:sym typeface="Corbel"/>
              </a:rPr>
              <a:t>August 22</a:t>
            </a:r>
            <a:r>
              <a:rPr b="0" i="1" lang="en" sz="1100" u="none" cap="none" strike="noStrike">
                <a:solidFill>
                  <a:schemeClr val="lt1"/>
                </a:solidFill>
                <a:latin typeface="Palatino Linotype"/>
                <a:ea typeface="Palatino Linotype"/>
                <a:cs typeface="Palatino Linotype"/>
                <a:sym typeface="Palatino Linotype"/>
              </a:rPr>
              <a:t>, 201</a:t>
            </a:r>
            <a:r>
              <a:rPr b="0" i="1" lang="en" sz="1100" u="none" cap="none" strike="noStrike">
                <a:solidFill>
                  <a:schemeClr val="lt1"/>
                </a:solidFill>
                <a:latin typeface="Corbel"/>
                <a:ea typeface="Corbel"/>
                <a:cs typeface="Corbel"/>
                <a:sym typeface="Corbel"/>
              </a:rPr>
              <a:t>7</a:t>
            </a:r>
          </a:p>
          <a:p>
            <a:pPr indent="0" lvl="0" marL="0" marR="0" rtl="0" algn="l">
              <a:lnSpc>
                <a:spcPct val="70000"/>
              </a:lnSpc>
              <a:spcBef>
                <a:spcPts val="500"/>
              </a:spcBef>
              <a:buClr>
                <a:srgbClr val="595959"/>
              </a:buClr>
              <a:buSzPct val="25000"/>
              <a:buFont typeface="Arial"/>
              <a:buNone/>
            </a:pPr>
            <a:r>
              <a:t/>
            </a:r>
            <a:endParaRPr b="0" i="0" sz="900" u="none" cap="none" strike="noStrike">
              <a:solidFill>
                <a:schemeClr val="dk1"/>
              </a:solidFill>
              <a:latin typeface="Palatino Linotype"/>
              <a:ea typeface="Palatino Linotype"/>
              <a:cs typeface="Palatino Linotype"/>
              <a:sym typeface="Palatino Linotype"/>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Scaling and Improvements</a:t>
            </a:r>
          </a:p>
        </p:txBody>
      </p:sp>
      <p:sp>
        <p:nvSpPr>
          <p:cNvPr id="255" name="Shape 255"/>
          <p:cNvSpPr txBox="1"/>
          <p:nvPr>
            <p:ph idx="1" type="body"/>
          </p:nvPr>
        </p:nvSpPr>
        <p:spPr>
          <a:xfrm>
            <a:off x="72450" y="885844"/>
            <a:ext cx="8548200" cy="3630600"/>
          </a:xfrm>
          <a:prstGeom prst="rect">
            <a:avLst/>
          </a:prstGeom>
          <a:noFill/>
          <a:ln>
            <a:noFill/>
          </a:ln>
        </p:spPr>
        <p:txBody>
          <a:bodyPr anchorCtr="0" anchor="t" bIns="34275" lIns="68575" rIns="68575" tIns="34275">
            <a:noAutofit/>
          </a:bodyPr>
          <a:lstStyle/>
          <a:p>
            <a:pPr indent="-165100" lvl="0" marL="203200" marR="0" rtl="0" algn="l">
              <a:lnSpc>
                <a:spcPct val="90000"/>
              </a:lnSpc>
              <a:spcBef>
                <a:spcPts val="0"/>
              </a:spcBef>
              <a:spcAft>
                <a:spcPts val="1000"/>
              </a:spcAft>
              <a:buClr>
                <a:srgbClr val="595959"/>
              </a:buClr>
              <a:buSzPct val="100000"/>
              <a:buFont typeface="Arial"/>
              <a:buChar char="•"/>
            </a:pPr>
            <a:r>
              <a:rPr b="1" lang="en" sz="1400"/>
              <a:t>Alternative data can be leveraged to improve ex ante outputs.</a:t>
            </a:r>
          </a:p>
          <a:p>
            <a:pPr lvl="1" marR="0" rtl="0" algn="l">
              <a:lnSpc>
                <a:spcPct val="90000"/>
              </a:lnSpc>
              <a:spcBef>
                <a:spcPts val="0"/>
              </a:spcBef>
              <a:spcAft>
                <a:spcPts val="1000"/>
              </a:spcAft>
              <a:buSzPct val="100000"/>
            </a:pPr>
            <a:r>
              <a:rPr lang="en" sz="1200"/>
              <a:t>Framework from exercise 2 was leveraged to track tweets with “nyc subway” as well as following specific MTA account.  In both instances, we found a very high frequency of empty spouts which did not warrant the addition to structure at this time, but we still believe there is  a potential to make utilize information from social media.</a:t>
            </a:r>
          </a:p>
          <a:p>
            <a:pPr lvl="1" marR="0" rtl="0" algn="l">
              <a:lnSpc>
                <a:spcPct val="90000"/>
              </a:lnSpc>
              <a:spcBef>
                <a:spcPts val="0"/>
              </a:spcBef>
              <a:spcAft>
                <a:spcPts val="1000"/>
              </a:spcAft>
              <a:buSzPct val="100000"/>
            </a:pPr>
            <a:r>
              <a:rPr lang="en" sz="1200"/>
              <a:t>Weather is often a major determinant in transportation decisions, especially given that subways are not door-to-door solutions.</a:t>
            </a:r>
          </a:p>
          <a:p>
            <a:pPr lvl="1" marR="0" rtl="0" algn="l">
              <a:lnSpc>
                <a:spcPct val="90000"/>
              </a:lnSpc>
              <a:spcBef>
                <a:spcPts val="0"/>
              </a:spcBef>
              <a:spcAft>
                <a:spcPts val="1000"/>
              </a:spcAft>
              <a:buSzPct val="100000"/>
            </a:pPr>
            <a:r>
              <a:rPr lang="en" sz="1200"/>
              <a:t>Non-focus MTA data such as busses and normal traffic data can add an additional layer of real-time detail.</a:t>
            </a:r>
          </a:p>
          <a:p>
            <a:pPr indent="-165100" lvl="0" marL="203200" marR="0" rtl="0" algn="l">
              <a:lnSpc>
                <a:spcPct val="90000"/>
              </a:lnSpc>
              <a:spcBef>
                <a:spcPts val="0"/>
              </a:spcBef>
              <a:spcAft>
                <a:spcPts val="1000"/>
              </a:spcAft>
              <a:buClr>
                <a:srgbClr val="595959"/>
              </a:buClr>
              <a:buSzPct val="100000"/>
              <a:buFont typeface="Arial"/>
              <a:buChar char="•"/>
            </a:pPr>
            <a:r>
              <a:rPr b="1" lang="en" sz="1400"/>
              <a:t>Scaling to by adding alternative transportation data across other geographical domains.</a:t>
            </a:r>
          </a:p>
          <a:p>
            <a:pPr lvl="1" marR="0" rtl="0" algn="l">
              <a:lnSpc>
                <a:spcPct val="90000"/>
              </a:lnSpc>
              <a:spcBef>
                <a:spcPts val="0"/>
              </a:spcBef>
              <a:spcAft>
                <a:spcPts val="1000"/>
              </a:spcAft>
              <a:buSzPct val="100000"/>
            </a:pPr>
            <a:r>
              <a:rPr lang="en" sz="1200"/>
              <a:t>Many major metropolitan areas have a main public transport system that, coupled with Uber and Lyft, have displaced taxi revenue.  Once a more nuanced architecture is finalized, we should be able to augment it with GTFS data, weather, social media, etc. data from other cities.</a:t>
            </a:r>
          </a:p>
          <a:p>
            <a:pPr indent="-171450" lvl="0" marL="203200" marR="0" rtl="0" algn="l">
              <a:lnSpc>
                <a:spcPct val="90000"/>
              </a:lnSpc>
              <a:spcBef>
                <a:spcPts val="0"/>
              </a:spcBef>
              <a:spcAft>
                <a:spcPts val="1000"/>
              </a:spcAft>
              <a:buClr>
                <a:srgbClr val="595959"/>
              </a:buClr>
              <a:buSzPct val="107142"/>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56" name="Shape 256"/>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nvSpPr>
        <p:spPr>
          <a:xfrm>
            <a:off x="1727205" y="3201471"/>
            <a:ext cx="849820" cy="23085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263" name="Shape 263"/>
          <p:cNvSpPr txBox="1"/>
          <p:nvPr/>
        </p:nvSpPr>
        <p:spPr>
          <a:xfrm>
            <a:off x="669655" y="3303045"/>
            <a:ext cx="849821" cy="23085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264" name="Shape 264"/>
          <p:cNvSpPr txBox="1"/>
          <p:nvPr/>
        </p:nvSpPr>
        <p:spPr>
          <a:xfrm>
            <a:off x="877297" y="2643254"/>
            <a:ext cx="785229" cy="369225"/>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265" name="Shape 265"/>
          <p:cNvSpPr txBox="1"/>
          <p:nvPr/>
        </p:nvSpPr>
        <p:spPr>
          <a:xfrm>
            <a:off x="6915759" y="3533877"/>
            <a:ext cx="849821" cy="23085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266" name="Shape 266"/>
          <p:cNvSpPr txBox="1"/>
          <p:nvPr/>
        </p:nvSpPr>
        <p:spPr>
          <a:xfrm>
            <a:off x="6001120" y="2811624"/>
            <a:ext cx="849821" cy="23085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267" name="Shape 267"/>
          <p:cNvSpPr txBox="1"/>
          <p:nvPr/>
        </p:nvSpPr>
        <p:spPr>
          <a:xfrm>
            <a:off x="5975131" y="3432303"/>
            <a:ext cx="785229" cy="369225"/>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268" name="Shape 268"/>
          <p:cNvSpPr txBox="1"/>
          <p:nvPr/>
        </p:nvSpPr>
        <p:spPr>
          <a:xfrm>
            <a:off x="6851029" y="2698473"/>
            <a:ext cx="958299" cy="3924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Independent Analytics</a:t>
            </a:r>
          </a:p>
        </p:txBody>
      </p:sp>
      <p:sp>
        <p:nvSpPr>
          <p:cNvPr id="269" name="Shape 269"/>
          <p:cNvSpPr txBox="1"/>
          <p:nvPr>
            <p:ph idx="1" type="body"/>
          </p:nvPr>
        </p:nvSpPr>
        <p:spPr>
          <a:xfrm>
            <a:off x="209923" y="971550"/>
            <a:ext cx="7663020" cy="3027149"/>
          </a:xfrm>
          <a:prstGeom prst="rect">
            <a:avLst/>
          </a:prstGeom>
          <a:noFill/>
          <a:ln>
            <a:noFill/>
          </a:ln>
        </p:spPr>
        <p:txBody>
          <a:bodyPr anchorCtr="0" anchor="t" bIns="34275" lIns="68575" rIns="68575" tIns="34275">
            <a:noAutofit/>
          </a:bodyPr>
          <a:lstStyle/>
          <a:p>
            <a:pPr indent="-171450" lvl="0" marL="342900" marR="0" rtl="0" algn="l">
              <a:lnSpc>
                <a:spcPct val="90000"/>
              </a:lnSpc>
              <a:spcBef>
                <a:spcPts val="0"/>
              </a:spcBef>
              <a:spcAft>
                <a:spcPts val="0"/>
              </a:spcAft>
              <a:buClr>
                <a:srgbClr val="262626"/>
              </a:buClr>
              <a:buSzPct val="100000"/>
              <a:buFont typeface="Arial"/>
              <a:buNone/>
            </a:pPr>
            <a:r>
              <a:t/>
            </a:r>
            <a:endParaRPr b="0" i="0" sz="1500" u="none" cap="none" strike="noStrike">
              <a:solidFill>
                <a:srgbClr val="262626"/>
              </a:solidFill>
              <a:latin typeface="Corbel"/>
              <a:ea typeface="Corbel"/>
              <a:cs typeface="Corbel"/>
              <a:sym typeface="Corbel"/>
            </a:endParaRPr>
          </a:p>
        </p:txBody>
      </p:sp>
      <p:sp>
        <p:nvSpPr>
          <p:cNvPr id="270" name="Shape 270"/>
          <p:cNvSpPr txBox="1"/>
          <p:nvPr>
            <p:ph idx="12" type="sldNum"/>
          </p:nvPr>
        </p:nvSpPr>
        <p:spPr>
          <a:xfrm>
            <a:off x="8838008" y="4205694"/>
            <a:ext cx="305991" cy="273843"/>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271" name="Shape 271"/>
          <p:cNvSpPr txBox="1"/>
          <p:nvPr>
            <p:ph idx="11" type="ftr"/>
          </p:nvPr>
        </p:nvSpPr>
        <p:spPr>
          <a:xfrm>
            <a:off x="571500" y="4735830"/>
            <a:ext cx="2861142" cy="273843"/>
          </a:xfrm>
          <a:prstGeom prst="rect">
            <a:avLst/>
          </a:prstGeom>
          <a:noFill/>
          <a:ln>
            <a:noFill/>
          </a:ln>
        </p:spPr>
        <p:txBody>
          <a:bodyPr anchorCtr="0" anchor="t" bIns="34275" lIns="68575" rIns="68575" tIns="34275">
            <a:noAutofit/>
          </a:bodyPr>
          <a:lstStyle/>
          <a:p>
            <a:pPr indent="0" lvl="0" marL="0" marR="0" rtl="0" algn="r">
              <a:spcBef>
                <a:spcPts val="0"/>
              </a:spcBef>
              <a:buSzPct val="25000"/>
              <a:buNone/>
            </a:pPr>
            <a:r>
              <a:t/>
            </a:r>
            <a:endParaRPr b="1" i="1" sz="900" u="none" cap="none" strike="noStrike">
              <a:solidFill>
                <a:srgbClr val="262626"/>
              </a:solidFill>
              <a:latin typeface="Century Schoolbook"/>
              <a:ea typeface="Century Schoolbook"/>
              <a:cs typeface="Century Schoolbook"/>
              <a:sym typeface="Century Schoolbook"/>
            </a:endParaRPr>
          </a:p>
        </p:txBody>
      </p:sp>
      <p:pic>
        <p:nvPicPr>
          <p:cNvPr id="272" name="Shape 272"/>
          <p:cNvPicPr preferRelativeResize="0"/>
          <p:nvPr/>
        </p:nvPicPr>
        <p:blipFill>
          <a:blip r:embed="rId3">
            <a:alphaModFix/>
          </a:blip>
          <a:stretch>
            <a:fillRect/>
          </a:stretch>
        </p:blipFill>
        <p:spPr>
          <a:xfrm>
            <a:off x="0" y="0"/>
            <a:ext cx="9143999" cy="5143499"/>
          </a:xfrm>
          <a:prstGeom prst="rect">
            <a:avLst/>
          </a:prstGeom>
          <a:noFill/>
          <a:ln>
            <a:noFill/>
          </a:ln>
        </p:spPr>
      </p:pic>
      <p:sp>
        <p:nvSpPr>
          <p:cNvPr id="273" name="Shape 273"/>
          <p:cNvSpPr txBox="1"/>
          <p:nvPr/>
        </p:nvSpPr>
        <p:spPr>
          <a:xfrm>
            <a:off x="2755450" y="1878000"/>
            <a:ext cx="4036200" cy="1509600"/>
          </a:xfrm>
          <a:prstGeom prst="rect">
            <a:avLst/>
          </a:prstGeom>
          <a:noFill/>
          <a:ln>
            <a:noFill/>
          </a:ln>
        </p:spPr>
        <p:txBody>
          <a:bodyPr anchorCtr="0" anchor="t" bIns="91425" lIns="91425" rIns="91425" tIns="91425">
            <a:noAutofit/>
          </a:bodyPr>
          <a:lstStyle/>
          <a:p>
            <a:pPr lvl="0" algn="ctr">
              <a:spcBef>
                <a:spcPts val="0"/>
              </a:spcBef>
              <a:buNone/>
            </a:pPr>
            <a:r>
              <a:rPr b="1" lang="en" sz="4000">
                <a:solidFill>
                  <a:srgbClr val="F3F3F3"/>
                </a:solidFill>
              </a:rPr>
              <a:t>Questions?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1727205" y="3201471"/>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162" name="Shape 162"/>
          <p:cNvSpPr txBox="1"/>
          <p:nvPr/>
        </p:nvSpPr>
        <p:spPr>
          <a:xfrm>
            <a:off x="669655" y="3303045"/>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163" name="Shape 163"/>
          <p:cNvSpPr txBox="1"/>
          <p:nvPr/>
        </p:nvSpPr>
        <p:spPr>
          <a:xfrm>
            <a:off x="877297" y="2643254"/>
            <a:ext cx="785176" cy="369331"/>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164" name="Shape 164"/>
          <p:cNvSpPr txBox="1"/>
          <p:nvPr/>
        </p:nvSpPr>
        <p:spPr>
          <a:xfrm>
            <a:off x="6915759" y="3533877"/>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165" name="Shape 165"/>
          <p:cNvSpPr txBox="1"/>
          <p:nvPr/>
        </p:nvSpPr>
        <p:spPr>
          <a:xfrm>
            <a:off x="6001120" y="2811624"/>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166" name="Shape 166"/>
          <p:cNvSpPr txBox="1"/>
          <p:nvPr/>
        </p:nvSpPr>
        <p:spPr>
          <a:xfrm>
            <a:off x="5975131" y="3432303"/>
            <a:ext cx="785176" cy="369331"/>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167" name="Shape 167"/>
          <p:cNvSpPr txBox="1"/>
          <p:nvPr/>
        </p:nvSpPr>
        <p:spPr>
          <a:xfrm>
            <a:off x="6851029" y="2698473"/>
            <a:ext cx="958351" cy="392414"/>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Independent Analytics</a:t>
            </a:r>
          </a:p>
        </p:txBody>
      </p:sp>
      <p:sp>
        <p:nvSpPr>
          <p:cNvPr id="168" name="Shape 168"/>
          <p:cNvSpPr txBox="1"/>
          <p:nvPr>
            <p:ph type="title"/>
          </p:nvPr>
        </p:nvSpPr>
        <p:spPr>
          <a:xfrm>
            <a:off x="253340" y="0"/>
            <a:ext cx="7062564"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b="0" i="1" lang="en" sz="3700" u="none" cap="none" strike="noStrike">
                <a:solidFill>
                  <a:srgbClr val="262626"/>
                </a:solidFill>
                <a:latin typeface="Century Schoolbook"/>
                <a:ea typeface="Century Schoolbook"/>
                <a:cs typeface="Century Schoolbook"/>
                <a:sym typeface="Century Schoolbook"/>
              </a:rPr>
              <a:t>Identification of Business Need</a:t>
            </a:r>
          </a:p>
        </p:txBody>
      </p:sp>
      <p:sp>
        <p:nvSpPr>
          <p:cNvPr id="169" name="Shape 169"/>
          <p:cNvSpPr txBox="1"/>
          <p:nvPr>
            <p:ph idx="1" type="body"/>
          </p:nvPr>
        </p:nvSpPr>
        <p:spPr>
          <a:xfrm>
            <a:off x="72450" y="885851"/>
            <a:ext cx="7663020" cy="3027149"/>
          </a:xfrm>
          <a:prstGeom prst="rect">
            <a:avLst/>
          </a:prstGeom>
          <a:noFill/>
          <a:ln>
            <a:noFill/>
          </a:ln>
        </p:spPr>
        <p:txBody>
          <a:bodyPr anchorCtr="0" anchor="t" bIns="34275" lIns="68575" rIns="68575" tIns="34275">
            <a:noAutofit/>
          </a:bodyPr>
          <a:lstStyle/>
          <a:p>
            <a:pPr indent="-177800" lvl="0" marL="203200" marR="0" rtl="0" algn="l">
              <a:lnSpc>
                <a:spcPct val="90000"/>
              </a:lnSpc>
              <a:spcBef>
                <a:spcPts val="0"/>
              </a:spcBef>
              <a:spcAft>
                <a:spcPts val="0"/>
              </a:spcAft>
              <a:buClr>
                <a:srgbClr val="595959"/>
              </a:buClr>
              <a:buSzPct val="100000"/>
              <a:buFont typeface="Arial"/>
              <a:buChar char="•"/>
            </a:pPr>
            <a:r>
              <a:rPr b="0" i="0" lang="en" sz="1200" u="none" cap="none" strike="noStrike">
                <a:solidFill>
                  <a:srgbClr val="262626"/>
                </a:solidFill>
                <a:latin typeface="Corbel"/>
                <a:ea typeface="Corbel"/>
                <a:cs typeface="Corbel"/>
                <a:sym typeface="Corbel"/>
              </a:rPr>
              <a:t>New York City Taxi Medallions award the holder the right to drive in the metropolitan area.  As the population of Manhattan exploded, medallions reached values north of $1 MM in 2014.  </a:t>
            </a:r>
          </a:p>
          <a:p>
            <a:pPr indent="0" lvl="0" marL="0" marR="0" rtl="0" algn="l">
              <a:lnSpc>
                <a:spcPct val="90000"/>
              </a:lnSpc>
              <a:spcBef>
                <a:spcPts val="0"/>
              </a:spcBef>
              <a:spcAft>
                <a:spcPts val="0"/>
              </a:spcAft>
              <a:buClr>
                <a:srgbClr val="262626"/>
              </a:buClr>
              <a:buSzPct val="25000"/>
              <a:buFont typeface="Arial"/>
              <a:buNone/>
            </a:pPr>
            <a:r>
              <a:t/>
            </a:r>
            <a:endParaRPr b="0" i="0" sz="1200" u="none" cap="none" strike="noStrike">
              <a:solidFill>
                <a:srgbClr val="262626"/>
              </a:solidFill>
              <a:latin typeface="Corbel"/>
              <a:ea typeface="Corbel"/>
              <a:cs typeface="Corbel"/>
              <a:sym typeface="Corbel"/>
            </a:endParaRPr>
          </a:p>
          <a:p>
            <a:pPr indent="-177800" lvl="0" marL="203200" marR="0" rtl="0" algn="l">
              <a:lnSpc>
                <a:spcPct val="90000"/>
              </a:lnSpc>
              <a:spcBef>
                <a:spcPts val="0"/>
              </a:spcBef>
              <a:spcAft>
                <a:spcPts val="0"/>
              </a:spcAft>
              <a:buClr>
                <a:srgbClr val="595959"/>
              </a:buClr>
              <a:buSzPct val="100000"/>
              <a:buFont typeface="Arial"/>
              <a:buChar char="•"/>
            </a:pPr>
            <a:r>
              <a:rPr b="0" i="0" lang="en" sz="1200" u="none" cap="none" strike="noStrike">
                <a:solidFill>
                  <a:srgbClr val="262626"/>
                </a:solidFill>
                <a:latin typeface="Corbel"/>
                <a:ea typeface="Corbel"/>
                <a:cs typeface="Corbel"/>
                <a:sym typeface="Corbel"/>
              </a:rPr>
              <a:t>Advent of market-disrupting technologies like Uber and Lyft as well as increasing cost of living has dramatically reduced taxi revenues, with a medallion printing a price $240k earlier in 2017. </a:t>
            </a:r>
          </a:p>
          <a:p>
            <a:pPr indent="0" lvl="0" marL="0" marR="0" rtl="0" algn="l">
              <a:lnSpc>
                <a:spcPct val="90000"/>
              </a:lnSpc>
              <a:spcBef>
                <a:spcPts val="0"/>
              </a:spcBef>
              <a:spcAft>
                <a:spcPts val="0"/>
              </a:spcAft>
              <a:buClr>
                <a:srgbClr val="262626"/>
              </a:buClr>
              <a:buSzPct val="25000"/>
              <a:buFont typeface="Arial"/>
              <a:buNone/>
            </a:pPr>
            <a:r>
              <a:t/>
            </a:r>
            <a:endParaRPr b="0" i="0" sz="1200" u="none" cap="none" strike="noStrike">
              <a:solidFill>
                <a:srgbClr val="262626"/>
              </a:solidFill>
              <a:latin typeface="Corbel"/>
              <a:ea typeface="Corbel"/>
              <a:cs typeface="Corbel"/>
              <a:sym typeface="Corbel"/>
            </a:endParaRPr>
          </a:p>
          <a:p>
            <a:pPr indent="-177800" lvl="0" marL="203200" marR="0" rtl="0" algn="l">
              <a:lnSpc>
                <a:spcPct val="90000"/>
              </a:lnSpc>
              <a:spcBef>
                <a:spcPts val="0"/>
              </a:spcBef>
              <a:spcAft>
                <a:spcPts val="0"/>
              </a:spcAft>
              <a:buClr>
                <a:srgbClr val="595959"/>
              </a:buClr>
              <a:buSzPct val="100000"/>
              <a:buFont typeface="Arial"/>
              <a:buChar char="•"/>
            </a:pPr>
            <a:r>
              <a:rPr b="0" i="0" lang="en" sz="1200" u="none" cap="none" strike="noStrike">
                <a:solidFill>
                  <a:srgbClr val="262626"/>
                </a:solidFill>
                <a:latin typeface="Corbel"/>
                <a:ea typeface="Corbel"/>
                <a:cs typeface="Corbel"/>
                <a:sym typeface="Corbel"/>
              </a:rPr>
              <a:t>However, a declining functionality of the NYC subway system, deemed in a </a:t>
            </a:r>
            <a:r>
              <a:rPr b="1" i="0" lang="en" sz="1200" u="none" cap="none" strike="noStrike">
                <a:solidFill>
                  <a:srgbClr val="262626"/>
                </a:solidFill>
                <a:latin typeface="Corbel"/>
                <a:ea typeface="Corbel"/>
                <a:cs typeface="Corbel"/>
                <a:sym typeface="Corbel"/>
              </a:rPr>
              <a:t>“</a:t>
            </a:r>
            <a:r>
              <a:rPr b="1" i="0" lang="en" sz="1200" u="sng" cap="none" strike="noStrike">
                <a:solidFill>
                  <a:srgbClr val="262626"/>
                </a:solidFill>
                <a:latin typeface="Corbel"/>
                <a:ea typeface="Corbel"/>
                <a:cs typeface="Corbel"/>
                <a:sym typeface="Corbel"/>
              </a:rPr>
              <a:t>state of emergency</a:t>
            </a:r>
            <a:r>
              <a:rPr b="1" i="0" lang="en" sz="1200" u="none" cap="none" strike="noStrike">
                <a:solidFill>
                  <a:srgbClr val="262626"/>
                </a:solidFill>
                <a:latin typeface="Corbel"/>
                <a:ea typeface="Corbel"/>
                <a:cs typeface="Corbel"/>
                <a:sym typeface="Corbel"/>
              </a:rPr>
              <a:t>” </a:t>
            </a:r>
            <a:r>
              <a:rPr b="0" i="0" lang="en" sz="1200" u="none" cap="none" strike="noStrike">
                <a:solidFill>
                  <a:srgbClr val="262626"/>
                </a:solidFill>
                <a:latin typeface="Corbel"/>
                <a:ea typeface="Corbel"/>
                <a:cs typeface="Corbel"/>
                <a:sym typeface="Corbel"/>
              </a:rPr>
              <a:t>by Governor Cuomo earlier this year has presented an opportunity for some market share recovery.</a:t>
            </a:r>
          </a:p>
          <a:p>
            <a:pPr indent="0" lvl="0" marL="0" marR="0" rtl="0" algn="l">
              <a:lnSpc>
                <a:spcPct val="90000"/>
              </a:lnSpc>
              <a:spcBef>
                <a:spcPts val="0"/>
              </a:spcBef>
              <a:spcAft>
                <a:spcPts val="0"/>
              </a:spcAft>
              <a:buClr>
                <a:srgbClr val="262626"/>
              </a:buClr>
              <a:buSzPct val="25000"/>
              <a:buFont typeface="Arial"/>
              <a:buNone/>
            </a:pPr>
            <a:r>
              <a:rPr b="0" i="0" lang="en" sz="1500" u="none" cap="none" strike="noStrike">
                <a:solidFill>
                  <a:srgbClr val="262626"/>
                </a:solidFill>
                <a:latin typeface="Corbel"/>
                <a:ea typeface="Corbel"/>
                <a:cs typeface="Corbel"/>
                <a:sym typeface="Corbel"/>
              </a:rPr>
              <a:t> </a:t>
            </a:r>
          </a:p>
        </p:txBody>
      </p:sp>
      <p:sp>
        <p:nvSpPr>
          <p:cNvPr id="170" name="Shape 170"/>
          <p:cNvSpPr/>
          <p:nvPr/>
        </p:nvSpPr>
        <p:spPr>
          <a:xfrm>
            <a:off x="488077" y="2487768"/>
            <a:ext cx="3596100" cy="224400"/>
          </a:xfrm>
          <a:prstGeom prst="rect">
            <a:avLst/>
          </a:prstGeom>
          <a:solidFill>
            <a:srgbClr val="073763"/>
          </a:solidFill>
          <a:ln cap="flat" cmpd="sng" w="9525">
            <a:solidFill>
              <a:schemeClr val="dk2"/>
            </a:solidFill>
            <a:prstDash val="solid"/>
            <a:round/>
            <a:headEnd len="med" w="med" type="none"/>
            <a:tailEnd len="med" w="med" type="none"/>
          </a:ln>
        </p:spPr>
        <p:txBody>
          <a:bodyPr anchorCtr="0" anchor="ctr" bIns="68575" lIns="68575" rIns="68575" tIns="68575">
            <a:noAutofit/>
          </a:bodyPr>
          <a:lstStyle/>
          <a:p>
            <a:pPr indent="0" lvl="0" marL="0" marR="0" rtl="0" algn="ctr">
              <a:spcBef>
                <a:spcPts val="0"/>
              </a:spcBef>
              <a:buClr>
                <a:srgbClr val="FFFFFF"/>
              </a:buClr>
              <a:buSzPct val="25000"/>
              <a:buFont typeface="Corbel"/>
              <a:buNone/>
            </a:pPr>
            <a:r>
              <a:rPr b="1" i="0" lang="en" sz="1100" u="none" cap="none" strike="noStrike">
                <a:solidFill>
                  <a:srgbClr val="FFFFFF"/>
                </a:solidFill>
                <a:latin typeface="Corbel"/>
                <a:ea typeface="Corbel"/>
                <a:cs typeface="Corbel"/>
                <a:sym typeface="Corbel"/>
              </a:rPr>
              <a:t>Figure 1:  Taxi value has plummeted...</a:t>
            </a:r>
            <a:r>
              <a:rPr b="1" baseline="30000" i="0" lang="en" sz="1100" u="none" cap="none" strike="noStrike">
                <a:solidFill>
                  <a:srgbClr val="FFFFFF"/>
                </a:solidFill>
                <a:latin typeface="Corbel"/>
                <a:ea typeface="Corbel"/>
                <a:cs typeface="Corbel"/>
                <a:sym typeface="Corbel"/>
              </a:rPr>
              <a:t>1</a:t>
            </a:r>
            <a:r>
              <a:rPr b="1" i="0" lang="en" sz="1100" u="none" cap="none" strike="noStrike">
                <a:solidFill>
                  <a:srgbClr val="FFFFFF"/>
                </a:solidFill>
                <a:latin typeface="Corbel"/>
                <a:ea typeface="Corbel"/>
                <a:cs typeface="Corbel"/>
                <a:sym typeface="Corbel"/>
              </a:rPr>
              <a:t> </a:t>
            </a:r>
          </a:p>
        </p:txBody>
      </p:sp>
      <p:pic>
        <p:nvPicPr>
          <p:cNvPr id="171" name="Shape 171"/>
          <p:cNvPicPr preferRelativeResize="0"/>
          <p:nvPr/>
        </p:nvPicPr>
        <p:blipFill rotWithShape="1">
          <a:blip r:embed="rId3">
            <a:alphaModFix/>
          </a:blip>
          <a:srcRect b="0" l="0" r="0" t="0"/>
          <a:stretch/>
        </p:blipFill>
        <p:spPr>
          <a:xfrm>
            <a:off x="4370675" y="2704033"/>
            <a:ext cx="3744600" cy="1793699"/>
          </a:xfrm>
          <a:prstGeom prst="rect">
            <a:avLst/>
          </a:prstGeom>
          <a:noFill/>
          <a:ln>
            <a:noFill/>
          </a:ln>
        </p:spPr>
      </p:pic>
      <p:sp>
        <p:nvSpPr>
          <p:cNvPr id="172" name="Shape 172"/>
          <p:cNvSpPr/>
          <p:nvPr/>
        </p:nvSpPr>
        <p:spPr>
          <a:xfrm>
            <a:off x="4370676" y="2487775"/>
            <a:ext cx="3781500" cy="216300"/>
          </a:xfrm>
          <a:prstGeom prst="rect">
            <a:avLst/>
          </a:prstGeom>
          <a:solidFill>
            <a:srgbClr val="073763"/>
          </a:solidFill>
          <a:ln cap="flat" cmpd="sng" w="9525">
            <a:solidFill>
              <a:schemeClr val="dk2"/>
            </a:solidFill>
            <a:prstDash val="solid"/>
            <a:round/>
            <a:headEnd len="med" w="med" type="none"/>
            <a:tailEnd len="med" w="med" type="none"/>
          </a:ln>
        </p:spPr>
        <p:txBody>
          <a:bodyPr anchorCtr="0" anchor="ctr" bIns="68575" lIns="68575" rIns="68575" tIns="68575">
            <a:noAutofit/>
          </a:bodyPr>
          <a:lstStyle/>
          <a:p>
            <a:pPr indent="0" lvl="0" marL="0" marR="0" rtl="0" algn="ctr">
              <a:spcBef>
                <a:spcPts val="0"/>
              </a:spcBef>
              <a:buClr>
                <a:srgbClr val="FFFFFF"/>
              </a:buClr>
              <a:buSzPct val="25000"/>
              <a:buFont typeface="Corbel"/>
              <a:buNone/>
            </a:pPr>
            <a:r>
              <a:rPr b="1" i="0" lang="en" sz="1100" u="none" cap="none" strike="noStrike">
                <a:solidFill>
                  <a:srgbClr val="FFFFFF"/>
                </a:solidFill>
                <a:latin typeface="Corbel"/>
                <a:ea typeface="Corbel"/>
                <a:cs typeface="Corbel"/>
                <a:sym typeface="Corbel"/>
              </a:rPr>
              <a:t>Figure 2: … while competitors grow</a:t>
            </a:r>
            <a:r>
              <a:rPr b="1" baseline="30000" i="0" lang="en" sz="1100" u="none" cap="none" strike="noStrike">
                <a:solidFill>
                  <a:srgbClr val="FFFFFF"/>
                </a:solidFill>
                <a:latin typeface="Corbel"/>
                <a:ea typeface="Corbel"/>
                <a:cs typeface="Corbel"/>
                <a:sym typeface="Corbel"/>
              </a:rPr>
              <a:t>2 </a:t>
            </a:r>
            <a:r>
              <a:rPr b="1" i="0" lang="en" sz="1100" u="none" cap="none" strike="noStrike">
                <a:solidFill>
                  <a:srgbClr val="FFFFFF"/>
                </a:solidFill>
                <a:latin typeface="Corbel"/>
                <a:ea typeface="Corbel"/>
                <a:cs typeface="Corbel"/>
                <a:sym typeface="Corbel"/>
              </a:rPr>
              <a:t> </a:t>
            </a:r>
          </a:p>
        </p:txBody>
      </p:sp>
      <p:pic>
        <p:nvPicPr>
          <p:cNvPr id="173" name="Shape 173"/>
          <p:cNvPicPr preferRelativeResize="0"/>
          <p:nvPr/>
        </p:nvPicPr>
        <p:blipFill rotWithShape="1">
          <a:blip r:embed="rId4">
            <a:alphaModFix/>
          </a:blip>
          <a:srcRect b="0" l="0" r="0" t="0"/>
          <a:stretch/>
        </p:blipFill>
        <p:spPr>
          <a:xfrm>
            <a:off x="488077" y="2720569"/>
            <a:ext cx="3596100" cy="1871699"/>
          </a:xfrm>
          <a:prstGeom prst="rect">
            <a:avLst/>
          </a:prstGeom>
          <a:noFill/>
          <a:ln>
            <a:noFill/>
          </a:ln>
        </p:spPr>
      </p:pic>
      <p:sp>
        <p:nvSpPr>
          <p:cNvPr id="174" name="Shape 174"/>
          <p:cNvSpPr txBox="1"/>
          <p:nvPr>
            <p:ph idx="12" type="sldNum"/>
          </p:nvPr>
        </p:nvSpPr>
        <p:spPr>
          <a:xfrm>
            <a:off x="8838008" y="4205694"/>
            <a:ext cx="305991" cy="273843"/>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175" name="Shape 175"/>
          <p:cNvSpPr txBox="1"/>
          <p:nvPr>
            <p:ph idx="11" type="ftr"/>
          </p:nvPr>
        </p:nvSpPr>
        <p:spPr>
          <a:xfrm>
            <a:off x="571500" y="4735830"/>
            <a:ext cx="7838090" cy="273843"/>
          </a:xfrm>
          <a:prstGeom prst="rect">
            <a:avLst/>
          </a:prstGeom>
          <a:noFill/>
          <a:ln>
            <a:noFill/>
          </a:ln>
        </p:spPr>
        <p:txBody>
          <a:bodyPr anchorCtr="0" anchor="t" bIns="34275" lIns="68575" rIns="68575" tIns="34275">
            <a:noAutofit/>
          </a:bodyPr>
          <a:lstStyle/>
          <a:p>
            <a:pPr indent="0" lvl="0" marL="0" marR="0" rtl="0" algn="l">
              <a:spcBef>
                <a:spcPts val="0"/>
              </a:spcBef>
              <a:buSzPct val="25000"/>
              <a:buNone/>
            </a:pPr>
            <a:r>
              <a:rPr b="1" i="1" lang="en" sz="600" u="none" cap="none" strike="noStrike">
                <a:solidFill>
                  <a:srgbClr val="262626"/>
                </a:solidFill>
                <a:latin typeface="Century Schoolbook"/>
                <a:ea typeface="Century Schoolbook"/>
                <a:cs typeface="Century Schoolbook"/>
                <a:sym typeface="Century Schoolbook"/>
              </a:rPr>
              <a:t>1 </a:t>
            </a:r>
            <a:r>
              <a:rPr b="1" i="1" lang="en" sz="600" u="sng" cap="none" strike="noStrike">
                <a:solidFill>
                  <a:schemeClr val="hlink"/>
                </a:solidFill>
                <a:latin typeface="Century Schoolbook"/>
                <a:ea typeface="Century Schoolbook"/>
                <a:cs typeface="Century Schoolbook"/>
                <a:sym typeface="Century Schoolbook"/>
                <a:hlinkClick r:id="rId5"/>
              </a:rPr>
              <a:t>https://www.forbes.com/sites/timworstall/2016/06/07/the-economics-of-uber-who-loses-from-the-companys-existence/#58fc5ec2591b</a:t>
            </a:r>
            <a:r>
              <a:rPr b="1" i="1" lang="en" sz="600" u="none" cap="none" strike="noStrike">
                <a:solidFill>
                  <a:srgbClr val="262626"/>
                </a:solidFill>
                <a:latin typeface="Century Schoolbook"/>
                <a:ea typeface="Century Schoolbook"/>
                <a:cs typeface="Century Schoolbook"/>
                <a:sym typeface="Century Schoolbook"/>
              </a:rPr>
              <a:t> </a:t>
            </a:r>
          </a:p>
          <a:p>
            <a:pPr indent="0" lvl="0" marL="0" marR="0" rtl="0" algn="l">
              <a:spcBef>
                <a:spcPts val="0"/>
              </a:spcBef>
              <a:buSzPct val="25000"/>
              <a:buNone/>
            </a:pPr>
            <a:r>
              <a:rPr b="1" i="1" lang="en" sz="600" u="none" cap="none" strike="noStrike">
                <a:solidFill>
                  <a:srgbClr val="262626"/>
                </a:solidFill>
                <a:latin typeface="Century Schoolbook"/>
                <a:ea typeface="Century Schoolbook"/>
                <a:cs typeface="Century Schoolbook"/>
                <a:sym typeface="Century Schoolbook"/>
              </a:rPr>
              <a:t>2 </a:t>
            </a:r>
            <a:r>
              <a:rPr b="1" i="1" lang="en" sz="600" u="sng" cap="none" strike="noStrike">
                <a:solidFill>
                  <a:schemeClr val="hlink"/>
                </a:solidFill>
                <a:latin typeface="Century Schoolbook"/>
                <a:ea typeface="Century Schoolbook"/>
                <a:cs typeface="Century Schoolbook"/>
                <a:sym typeface="Century Schoolbook"/>
                <a:hlinkClick r:id="rId6"/>
              </a:rPr>
              <a:t>http://toddwschneider.com/posts/taxi-uber-lyft-usage-new-york-city/</a:t>
            </a:r>
            <a:r>
              <a:rPr b="1" i="1" lang="en" sz="600" u="none" cap="none" strike="noStrike">
                <a:solidFill>
                  <a:srgbClr val="262626"/>
                </a:solidFill>
                <a:latin typeface="Century Schoolbook"/>
                <a:ea typeface="Century Schoolbook"/>
                <a:cs typeface="Century Schoolbook"/>
                <a:sym typeface="Century Schoolbook"/>
              </a:rPr>
              <a:t>  </a:t>
            </a:r>
          </a:p>
          <a:p>
            <a:pPr indent="0" lvl="0" marL="0" marR="0" rtl="0" algn="l">
              <a:spcBef>
                <a:spcPts val="0"/>
              </a:spcBef>
              <a:buSzPct val="25000"/>
              <a:buNone/>
            </a:pPr>
            <a:r>
              <a:t/>
            </a:r>
            <a:endParaRPr b="1" i="1" sz="800" u="none" cap="none" strike="noStrike">
              <a:solidFill>
                <a:srgbClr val="262626"/>
              </a:solidFill>
              <a:latin typeface="Century Schoolbook"/>
              <a:ea typeface="Century Schoolbook"/>
              <a:cs typeface="Century Schoolbook"/>
              <a:sym typeface="Century Schoolbook"/>
            </a:endParaRPr>
          </a:p>
          <a:p>
            <a:pPr indent="0" lvl="0" marL="0" marR="0" rtl="0" algn="l">
              <a:spcBef>
                <a:spcPts val="0"/>
              </a:spcBef>
              <a:buSzPct val="25000"/>
              <a:buNone/>
            </a:pPr>
            <a:r>
              <a:t/>
            </a:r>
            <a:endParaRPr b="1" i="1" sz="900" u="none" cap="none" strike="noStrike">
              <a:solidFill>
                <a:srgbClr val="262626"/>
              </a:solidFill>
              <a:latin typeface="Century Schoolbook"/>
              <a:ea typeface="Century Schoolbook"/>
              <a:cs typeface="Century Schoolbook"/>
              <a:sym typeface="Century Schoolbook"/>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nvSpPr>
        <p:spPr>
          <a:xfrm>
            <a:off x="1727205" y="3201471"/>
            <a:ext cx="849900" cy="2310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182" name="Shape 182"/>
          <p:cNvSpPr txBox="1"/>
          <p:nvPr/>
        </p:nvSpPr>
        <p:spPr>
          <a:xfrm>
            <a:off x="669655" y="3303045"/>
            <a:ext cx="849900" cy="2310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183" name="Shape 183"/>
          <p:cNvSpPr txBox="1"/>
          <p:nvPr/>
        </p:nvSpPr>
        <p:spPr>
          <a:xfrm>
            <a:off x="877297" y="2643254"/>
            <a:ext cx="785099" cy="369300"/>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184" name="Shape 184"/>
          <p:cNvSpPr txBox="1"/>
          <p:nvPr/>
        </p:nvSpPr>
        <p:spPr>
          <a:xfrm>
            <a:off x="6915759" y="3533877"/>
            <a:ext cx="849900" cy="2310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185" name="Shape 185"/>
          <p:cNvSpPr txBox="1"/>
          <p:nvPr/>
        </p:nvSpPr>
        <p:spPr>
          <a:xfrm>
            <a:off x="6001120" y="2811624"/>
            <a:ext cx="849899" cy="2310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186" name="Shape 186"/>
          <p:cNvSpPr txBox="1"/>
          <p:nvPr/>
        </p:nvSpPr>
        <p:spPr>
          <a:xfrm>
            <a:off x="5975131" y="3432303"/>
            <a:ext cx="785099" cy="369300"/>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187" name="Shape 187"/>
          <p:cNvSpPr txBox="1"/>
          <p:nvPr/>
        </p:nvSpPr>
        <p:spPr>
          <a:xfrm>
            <a:off x="6851029" y="2698473"/>
            <a:ext cx="958200" cy="392400"/>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Independent Analytics</a:t>
            </a:r>
          </a:p>
        </p:txBody>
      </p:sp>
      <p:sp>
        <p:nvSpPr>
          <p:cNvPr id="188" name="Shape 188"/>
          <p:cNvSpPr txBox="1"/>
          <p:nvPr>
            <p:ph idx="1" type="body"/>
          </p:nvPr>
        </p:nvSpPr>
        <p:spPr>
          <a:xfrm>
            <a:off x="209923" y="971550"/>
            <a:ext cx="7662900" cy="3027000"/>
          </a:xfrm>
          <a:prstGeom prst="rect">
            <a:avLst/>
          </a:prstGeom>
          <a:noFill/>
          <a:ln>
            <a:noFill/>
          </a:ln>
        </p:spPr>
        <p:txBody>
          <a:bodyPr anchorCtr="0" anchor="t" bIns="34275" lIns="68575" rIns="68575" tIns="34275">
            <a:noAutofit/>
          </a:bodyPr>
          <a:lstStyle/>
          <a:p>
            <a:pPr indent="-171450" lvl="0" marL="342900" marR="0" rtl="0" algn="l">
              <a:lnSpc>
                <a:spcPct val="90000"/>
              </a:lnSpc>
              <a:spcBef>
                <a:spcPts val="0"/>
              </a:spcBef>
              <a:spcAft>
                <a:spcPts val="0"/>
              </a:spcAft>
              <a:buClr>
                <a:srgbClr val="262626"/>
              </a:buClr>
              <a:buSzPct val="100000"/>
              <a:buFont typeface="Arial"/>
              <a:buNone/>
            </a:pPr>
            <a:r>
              <a:t/>
            </a:r>
            <a:endParaRPr b="0" i="0" sz="1500" u="none" cap="none" strike="noStrike">
              <a:solidFill>
                <a:srgbClr val="262626"/>
              </a:solidFill>
              <a:latin typeface="Corbel"/>
              <a:ea typeface="Corbel"/>
              <a:cs typeface="Corbel"/>
              <a:sym typeface="Corbel"/>
            </a:endParaRPr>
          </a:p>
        </p:txBody>
      </p:sp>
      <p:sp>
        <p:nvSpPr>
          <p:cNvPr id="189" name="Shape 189"/>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190" name="Shape 190"/>
          <p:cNvSpPr txBox="1"/>
          <p:nvPr>
            <p:ph idx="11" type="ftr"/>
          </p:nvPr>
        </p:nvSpPr>
        <p:spPr>
          <a:xfrm>
            <a:off x="571500" y="4735830"/>
            <a:ext cx="2861099" cy="273900"/>
          </a:xfrm>
          <a:prstGeom prst="rect">
            <a:avLst/>
          </a:prstGeom>
          <a:noFill/>
          <a:ln>
            <a:noFill/>
          </a:ln>
        </p:spPr>
        <p:txBody>
          <a:bodyPr anchorCtr="0" anchor="t" bIns="34275" lIns="68575" rIns="68575" tIns="34275">
            <a:noAutofit/>
          </a:bodyPr>
          <a:lstStyle/>
          <a:p>
            <a:pPr indent="0" lvl="0" marL="0" marR="0" rtl="0" algn="r">
              <a:spcBef>
                <a:spcPts val="0"/>
              </a:spcBef>
              <a:buSzPct val="25000"/>
              <a:buNone/>
            </a:pPr>
            <a:r>
              <a:t/>
            </a:r>
            <a:endParaRPr b="1" i="1" sz="900" u="none" cap="none" strike="noStrike">
              <a:solidFill>
                <a:srgbClr val="262626"/>
              </a:solidFill>
              <a:latin typeface="Century Schoolbook"/>
              <a:ea typeface="Century Schoolbook"/>
              <a:cs typeface="Century Schoolbook"/>
              <a:sym typeface="Century Schoolbook"/>
            </a:endParaRPr>
          </a:p>
        </p:txBody>
      </p:sp>
      <p:pic>
        <p:nvPicPr>
          <p:cNvPr id="191" name="Shape 191"/>
          <p:cNvPicPr preferRelativeResize="0"/>
          <p:nvPr/>
        </p:nvPicPr>
        <p:blipFill>
          <a:blip r:embed="rId3">
            <a:alphaModFix/>
          </a:blip>
          <a:stretch>
            <a:fillRect/>
          </a:stretch>
        </p:blipFill>
        <p:spPr>
          <a:xfrm>
            <a:off x="0" y="0"/>
            <a:ext cx="9143999" cy="5143499"/>
          </a:xfrm>
          <a:prstGeom prst="rect">
            <a:avLst/>
          </a:prstGeom>
          <a:noFill/>
          <a:ln>
            <a:noFill/>
          </a:ln>
        </p:spPr>
      </p:pic>
      <p:sp>
        <p:nvSpPr>
          <p:cNvPr id="192" name="Shape 192"/>
          <p:cNvSpPr txBox="1"/>
          <p:nvPr/>
        </p:nvSpPr>
        <p:spPr>
          <a:xfrm>
            <a:off x="2755450" y="1878000"/>
            <a:ext cx="4036200" cy="1509600"/>
          </a:xfrm>
          <a:prstGeom prst="rect">
            <a:avLst/>
          </a:prstGeom>
          <a:noFill/>
          <a:ln>
            <a:noFill/>
          </a:ln>
        </p:spPr>
        <p:txBody>
          <a:bodyPr anchorCtr="0" anchor="t" bIns="91425" lIns="91425" rIns="91425" tIns="91425">
            <a:noAutofit/>
          </a:bodyPr>
          <a:lstStyle/>
          <a:p>
            <a:pPr lvl="0" rtl="0" algn="ctr">
              <a:spcBef>
                <a:spcPts val="0"/>
              </a:spcBef>
              <a:buNone/>
            </a:pPr>
            <a:r>
              <a:rPr b="1" lang="en" sz="4000">
                <a:solidFill>
                  <a:srgbClr val="F3F3F3"/>
                </a:solidFill>
              </a:rPr>
              <a:t>Demonstration of Visualization</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nvSpPr>
        <p:spPr>
          <a:xfrm>
            <a:off x="6915759" y="3533877"/>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Westlaw</a:t>
            </a:r>
          </a:p>
        </p:txBody>
      </p:sp>
      <p:sp>
        <p:nvSpPr>
          <p:cNvPr id="199" name="Shape 199"/>
          <p:cNvSpPr txBox="1"/>
          <p:nvPr/>
        </p:nvSpPr>
        <p:spPr>
          <a:xfrm>
            <a:off x="6001120" y="2811624"/>
            <a:ext cx="849907" cy="230832"/>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Lexis Nexis</a:t>
            </a:r>
          </a:p>
        </p:txBody>
      </p:sp>
      <p:sp>
        <p:nvSpPr>
          <p:cNvPr id="200" name="Shape 200"/>
          <p:cNvSpPr txBox="1"/>
          <p:nvPr/>
        </p:nvSpPr>
        <p:spPr>
          <a:xfrm>
            <a:off x="5975131" y="3432303"/>
            <a:ext cx="785176" cy="369331"/>
          </a:xfrm>
          <a:prstGeom prst="rect">
            <a:avLst/>
          </a:prstGeom>
          <a:noFill/>
          <a:ln>
            <a:noFill/>
          </a:ln>
        </p:spPr>
        <p:txBody>
          <a:bodyPr anchorCtr="1" anchor="ctr" bIns="34275" lIns="68575" rIns="68575" tIns="34275">
            <a:noAutofit/>
          </a:bodyPr>
          <a:lstStyle/>
          <a:p>
            <a:pPr indent="0" lvl="0" marL="0" marR="0" rtl="0" algn="l">
              <a:spcBef>
                <a:spcPts val="0"/>
              </a:spcBef>
              <a:spcAft>
                <a:spcPts val="0"/>
              </a:spcAft>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Bloomberg</a:t>
            </a:r>
          </a:p>
          <a:p>
            <a:pPr indent="0" lvl="0" marL="0" marR="0" rtl="0" algn="l">
              <a:spcBef>
                <a:spcPts val="0"/>
              </a:spcBef>
              <a:buClr>
                <a:schemeClr val="lt1"/>
              </a:buClr>
              <a:buSzPct val="25000"/>
              <a:buFont typeface="Palatino Linotype"/>
              <a:buNone/>
            </a:pPr>
            <a:r>
              <a:rPr b="1" i="0" lang="en" sz="1000" u="none" cap="none" strike="noStrike">
                <a:solidFill>
                  <a:schemeClr val="lt1"/>
                </a:solidFill>
                <a:latin typeface="Palatino Linotype"/>
                <a:ea typeface="Palatino Linotype"/>
                <a:cs typeface="Palatino Linotype"/>
                <a:sym typeface="Palatino Linotype"/>
              </a:rPr>
              <a:t>Law</a:t>
            </a:r>
          </a:p>
        </p:txBody>
      </p:sp>
      <p:sp>
        <p:nvSpPr>
          <p:cNvPr id="201" name="Shape 201"/>
          <p:cNvSpPr txBox="1"/>
          <p:nvPr/>
        </p:nvSpPr>
        <p:spPr>
          <a:xfrm>
            <a:off x="6851029" y="2698473"/>
            <a:ext cx="958351" cy="392414"/>
          </a:xfrm>
          <a:prstGeom prst="rect">
            <a:avLst/>
          </a:prstGeom>
          <a:noFill/>
          <a:ln>
            <a:noFill/>
          </a:ln>
        </p:spPr>
        <p:txBody>
          <a:bodyPr anchorCtr="1" anchor="ctr" bIns="34275" lIns="68575" rIns="68575" tIns="34275">
            <a:noAutofit/>
          </a:bodyPr>
          <a:lstStyle/>
          <a:p>
            <a:pPr indent="0" lvl="0" marL="0" marR="0" rtl="0" algn="l">
              <a:spcBef>
                <a:spcPts val="0"/>
              </a:spcBef>
              <a:buClr>
                <a:schemeClr val="lt1"/>
              </a:buClr>
              <a:buSzPct val="25000"/>
              <a:buFont typeface="Palatino Linotype"/>
              <a:buNone/>
            </a:pPr>
            <a:r>
              <a:rPr b="1" i="0" lang="en" sz="1100" u="none" cap="none" strike="noStrike">
                <a:solidFill>
                  <a:schemeClr val="lt1"/>
                </a:solidFill>
                <a:latin typeface="Palatino Linotype"/>
                <a:ea typeface="Palatino Linotype"/>
                <a:cs typeface="Palatino Linotype"/>
                <a:sym typeface="Palatino Linotype"/>
              </a:rPr>
              <a:t>Independent Analytics</a:t>
            </a:r>
          </a:p>
        </p:txBody>
      </p:sp>
      <p:sp>
        <p:nvSpPr>
          <p:cNvPr id="202" name="Shape 202"/>
          <p:cNvSpPr txBox="1"/>
          <p:nvPr>
            <p:ph type="title"/>
          </p:nvPr>
        </p:nvSpPr>
        <p:spPr>
          <a:xfrm>
            <a:off x="253340" y="0"/>
            <a:ext cx="8232470" cy="800099"/>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b="0" i="1" lang="en" sz="3700" u="none" cap="none" strike="noStrike">
                <a:solidFill>
                  <a:srgbClr val="262626"/>
                </a:solidFill>
                <a:latin typeface="Century Schoolbook"/>
                <a:ea typeface="Century Schoolbook"/>
                <a:cs typeface="Century Schoolbook"/>
                <a:sym typeface="Century Schoolbook"/>
              </a:rPr>
              <a:t>Data and Implemented Architecture</a:t>
            </a:r>
          </a:p>
        </p:txBody>
      </p:sp>
      <p:sp>
        <p:nvSpPr>
          <p:cNvPr id="203" name="Shape 203"/>
          <p:cNvSpPr txBox="1"/>
          <p:nvPr>
            <p:ph idx="1" type="body"/>
          </p:nvPr>
        </p:nvSpPr>
        <p:spPr>
          <a:xfrm>
            <a:off x="72450" y="885851"/>
            <a:ext cx="8548098" cy="692871"/>
          </a:xfrm>
          <a:prstGeom prst="rect">
            <a:avLst/>
          </a:prstGeom>
          <a:noFill/>
          <a:ln>
            <a:noFill/>
          </a:ln>
        </p:spPr>
        <p:txBody>
          <a:bodyPr anchorCtr="0" anchor="t" bIns="34275" lIns="68575" rIns="68575" tIns="34275">
            <a:noAutofit/>
          </a:bodyPr>
          <a:lstStyle/>
          <a:p>
            <a:pPr indent="-165100" lvl="0" marL="203200" marR="0" rtl="0" algn="l">
              <a:lnSpc>
                <a:spcPct val="90000"/>
              </a:lnSpc>
              <a:spcBef>
                <a:spcPts val="0"/>
              </a:spcBef>
              <a:spcAft>
                <a:spcPts val="0"/>
              </a:spcAft>
              <a:buClr>
                <a:srgbClr val="595959"/>
              </a:buClr>
              <a:buSzPct val="100000"/>
              <a:buFont typeface="Arial"/>
              <a:buChar char="•"/>
            </a:pPr>
            <a:r>
              <a:rPr b="0" i="0" lang="en" sz="1400" u="none" cap="none" strike="noStrike">
                <a:solidFill>
                  <a:srgbClr val="262626"/>
                </a:solidFill>
                <a:latin typeface="Corbel"/>
                <a:ea typeface="Corbel"/>
                <a:cs typeface="Corbel"/>
                <a:sym typeface="Corbel"/>
              </a:rPr>
              <a:t>Current data was taken from the Metropolitan Transportation Authority (MTA) website and API.  The MTA is the operator of public transit in the NYC Metropolitan Area.  Various types of real-time, batch, and static files are available.  </a:t>
            </a:r>
          </a:p>
          <a:p>
            <a:pPr indent="-171450" lvl="0" marL="203200" marR="0" rtl="0" algn="l">
              <a:lnSpc>
                <a:spcPct val="90000"/>
              </a:lnSpc>
              <a:spcBef>
                <a:spcPts val="0"/>
              </a:spcBef>
              <a:spcAft>
                <a:spcPts val="0"/>
              </a:spcAft>
              <a:buClr>
                <a:srgbClr val="595959"/>
              </a:buClr>
              <a:buSzPct val="107142"/>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04" name="Shape 204"/>
          <p:cNvSpPr txBox="1"/>
          <p:nvPr>
            <p:ph idx="12" type="sldNum"/>
          </p:nvPr>
        </p:nvSpPr>
        <p:spPr>
          <a:xfrm>
            <a:off x="8838008" y="4205694"/>
            <a:ext cx="305991" cy="273843"/>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205" name="Shape 205"/>
          <p:cNvSpPr/>
          <p:nvPr/>
        </p:nvSpPr>
        <p:spPr>
          <a:xfrm>
            <a:off x="2854040" y="1488930"/>
            <a:ext cx="5766508" cy="216225"/>
          </a:xfrm>
          <a:prstGeom prst="rect">
            <a:avLst/>
          </a:prstGeom>
          <a:solidFill>
            <a:srgbClr val="073763"/>
          </a:solidFill>
          <a:ln cap="flat" cmpd="sng" w="9525">
            <a:solidFill>
              <a:schemeClr val="dk2"/>
            </a:solidFill>
            <a:prstDash val="solid"/>
            <a:round/>
            <a:headEnd len="med" w="med" type="none"/>
            <a:tailEnd len="med" w="med" type="none"/>
          </a:ln>
        </p:spPr>
        <p:txBody>
          <a:bodyPr anchorCtr="0" anchor="ctr" bIns="68575" lIns="68575" rIns="68575" tIns="68575">
            <a:noAutofit/>
          </a:bodyPr>
          <a:lstStyle/>
          <a:p>
            <a:pPr indent="0" lvl="0" marL="0" marR="0" rtl="0" algn="ctr">
              <a:spcBef>
                <a:spcPts val="0"/>
              </a:spcBef>
              <a:buClr>
                <a:srgbClr val="FFFFFF"/>
              </a:buClr>
              <a:buSzPct val="25000"/>
              <a:buFont typeface="Corbel"/>
              <a:buNone/>
            </a:pPr>
            <a:r>
              <a:rPr b="1" i="0" lang="en" sz="1100" u="none" cap="none" strike="noStrike">
                <a:solidFill>
                  <a:srgbClr val="FFFFFF"/>
                </a:solidFill>
                <a:latin typeface="Corbel"/>
                <a:ea typeface="Corbel"/>
                <a:cs typeface="Corbel"/>
                <a:sym typeface="Corbel"/>
              </a:rPr>
              <a:t>Figure 3:  Basic Implemented Data Architecture </a:t>
            </a:r>
          </a:p>
        </p:txBody>
      </p:sp>
      <p:sp>
        <p:nvSpPr>
          <p:cNvPr id="206" name="Shape 206"/>
          <p:cNvSpPr txBox="1"/>
          <p:nvPr/>
        </p:nvSpPr>
        <p:spPr>
          <a:xfrm>
            <a:off x="95526" y="1718618"/>
            <a:ext cx="2758513" cy="2895713"/>
          </a:xfrm>
          <a:prstGeom prst="rect">
            <a:avLst/>
          </a:prstGeom>
          <a:noFill/>
          <a:ln>
            <a:noFill/>
          </a:ln>
        </p:spPr>
        <p:txBody>
          <a:bodyPr anchorCtr="0" anchor="t" bIns="34275" lIns="68575" rIns="68575" tIns="34275">
            <a:noAutofit/>
          </a:bodyPr>
          <a:lstStyle/>
          <a:p>
            <a:pPr indent="-165100" lvl="0" marL="203200" marR="0" rtl="0" algn="l">
              <a:lnSpc>
                <a:spcPct val="90000"/>
              </a:lnSpc>
              <a:spcBef>
                <a:spcPts val="0"/>
              </a:spcBef>
              <a:spcAft>
                <a:spcPts val="0"/>
              </a:spcAft>
              <a:buClr>
                <a:srgbClr val="595959"/>
              </a:buClr>
              <a:buFont typeface="Arial"/>
              <a:buChar char="•"/>
            </a:pPr>
            <a:r>
              <a:rPr b="0" i="0" lang="en" u="none" cap="none" strike="noStrike">
                <a:solidFill>
                  <a:srgbClr val="262626"/>
                </a:solidFill>
                <a:latin typeface="Corbel"/>
                <a:ea typeface="Corbel"/>
                <a:cs typeface="Corbel"/>
                <a:sym typeface="Corbel"/>
              </a:rPr>
              <a:t>Original design proposed using Storm to handle streaming, but further examination showed that the feed was updated every 30 seconds.</a:t>
            </a:r>
          </a:p>
          <a:p>
            <a:pPr indent="-171450" lvl="0" marL="203200" marR="0" rtl="0" algn="l">
              <a:lnSpc>
                <a:spcPct val="90000"/>
              </a:lnSpc>
              <a:spcBef>
                <a:spcPts val="0"/>
              </a:spcBef>
              <a:spcAft>
                <a:spcPts val="0"/>
              </a:spcAft>
              <a:buClr>
                <a:srgbClr val="595959"/>
              </a:buClr>
              <a:buFont typeface="Arial"/>
              <a:buNone/>
            </a:pPr>
            <a:r>
              <a:t/>
            </a:r>
            <a:endParaRPr b="0" i="0" u="none" cap="none" strike="noStrike">
              <a:solidFill>
                <a:srgbClr val="262626"/>
              </a:solidFill>
              <a:latin typeface="Corbel"/>
              <a:ea typeface="Corbel"/>
              <a:cs typeface="Corbel"/>
              <a:sym typeface="Corbel"/>
            </a:endParaRPr>
          </a:p>
          <a:p>
            <a:pPr indent="-165100" lvl="0" marL="203200" marR="0" rtl="0" algn="l">
              <a:lnSpc>
                <a:spcPct val="90000"/>
              </a:lnSpc>
              <a:spcBef>
                <a:spcPts val="0"/>
              </a:spcBef>
              <a:spcAft>
                <a:spcPts val="0"/>
              </a:spcAft>
              <a:buClr>
                <a:srgbClr val="595959"/>
              </a:buClr>
              <a:buFont typeface="Arial"/>
              <a:buChar char="•"/>
            </a:pPr>
            <a:r>
              <a:rPr b="0" i="0" lang="en" u="none" cap="none" strike="noStrike">
                <a:solidFill>
                  <a:srgbClr val="262626"/>
                </a:solidFill>
                <a:latin typeface="Corbel"/>
                <a:ea typeface="Corbel"/>
                <a:cs typeface="Corbel"/>
                <a:sym typeface="Corbel"/>
              </a:rPr>
              <a:t>Batch data is updated on a daily and weekly basis.  Shell scripts written that import new data into HDFS as well as appending to relevant HIVE tables.</a:t>
            </a:r>
          </a:p>
          <a:p>
            <a:pPr indent="-171450" lvl="0" marL="203200" marR="0" rtl="0" algn="l">
              <a:lnSpc>
                <a:spcPct val="90000"/>
              </a:lnSpc>
              <a:spcBef>
                <a:spcPts val="0"/>
              </a:spcBef>
              <a:spcAft>
                <a:spcPts val="0"/>
              </a:spcAft>
              <a:buClr>
                <a:srgbClr val="595959"/>
              </a:buClr>
              <a:buFont typeface="Arial"/>
              <a:buNone/>
            </a:pPr>
            <a:r>
              <a:t/>
            </a:r>
            <a:endParaRPr b="0" i="0" u="none" cap="none" strike="noStrike">
              <a:solidFill>
                <a:srgbClr val="262626"/>
              </a:solidFill>
              <a:latin typeface="Corbel"/>
              <a:ea typeface="Corbel"/>
              <a:cs typeface="Corbel"/>
              <a:sym typeface="Corbel"/>
            </a:endParaRPr>
          </a:p>
          <a:p>
            <a:pPr indent="-171450" lvl="0" marL="203200" marR="0" rtl="0" algn="l">
              <a:lnSpc>
                <a:spcPct val="90000"/>
              </a:lnSpc>
              <a:spcBef>
                <a:spcPts val="0"/>
              </a:spcBef>
              <a:spcAft>
                <a:spcPts val="0"/>
              </a:spcAft>
              <a:buClr>
                <a:srgbClr val="595959"/>
              </a:buClr>
              <a:buFont typeface="Arial"/>
              <a:buNone/>
            </a:pPr>
            <a:r>
              <a:t/>
            </a:r>
            <a:endParaRPr b="0" i="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Font typeface="Arial"/>
              <a:buNone/>
            </a:pPr>
            <a:r>
              <a:t/>
            </a:r>
            <a:endParaRPr b="0" i="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Font typeface="Arial"/>
              <a:buNone/>
            </a:pPr>
            <a:r>
              <a:t/>
            </a:r>
            <a:endParaRPr b="0" i="0" u="none" cap="none" strike="noStrike">
              <a:solidFill>
                <a:srgbClr val="262626"/>
              </a:solidFill>
              <a:latin typeface="Corbel"/>
              <a:ea typeface="Corbel"/>
              <a:cs typeface="Corbel"/>
              <a:sym typeface="Corbel"/>
            </a:endParaRPr>
          </a:p>
          <a:p>
            <a:pPr indent="0" lvl="0" marL="25400" marR="0" rtl="0" algn="l">
              <a:lnSpc>
                <a:spcPct val="90000"/>
              </a:lnSpc>
              <a:spcBef>
                <a:spcPts val="0"/>
              </a:spcBef>
              <a:buClr>
                <a:srgbClr val="595959"/>
              </a:buClr>
              <a:buFont typeface="Arial"/>
              <a:buNone/>
            </a:pPr>
            <a:r>
              <a:t/>
            </a:r>
            <a:endParaRPr b="0" i="0" u="none" cap="none" strike="noStrike">
              <a:solidFill>
                <a:srgbClr val="262626"/>
              </a:solidFill>
              <a:latin typeface="Corbel"/>
              <a:ea typeface="Corbel"/>
              <a:cs typeface="Corbel"/>
              <a:sym typeface="Corbel"/>
            </a:endParaRPr>
          </a:p>
        </p:txBody>
      </p:sp>
      <p:pic>
        <p:nvPicPr>
          <p:cNvPr id="207" name="Shape 207"/>
          <p:cNvPicPr preferRelativeResize="0"/>
          <p:nvPr/>
        </p:nvPicPr>
        <p:blipFill>
          <a:blip r:embed="rId3">
            <a:alphaModFix/>
          </a:blip>
          <a:stretch>
            <a:fillRect/>
          </a:stretch>
        </p:blipFill>
        <p:spPr>
          <a:xfrm>
            <a:off x="2854050" y="1699823"/>
            <a:ext cx="5766499" cy="197989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Batch Data:  Turnstile</a:t>
            </a:r>
          </a:p>
        </p:txBody>
      </p:sp>
      <p:sp>
        <p:nvSpPr>
          <p:cNvPr id="214" name="Shape 214"/>
          <p:cNvSpPr txBox="1"/>
          <p:nvPr>
            <p:ph idx="1" type="body"/>
          </p:nvPr>
        </p:nvSpPr>
        <p:spPr>
          <a:xfrm>
            <a:off x="72450" y="885851"/>
            <a:ext cx="8548200" cy="693000"/>
          </a:xfrm>
          <a:prstGeom prst="rect">
            <a:avLst/>
          </a:prstGeom>
          <a:noFill/>
          <a:ln>
            <a:noFill/>
          </a:ln>
        </p:spPr>
        <p:txBody>
          <a:bodyPr anchorCtr="0" anchor="t" bIns="34275" lIns="68575" rIns="68575" tIns="34275">
            <a:noAutofit/>
          </a:bodyPr>
          <a:lstStyle/>
          <a:p>
            <a:pPr indent="0" lvl="0" marL="0" marR="0" rtl="0" algn="l">
              <a:lnSpc>
                <a:spcPct val="90000"/>
              </a:lnSpc>
              <a:spcBef>
                <a:spcPts val="0"/>
              </a:spcBef>
              <a:spcAft>
                <a:spcPts val="0"/>
              </a:spcAft>
              <a:buNone/>
            </a:pPr>
            <a:r>
              <a:t/>
            </a:r>
            <a:endParaRPr sz="1400"/>
          </a:p>
          <a:p>
            <a:pPr indent="-171450" lvl="0" marL="203200" marR="0" rtl="0" algn="l">
              <a:lnSpc>
                <a:spcPct val="90000"/>
              </a:lnSpc>
              <a:spcBef>
                <a:spcPts val="0"/>
              </a:spcBef>
              <a:spcAft>
                <a:spcPts val="0"/>
              </a:spcAft>
              <a:buClr>
                <a:srgbClr val="595959"/>
              </a:buClr>
              <a:buSzPct val="107142"/>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15" name="Shape 215"/>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216" name="Shape 216"/>
          <p:cNvSpPr txBox="1"/>
          <p:nvPr>
            <p:ph idx="1" type="body"/>
          </p:nvPr>
        </p:nvSpPr>
        <p:spPr>
          <a:xfrm>
            <a:off x="72449" y="885849"/>
            <a:ext cx="8645700" cy="3439500"/>
          </a:xfrm>
          <a:prstGeom prst="rect">
            <a:avLst/>
          </a:prstGeom>
          <a:noFill/>
          <a:ln>
            <a:noFill/>
          </a:ln>
        </p:spPr>
        <p:txBody>
          <a:bodyPr anchorCtr="0" anchor="t" bIns="34275" lIns="68575" rIns="68575" tIns="34275">
            <a:noAutofit/>
          </a:bodyPr>
          <a:lstStyle/>
          <a:p>
            <a:pPr indent="-190500" lvl="0" marL="203200" marR="0" rtl="0" algn="l">
              <a:lnSpc>
                <a:spcPct val="90000"/>
              </a:lnSpc>
              <a:spcBef>
                <a:spcPts val="0"/>
              </a:spcBef>
              <a:spcAft>
                <a:spcPts val="1000"/>
              </a:spcAft>
              <a:buClr>
                <a:srgbClr val="595959"/>
              </a:buClr>
              <a:buSzPct val="100000"/>
              <a:buFont typeface="Arial"/>
              <a:buChar char="•"/>
            </a:pPr>
            <a:r>
              <a:rPr b="1" lang="en" sz="1400"/>
              <a:t>Entries and exit into subway stations are recorded at turnstile permission points.  Data is recorded every four hours per station per line.</a:t>
            </a:r>
            <a:r>
              <a:rPr lang="en" sz="1400"/>
              <a:t>  </a:t>
            </a:r>
          </a:p>
          <a:p>
            <a:pPr lvl="1" marR="0" rtl="0" algn="l">
              <a:lnSpc>
                <a:spcPct val="90000"/>
              </a:lnSpc>
              <a:spcBef>
                <a:spcPts val="0"/>
              </a:spcBef>
              <a:spcAft>
                <a:spcPts val="1000"/>
              </a:spcAft>
              <a:buSzPct val="100000"/>
            </a:pPr>
            <a:r>
              <a:rPr lang="en" sz="1400"/>
              <a:t>Our intended goal was identifying areas of high foot traffic / congestion, the breakout by line and time provides an additional layer of detail that contributes higher specificity.</a:t>
            </a:r>
          </a:p>
          <a:p>
            <a:pPr lvl="1" marR="0" rtl="0" algn="l">
              <a:lnSpc>
                <a:spcPct val="90000"/>
              </a:lnSpc>
              <a:spcBef>
                <a:spcPts val="0"/>
              </a:spcBef>
              <a:spcAft>
                <a:spcPts val="1000"/>
              </a:spcAft>
              <a:buSzPct val="100000"/>
            </a:pPr>
            <a:r>
              <a:rPr lang="en" sz="1400"/>
              <a:t>As an example, rather than noting Grand Central has the most turnstile clicks on a daily basis, we are able to account for the fact that grand central has the most lines and is a commuter hub to other neighborhoods like Long Island.</a:t>
            </a:r>
          </a:p>
          <a:p>
            <a:pPr indent="-190500" lvl="0" marL="203200" marR="0" rtl="0" algn="l">
              <a:lnSpc>
                <a:spcPct val="90000"/>
              </a:lnSpc>
              <a:spcBef>
                <a:spcPts val="0"/>
              </a:spcBef>
              <a:spcAft>
                <a:spcPts val="0"/>
              </a:spcAft>
              <a:buClr>
                <a:srgbClr val="595959"/>
              </a:buClr>
              <a:buSzPct val="100000"/>
              <a:buFont typeface="Arial"/>
              <a:buChar char="•"/>
            </a:pPr>
            <a:r>
              <a:rPr b="1" lang="en" sz="1400"/>
              <a:t>Data is released on a weekly basis in txt file to the MTA website.  We scrape these files into HDFS which are pulled into R as well as pushing to HIVE for spot specific SQL queries.</a:t>
            </a:r>
          </a:p>
          <a:p>
            <a:pPr indent="0" lvl="0" marL="0" marR="0" rtl="0" algn="l">
              <a:lnSpc>
                <a:spcPct val="90000"/>
              </a:lnSpc>
              <a:spcBef>
                <a:spcPts val="0"/>
              </a:spcBef>
              <a:spcAft>
                <a:spcPts val="0"/>
              </a:spcAft>
              <a:buNone/>
            </a:pPr>
            <a:r>
              <a:t/>
            </a:r>
            <a:endParaRPr b="1" sz="1400"/>
          </a:p>
          <a:p>
            <a:pPr lvl="1" marR="0" rtl="0" algn="l">
              <a:lnSpc>
                <a:spcPct val="90000"/>
              </a:lnSpc>
              <a:spcBef>
                <a:spcPts val="0"/>
              </a:spcBef>
              <a:spcAft>
                <a:spcPts val="0"/>
              </a:spcAft>
              <a:buSzPct val="100000"/>
            </a:pPr>
            <a:r>
              <a:rPr lang="en" sz="1400"/>
              <a:t>Historical data is availavle from October 2014.  A weekly batch file is available which updates HIVE table with schema-on-read imposed.</a:t>
            </a:r>
          </a:p>
          <a:p>
            <a:pPr indent="0" lvl="0" marL="0" marR="0" rtl="0" algn="l">
              <a:lnSpc>
                <a:spcPct val="90000"/>
              </a:lnSpc>
              <a:spcBef>
                <a:spcPts val="0"/>
              </a:spcBef>
              <a:spcAft>
                <a:spcPts val="0"/>
              </a:spcAft>
              <a:buClr>
                <a:srgbClr val="262626"/>
              </a:buClr>
              <a:buSzPct val="25000"/>
              <a:buFont typeface="Arial"/>
              <a:buNone/>
            </a:pPr>
            <a:r>
              <a:rPr b="0" i="0" lang="en" sz="1400" u="none" cap="none" strike="noStrike">
                <a:solidFill>
                  <a:srgbClr val="262626"/>
                </a:solidFill>
                <a:latin typeface="Corbel"/>
                <a:ea typeface="Corbel"/>
                <a:cs typeface="Corbel"/>
                <a:sym typeface="Corbel"/>
              </a:rPr>
              <a:t> </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Batch Data:  Schedules </a:t>
            </a:r>
          </a:p>
        </p:txBody>
      </p:sp>
      <p:sp>
        <p:nvSpPr>
          <p:cNvPr id="223" name="Shape 223"/>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
        <p:nvSpPr>
          <p:cNvPr id="224" name="Shape 224"/>
          <p:cNvSpPr txBox="1"/>
          <p:nvPr>
            <p:ph idx="1" type="body"/>
          </p:nvPr>
        </p:nvSpPr>
        <p:spPr>
          <a:xfrm>
            <a:off x="72449" y="885849"/>
            <a:ext cx="8645700" cy="3439500"/>
          </a:xfrm>
          <a:prstGeom prst="rect">
            <a:avLst/>
          </a:prstGeom>
          <a:noFill/>
          <a:ln>
            <a:noFill/>
          </a:ln>
        </p:spPr>
        <p:txBody>
          <a:bodyPr anchorCtr="0" anchor="t" bIns="34275" lIns="68575" rIns="68575" tIns="34275">
            <a:noAutofit/>
          </a:bodyPr>
          <a:lstStyle/>
          <a:p>
            <a:pPr indent="-190500" lvl="0" marL="203200" marR="0" rtl="0" algn="l">
              <a:lnSpc>
                <a:spcPct val="90000"/>
              </a:lnSpc>
              <a:spcBef>
                <a:spcPts val="0"/>
              </a:spcBef>
              <a:spcAft>
                <a:spcPts val="1000"/>
              </a:spcAft>
              <a:buClr>
                <a:srgbClr val="595959"/>
              </a:buClr>
              <a:buSzPct val="100000"/>
              <a:buFont typeface="Arial"/>
              <a:buChar char="•"/>
            </a:pPr>
            <a:r>
              <a:rPr b="1" lang="en" sz="1400"/>
              <a:t>The schedule data was last updated in June 2017, and it consists of files on scheduled stop times, stop locations (including GPS coordinates), route descriptions, transfer times, and lookups for calendar days</a:t>
            </a:r>
            <a:r>
              <a:rPr b="1" lang="en" sz="1400"/>
              <a:t>.</a:t>
            </a:r>
            <a:r>
              <a:rPr lang="en" sz="1400"/>
              <a:t>  </a:t>
            </a:r>
          </a:p>
          <a:p>
            <a:pPr lvl="1" marR="0" rtl="0" algn="l">
              <a:lnSpc>
                <a:spcPct val="90000"/>
              </a:lnSpc>
              <a:spcBef>
                <a:spcPts val="0"/>
              </a:spcBef>
              <a:spcAft>
                <a:spcPts val="1000"/>
              </a:spcAft>
              <a:buSzPct val="100000"/>
            </a:pPr>
            <a:r>
              <a:rPr lang="en" sz="1400"/>
              <a:t>We utilized the stop times and stop locations data. This gave us a mapping of each route, the physical location and name of each stop, and the time at which a subway train was supposed to be at a particular stop.</a:t>
            </a:r>
          </a:p>
          <a:p>
            <a:pPr lvl="1" marR="0" rtl="0" algn="l">
              <a:lnSpc>
                <a:spcPct val="90000"/>
              </a:lnSpc>
              <a:spcBef>
                <a:spcPts val="0"/>
              </a:spcBef>
              <a:spcAft>
                <a:spcPts val="1000"/>
              </a:spcAft>
              <a:buSzPct val="100000"/>
            </a:pPr>
            <a:r>
              <a:rPr lang="en" sz="1400"/>
              <a:t>We are then able to compare the time that a train was scheduled to be at a station against the actual time, and allowed us to determine in real time if a train was delayed:. </a:t>
            </a:r>
          </a:p>
          <a:p>
            <a:pPr lvl="2" marR="0" rtl="0" algn="l">
              <a:lnSpc>
                <a:spcPct val="90000"/>
              </a:lnSpc>
              <a:spcBef>
                <a:spcPts val="0"/>
              </a:spcBef>
              <a:spcAft>
                <a:spcPts val="1000"/>
              </a:spcAft>
              <a:buSzPct val="100000"/>
            </a:pPr>
            <a:r>
              <a:rPr lang="en" sz="1400"/>
              <a:t>One thing we noticed about the real time updates is that there wasn’t often a delay specified, but we did notice the real time updates often would not match the scheduled time. Based on the MTA documentation and our observations, it appears that often the schedule will just update when there is a delay, rather than there being a recorded delay (think of how a bus board might keep displaying 10 min for 5 min rather than 5 min delayed). Our comparison of the updated time against the schedule time allows us to catch these delays.</a:t>
            </a:r>
          </a:p>
          <a:p>
            <a:pPr indent="0" lvl="0" marL="0" marR="0" rtl="0" algn="l">
              <a:lnSpc>
                <a:spcPct val="90000"/>
              </a:lnSpc>
              <a:spcBef>
                <a:spcPts val="0"/>
              </a:spcBef>
              <a:spcAft>
                <a:spcPts val="0"/>
              </a:spcAft>
              <a:buClr>
                <a:srgbClr val="262626"/>
              </a:buClr>
              <a:buSzPct val="25000"/>
              <a:buFont typeface="Arial"/>
              <a:buNone/>
            </a:pPr>
            <a:r>
              <a:rPr b="0" i="0" lang="en" sz="1400" u="none" cap="none" strike="noStrike">
                <a:solidFill>
                  <a:srgbClr val="262626"/>
                </a:solidFill>
                <a:latin typeface="Corbel"/>
                <a:ea typeface="Corbel"/>
                <a:cs typeface="Corbel"/>
                <a:sym typeface="Corbel"/>
              </a:rPr>
              <a:t> </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Real-Time:  Updates and Delays</a:t>
            </a:r>
          </a:p>
        </p:txBody>
      </p:sp>
      <p:sp>
        <p:nvSpPr>
          <p:cNvPr id="231" name="Shape 231"/>
          <p:cNvSpPr txBox="1"/>
          <p:nvPr>
            <p:ph idx="1" type="body"/>
          </p:nvPr>
        </p:nvSpPr>
        <p:spPr>
          <a:xfrm>
            <a:off x="224850" y="1114445"/>
            <a:ext cx="8548200" cy="3217500"/>
          </a:xfrm>
          <a:prstGeom prst="rect">
            <a:avLst/>
          </a:prstGeom>
          <a:noFill/>
          <a:ln>
            <a:noFill/>
          </a:ln>
        </p:spPr>
        <p:txBody>
          <a:bodyPr anchorCtr="0" anchor="t" bIns="34275" lIns="68575" rIns="68575" tIns="34275">
            <a:noAutofit/>
          </a:bodyPr>
          <a:lstStyle/>
          <a:p>
            <a:pPr indent="-190500" lvl="0" marL="203200" marR="0" rtl="0" algn="l">
              <a:lnSpc>
                <a:spcPct val="90000"/>
              </a:lnSpc>
              <a:spcBef>
                <a:spcPts val="0"/>
              </a:spcBef>
              <a:spcAft>
                <a:spcPts val="0"/>
              </a:spcAft>
              <a:buClr>
                <a:srgbClr val="595959"/>
              </a:buClr>
              <a:buSzPct val="100000"/>
              <a:buFont typeface="Arial"/>
              <a:buChar char="•"/>
            </a:pPr>
            <a:r>
              <a:rPr lang="en" sz="1800"/>
              <a:t>MTA’s API provides updates in GTFS-RT every 30 seconds (approximately) </a:t>
            </a:r>
          </a:p>
          <a:p>
            <a:pPr lvl="1" marR="0" rtl="0" algn="l">
              <a:lnSpc>
                <a:spcPct val="90000"/>
              </a:lnSpc>
              <a:spcBef>
                <a:spcPts val="0"/>
              </a:spcBef>
              <a:spcAft>
                <a:spcPts val="0"/>
              </a:spcAft>
              <a:buSzPct val="100000"/>
            </a:pPr>
            <a:r>
              <a:rPr lang="en" sz="1800"/>
              <a:t>Trip Updates, Vehicle Positions, Alerts. </a:t>
            </a:r>
          </a:p>
          <a:p>
            <a:pPr indent="0" lvl="0" marL="0" marR="0" rtl="0" algn="l">
              <a:lnSpc>
                <a:spcPct val="90000"/>
              </a:lnSpc>
              <a:spcBef>
                <a:spcPts val="0"/>
              </a:spcBef>
              <a:spcAft>
                <a:spcPts val="0"/>
              </a:spcAft>
              <a:buNone/>
            </a:pPr>
            <a:r>
              <a:t/>
            </a:r>
            <a:endParaRPr sz="1800"/>
          </a:p>
          <a:p>
            <a:pPr indent="-190500" lvl="0" marL="203200" marR="0" rtl="0" algn="l">
              <a:lnSpc>
                <a:spcPct val="90000"/>
              </a:lnSpc>
              <a:spcBef>
                <a:spcPts val="0"/>
              </a:spcBef>
              <a:spcAft>
                <a:spcPts val="0"/>
              </a:spcAft>
              <a:buClr>
                <a:srgbClr val="595959"/>
              </a:buClr>
              <a:buSzPct val="100000"/>
              <a:buFont typeface="Arial"/>
              <a:buChar char="•"/>
            </a:pPr>
            <a:r>
              <a:rPr lang="en" sz="1800"/>
              <a:t>GTFS-RT is an implementation of Google Protobuf with NYC extensions. </a:t>
            </a:r>
          </a:p>
          <a:p>
            <a:pPr lvl="1" marR="0" rtl="0" algn="l">
              <a:lnSpc>
                <a:spcPct val="90000"/>
              </a:lnSpc>
              <a:spcBef>
                <a:spcPts val="0"/>
              </a:spcBef>
              <a:spcAft>
                <a:spcPts val="0"/>
              </a:spcAft>
              <a:buSzPct val="100000"/>
            </a:pPr>
            <a:r>
              <a:rPr lang="en" sz="1800"/>
              <a:t>We leverage the Python bindings that Google provides</a:t>
            </a:r>
          </a:p>
          <a:p>
            <a:pPr indent="0" lvl="0" marL="457200" marR="0" rtl="0" algn="l">
              <a:lnSpc>
                <a:spcPct val="90000"/>
              </a:lnSpc>
              <a:spcBef>
                <a:spcPts val="0"/>
              </a:spcBef>
              <a:spcAft>
                <a:spcPts val="0"/>
              </a:spcAft>
              <a:buNone/>
            </a:pPr>
            <a:r>
              <a:t/>
            </a:r>
            <a:endParaRPr sz="1800"/>
          </a:p>
          <a:p>
            <a:pPr indent="-190500" lvl="0" marL="203200" marR="0" rtl="0" algn="l">
              <a:lnSpc>
                <a:spcPct val="90000"/>
              </a:lnSpc>
              <a:spcBef>
                <a:spcPts val="0"/>
              </a:spcBef>
              <a:spcAft>
                <a:spcPts val="0"/>
              </a:spcAft>
              <a:buClr>
                <a:srgbClr val="595959"/>
              </a:buClr>
              <a:buSzPct val="100000"/>
              <a:buFont typeface="Arial"/>
              <a:buChar char="•"/>
            </a:pPr>
            <a:r>
              <a:rPr lang="en" sz="1800"/>
              <a:t>The size of each update is ~300MB (per 30 secs, ie. throughput of 10MB/s) </a:t>
            </a:r>
          </a:p>
          <a:p>
            <a:pPr lvl="1" marR="0" rtl="0" algn="l">
              <a:lnSpc>
                <a:spcPct val="90000"/>
              </a:lnSpc>
              <a:spcBef>
                <a:spcPts val="0"/>
              </a:spcBef>
              <a:spcAft>
                <a:spcPts val="0"/>
              </a:spcAft>
              <a:buSzPct val="100000"/>
            </a:pPr>
            <a:r>
              <a:rPr lang="en" sz="1800"/>
              <a:t>EBS gave ~125MB/s for writes and ~6.6GB/s for reads (1M block size)</a:t>
            </a:r>
          </a:p>
          <a:p>
            <a:pPr lvl="1" marR="0" rtl="0" algn="l">
              <a:lnSpc>
                <a:spcPct val="90000"/>
              </a:lnSpc>
              <a:spcBef>
                <a:spcPts val="0"/>
              </a:spcBef>
              <a:spcAft>
                <a:spcPts val="0"/>
              </a:spcAft>
              <a:buSzPct val="100000"/>
            </a:pPr>
            <a:r>
              <a:rPr lang="en" sz="1800"/>
              <a:t>Hive Query processing time: 120 - 180 seconds on shared node </a:t>
            </a:r>
          </a:p>
          <a:p>
            <a:pPr lvl="1" marR="0" rtl="0" algn="l">
              <a:lnSpc>
                <a:spcPct val="90000"/>
              </a:lnSpc>
              <a:spcBef>
                <a:spcPts val="0"/>
              </a:spcBef>
              <a:spcAft>
                <a:spcPts val="0"/>
              </a:spcAft>
              <a:buSzPct val="100000"/>
            </a:pPr>
            <a:r>
              <a:rPr lang="en" sz="1800"/>
              <a:t>Rendering Time in RShiny: 11 seconds on the same shared node</a:t>
            </a:r>
          </a:p>
          <a:p>
            <a:pPr lvl="1" marR="0" rtl="0" algn="l">
              <a:lnSpc>
                <a:spcPct val="90000"/>
              </a:lnSpc>
              <a:spcBef>
                <a:spcPts val="0"/>
              </a:spcBef>
              <a:spcAft>
                <a:spcPts val="0"/>
              </a:spcAft>
              <a:buSzPct val="100000"/>
            </a:pPr>
            <a:r>
              <a:rPr lang="en" sz="1800"/>
              <a:t>Using batch architecture for prototyping</a:t>
            </a:r>
          </a:p>
          <a:p>
            <a:pPr indent="0" lvl="0" marL="0" marR="0" rtl="0" algn="l">
              <a:lnSpc>
                <a:spcPct val="90000"/>
              </a:lnSpc>
              <a:spcBef>
                <a:spcPts val="0"/>
              </a:spcBef>
              <a:spcAft>
                <a:spcPts val="0"/>
              </a:spcAft>
              <a:buNone/>
            </a:pPr>
            <a:r>
              <a:t/>
            </a:r>
            <a:endParaRPr sz="1400"/>
          </a:p>
          <a:p>
            <a:pPr indent="0" lvl="0" marL="0" marR="0" rtl="0" algn="l">
              <a:lnSpc>
                <a:spcPct val="90000"/>
              </a:lnSpc>
              <a:spcBef>
                <a:spcPts val="0"/>
              </a:spcBef>
              <a:spcAft>
                <a:spcPts val="0"/>
              </a:spcAft>
              <a:buNone/>
            </a:pPr>
            <a:r>
              <a:t/>
            </a:r>
            <a:endParaRPr sz="1400"/>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32" name="Shape 232"/>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Visualization Implementation</a:t>
            </a:r>
          </a:p>
        </p:txBody>
      </p:sp>
      <p:sp>
        <p:nvSpPr>
          <p:cNvPr id="239" name="Shape 239"/>
          <p:cNvSpPr txBox="1"/>
          <p:nvPr>
            <p:ph idx="1" type="body"/>
          </p:nvPr>
        </p:nvSpPr>
        <p:spPr>
          <a:xfrm>
            <a:off x="72450" y="885851"/>
            <a:ext cx="8548200" cy="693000"/>
          </a:xfrm>
          <a:prstGeom prst="rect">
            <a:avLst/>
          </a:prstGeom>
          <a:noFill/>
          <a:ln>
            <a:noFill/>
          </a:ln>
        </p:spPr>
        <p:txBody>
          <a:bodyPr anchorCtr="0" anchor="t" bIns="34275" lIns="68575" rIns="68575" tIns="34275">
            <a:noAutofit/>
          </a:bodyPr>
          <a:lstStyle/>
          <a:p>
            <a:pPr indent="-190500" lvl="0" marL="203200" marR="0" rtl="0" algn="l">
              <a:lnSpc>
                <a:spcPct val="90000"/>
              </a:lnSpc>
              <a:spcBef>
                <a:spcPts val="0"/>
              </a:spcBef>
              <a:spcAft>
                <a:spcPts val="0"/>
              </a:spcAft>
              <a:buClr>
                <a:srgbClr val="595959"/>
              </a:buClr>
              <a:buSzPct val="100000"/>
              <a:buFont typeface="Arial"/>
              <a:buChar char="•"/>
            </a:pPr>
            <a:r>
              <a:rPr lang="en" sz="1800"/>
              <a:t>The goal was to create an interactive visualization that allows the user to see real-time updated congestion/subway traffic patterns in an easily digestible format.</a:t>
            </a:r>
          </a:p>
          <a:p>
            <a:pPr indent="0" lvl="0" marL="0" marR="0" rtl="0" algn="l">
              <a:lnSpc>
                <a:spcPct val="90000"/>
              </a:lnSpc>
              <a:spcBef>
                <a:spcPts val="0"/>
              </a:spcBef>
              <a:spcAft>
                <a:spcPts val="0"/>
              </a:spcAft>
              <a:buNone/>
            </a:pPr>
            <a:r>
              <a:t/>
            </a:r>
            <a:endParaRPr sz="1800"/>
          </a:p>
          <a:p>
            <a:pPr indent="-190500" lvl="0" marL="203200" marR="0" rtl="0" algn="l">
              <a:lnSpc>
                <a:spcPct val="90000"/>
              </a:lnSpc>
              <a:spcBef>
                <a:spcPts val="0"/>
              </a:spcBef>
              <a:spcAft>
                <a:spcPts val="0"/>
              </a:spcAft>
              <a:buClr>
                <a:srgbClr val="595959"/>
              </a:buClr>
              <a:buSzPct val="100000"/>
              <a:buFont typeface="Arial"/>
              <a:buChar char="•"/>
            </a:pPr>
            <a:r>
              <a:rPr lang="en" sz="1800"/>
              <a:t>We arrived at the conclusion that a map with dashboard type features would help achieve this the best. </a:t>
            </a:r>
          </a:p>
          <a:p>
            <a:pPr indent="0" lvl="0" marL="0" marR="0" rtl="0" algn="l">
              <a:lnSpc>
                <a:spcPct val="90000"/>
              </a:lnSpc>
              <a:spcBef>
                <a:spcPts val="0"/>
              </a:spcBef>
              <a:spcAft>
                <a:spcPts val="0"/>
              </a:spcAft>
              <a:buNone/>
            </a:pPr>
            <a:r>
              <a:t/>
            </a:r>
            <a:endParaRPr sz="1800"/>
          </a:p>
          <a:p>
            <a:pPr indent="-190500" lvl="0" marL="203200" marR="0" rtl="0" algn="l">
              <a:lnSpc>
                <a:spcPct val="90000"/>
              </a:lnSpc>
              <a:spcBef>
                <a:spcPts val="0"/>
              </a:spcBef>
              <a:spcAft>
                <a:spcPts val="0"/>
              </a:spcAft>
              <a:buClr>
                <a:srgbClr val="595959"/>
              </a:buClr>
              <a:buSzPct val="100000"/>
              <a:buFont typeface="Arial"/>
              <a:buChar char="•"/>
            </a:pPr>
            <a:r>
              <a:rPr lang="en" sz="1800"/>
              <a:t>After comparing with Tableau, we settled on R Shiny because it is code-based (R-based), making feed updates of real-time data pretty easy from a speed and execution perspective, while its FluidPage feature makes it pretty easy to split the page up into different pieces of a dashboard that you can adjust and move around to meet changing needs.  With R as the underlying language, the ability to perform advanced analytics on the incoming data and manipulate the data was pretty seamless. </a:t>
            </a:r>
          </a:p>
          <a:p>
            <a:pPr indent="0" lvl="0" marL="0" marR="0" rtl="0" algn="l">
              <a:lnSpc>
                <a:spcPct val="90000"/>
              </a:lnSpc>
              <a:spcBef>
                <a:spcPts val="0"/>
              </a:spcBef>
              <a:spcAft>
                <a:spcPts val="0"/>
              </a:spcAft>
              <a:buNone/>
            </a:pPr>
            <a:r>
              <a:t/>
            </a:r>
            <a:endParaRPr sz="1400"/>
          </a:p>
          <a:p>
            <a:pPr indent="-171450" lvl="0" marL="203200" marR="0" rtl="0" algn="l">
              <a:lnSpc>
                <a:spcPct val="90000"/>
              </a:lnSpc>
              <a:spcBef>
                <a:spcPts val="0"/>
              </a:spcBef>
              <a:spcAft>
                <a:spcPts val="0"/>
              </a:spcAft>
              <a:buClr>
                <a:srgbClr val="595959"/>
              </a:buClr>
              <a:buSzPct val="107142"/>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0" marR="0" rtl="0" algn="l">
              <a:lnSpc>
                <a:spcPct val="90000"/>
              </a:lnSpc>
              <a:spcBef>
                <a:spcPts val="0"/>
              </a:spcBef>
              <a:spcAft>
                <a:spcPts val="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40" name="Shape 240"/>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253340" y="0"/>
            <a:ext cx="8232600" cy="800100"/>
          </a:xfrm>
          <a:prstGeom prst="rect">
            <a:avLst/>
          </a:prstGeom>
          <a:noFill/>
          <a:ln>
            <a:noFill/>
          </a:ln>
        </p:spPr>
        <p:txBody>
          <a:bodyPr anchorCtr="0" anchor="b" bIns="34275" lIns="68575" rIns="68575" tIns="34275">
            <a:noAutofit/>
          </a:bodyPr>
          <a:lstStyle/>
          <a:p>
            <a:pPr indent="0" lvl="0" marL="0" marR="0" rtl="0" algn="l">
              <a:lnSpc>
                <a:spcPct val="80000"/>
              </a:lnSpc>
              <a:spcBef>
                <a:spcPts val="0"/>
              </a:spcBef>
              <a:buClr>
                <a:schemeClr val="accent1"/>
              </a:buClr>
              <a:buSzPct val="25000"/>
              <a:buFont typeface="Century Gothic"/>
              <a:buNone/>
            </a:pPr>
            <a:r>
              <a:rPr lang="en"/>
              <a:t>Limitations</a:t>
            </a:r>
          </a:p>
        </p:txBody>
      </p:sp>
      <p:sp>
        <p:nvSpPr>
          <p:cNvPr id="247" name="Shape 247"/>
          <p:cNvSpPr txBox="1"/>
          <p:nvPr>
            <p:ph idx="1" type="body"/>
          </p:nvPr>
        </p:nvSpPr>
        <p:spPr>
          <a:xfrm>
            <a:off x="72450" y="885844"/>
            <a:ext cx="8548200" cy="3688200"/>
          </a:xfrm>
          <a:prstGeom prst="rect">
            <a:avLst/>
          </a:prstGeom>
          <a:noFill/>
          <a:ln>
            <a:noFill/>
          </a:ln>
        </p:spPr>
        <p:txBody>
          <a:bodyPr anchorCtr="0" anchor="t" bIns="34275" lIns="68575" rIns="68575" tIns="34275">
            <a:noAutofit/>
          </a:bodyPr>
          <a:lstStyle/>
          <a:p>
            <a:pPr indent="-165100" lvl="0" marL="203200" marR="0" rtl="0" algn="l">
              <a:lnSpc>
                <a:spcPct val="90000"/>
              </a:lnSpc>
              <a:spcBef>
                <a:spcPts val="0"/>
              </a:spcBef>
              <a:spcAft>
                <a:spcPts val="1000"/>
              </a:spcAft>
              <a:buClr>
                <a:srgbClr val="595959"/>
              </a:buClr>
              <a:buSzPct val="100000"/>
              <a:buFont typeface="Arial"/>
              <a:buChar char="•"/>
            </a:pPr>
            <a:r>
              <a:rPr lang="en" sz="1400"/>
              <a:t>Data is coerced to a known form, csv, in order to meet timeline and progress with visualizations.  This is not a time/memory efficient method, which limits applicability to faster responding machines and programs (real-time analytics, self-driving taxis, etc.), and further iterations would work to directly take real time and batch updates.</a:t>
            </a:r>
          </a:p>
          <a:p>
            <a:pPr indent="-165100" lvl="0" marL="203200" marR="0" rtl="0" algn="l">
              <a:lnSpc>
                <a:spcPct val="90000"/>
              </a:lnSpc>
              <a:spcBef>
                <a:spcPts val="0"/>
              </a:spcBef>
              <a:spcAft>
                <a:spcPts val="1000"/>
              </a:spcAft>
              <a:buClr>
                <a:srgbClr val="595959"/>
              </a:buClr>
              <a:buSzPct val="100000"/>
              <a:buFont typeface="Arial"/>
              <a:buChar char="•"/>
            </a:pPr>
            <a:r>
              <a:rPr lang="en" sz="1400"/>
              <a:t>Serving layer restricted to line updates with historical average coloring.  Further resources would be spent to develop the analytics.</a:t>
            </a:r>
          </a:p>
          <a:p>
            <a:pPr indent="-165100" lvl="0" marL="203200" marR="0" rtl="0" algn="l">
              <a:lnSpc>
                <a:spcPct val="90000"/>
              </a:lnSpc>
              <a:spcBef>
                <a:spcPts val="0"/>
              </a:spcBef>
              <a:spcAft>
                <a:spcPts val="1000"/>
              </a:spcAft>
              <a:buClr>
                <a:srgbClr val="595959"/>
              </a:buClr>
              <a:buSzPct val="100000"/>
              <a:buFont typeface="Arial"/>
              <a:buChar char="•"/>
            </a:pPr>
            <a:r>
              <a:rPr lang="en" sz="1400"/>
              <a:t>Does not make use of historical data to provide any type of predictive measure.</a:t>
            </a:r>
          </a:p>
          <a:p>
            <a:pPr indent="-165100" lvl="0" marL="203200" marR="0" rtl="0" algn="l">
              <a:lnSpc>
                <a:spcPct val="90000"/>
              </a:lnSpc>
              <a:spcBef>
                <a:spcPts val="0"/>
              </a:spcBef>
              <a:spcAft>
                <a:spcPts val="1000"/>
              </a:spcAft>
              <a:buClr>
                <a:srgbClr val="595959"/>
              </a:buClr>
              <a:buSzPct val="100000"/>
              <a:buFont typeface="Arial"/>
              <a:buChar char="•"/>
            </a:pPr>
            <a:r>
              <a:rPr lang="en" sz="1400"/>
              <a:t>The “baseline” schedule may not always be up to date and this affects the accuracy of our delay predictions and could also exclude new lines from being shown.</a:t>
            </a:r>
          </a:p>
          <a:p>
            <a:pPr indent="0" lvl="0" marL="0" marR="0" rtl="0" algn="l">
              <a:lnSpc>
                <a:spcPct val="90000"/>
              </a:lnSpc>
              <a:spcBef>
                <a:spcPts val="0"/>
              </a:spcBef>
              <a:spcAft>
                <a:spcPts val="1000"/>
              </a:spcAft>
              <a:buNone/>
            </a:pPr>
            <a:r>
              <a:t/>
            </a:r>
            <a:endParaRPr sz="1400"/>
          </a:p>
          <a:p>
            <a:pPr indent="-171450" lvl="0" marL="203200" marR="0" rtl="0" algn="l">
              <a:lnSpc>
                <a:spcPct val="90000"/>
              </a:lnSpc>
              <a:spcBef>
                <a:spcPts val="0"/>
              </a:spcBef>
              <a:spcAft>
                <a:spcPts val="1000"/>
              </a:spcAft>
              <a:buClr>
                <a:srgbClr val="595959"/>
              </a:buClr>
              <a:buSzPct val="107142"/>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a:p>
            <a:pPr indent="0" lvl="0" marL="25400" marR="0" rtl="0" algn="l">
              <a:lnSpc>
                <a:spcPct val="90000"/>
              </a:lnSpc>
              <a:spcBef>
                <a:spcPts val="0"/>
              </a:spcBef>
              <a:spcAft>
                <a:spcPts val="1000"/>
              </a:spcAft>
              <a:buClr>
                <a:srgbClr val="595959"/>
              </a:buClr>
              <a:buSzPct val="25000"/>
              <a:buFont typeface="Arial"/>
              <a:buNone/>
            </a:pPr>
            <a:r>
              <a:t/>
            </a:r>
            <a:endParaRPr b="0" i="0" sz="1400" u="none" cap="none" strike="noStrike">
              <a:solidFill>
                <a:srgbClr val="262626"/>
              </a:solidFill>
              <a:latin typeface="Corbel"/>
              <a:ea typeface="Corbel"/>
              <a:cs typeface="Corbel"/>
              <a:sym typeface="Corbel"/>
            </a:endParaRPr>
          </a:p>
        </p:txBody>
      </p:sp>
      <p:sp>
        <p:nvSpPr>
          <p:cNvPr id="248" name="Shape 248"/>
          <p:cNvSpPr txBox="1"/>
          <p:nvPr>
            <p:ph idx="12" type="sldNum"/>
          </p:nvPr>
        </p:nvSpPr>
        <p:spPr>
          <a:xfrm>
            <a:off x="8838008" y="4205694"/>
            <a:ext cx="306000" cy="273900"/>
          </a:xfrm>
          <a:prstGeom prst="rect">
            <a:avLst/>
          </a:prstGeom>
          <a:noFill/>
          <a:ln>
            <a:noFill/>
          </a:ln>
        </p:spPr>
        <p:txBody>
          <a:bodyPr anchorCtr="0" anchor="ctr" bIns="34275" lIns="68575" rIns="68575" tIns="34275">
            <a:noAutofit/>
          </a:bodyPr>
          <a:lstStyle/>
          <a:p>
            <a:pPr indent="0" lvl="0" marL="0" marR="0" rtl="0" algn="r">
              <a:spcBef>
                <a:spcPts val="0"/>
              </a:spcBef>
              <a:buClr>
                <a:schemeClr val="dk1"/>
              </a:buClr>
              <a:buSzPct val="25000"/>
              <a:buFont typeface="Palatino Linotype"/>
              <a:buNone/>
            </a:pPr>
            <a:fld id="{00000000-1234-1234-1234-123412341234}" type="slidenum">
              <a:rPr b="0" i="0" lang="en" sz="800" u="none" cap="none" strike="noStrike">
                <a:solidFill>
                  <a:schemeClr val="dk1"/>
                </a:solidFill>
                <a:latin typeface="Palatino Linotype"/>
                <a:ea typeface="Palatino Linotype"/>
                <a:cs typeface="Palatino Linotype"/>
                <a:sym typeface="Palatino Linotype"/>
              </a:rPr>
              <a:t>‹#›</a:t>
            </a:fld>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