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49" d="100"/>
          <a:sy n="49" d="100"/>
        </p:scale>
        <p:origin x="-1984" y="-96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7"/>
            <a:ext cx="8161020" cy="274404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2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220652" y="684532"/>
            <a:ext cx="1620203" cy="1456182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60047" y="684532"/>
            <a:ext cx="4700588" cy="1456182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8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49" y="3982721"/>
            <a:ext cx="3160395" cy="112636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80464" y="3982721"/>
            <a:ext cx="3160395" cy="112636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80" y="2865544"/>
            <a:ext cx="4243863" cy="11942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80" y="4059766"/>
            <a:ext cx="4243863" cy="7375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4" y="509695"/>
            <a:ext cx="3158729" cy="216915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5" y="509696"/>
            <a:ext cx="5367338" cy="1092581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4" y="2678856"/>
            <a:ext cx="3158729" cy="8756651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3"/>
            <a:ext cx="5760720" cy="150240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3"/>
            <a:ext cx="8641080" cy="8448464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CB3A-0DD3-D544-9607-0DC9BF6BC53B}" type="datetimeFigureOut">
              <a:rPr lang="fr-FR" smtClean="0"/>
              <a:pPr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12E6-97CE-5D44-9388-F8219BD7B46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6109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6109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61095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6109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6109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6109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903"/>
            <a:ext cx="7086600" cy="57772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8903"/>
            <a:ext cx="1709911" cy="2047241"/>
          </a:xfrm>
          <a:prstGeom prst="rect">
            <a:avLst/>
          </a:prstGeom>
        </p:spPr>
      </p:pic>
      <p:pic>
        <p:nvPicPr>
          <p:cNvPr id="6" name="Image 5" descr="gcomp_MD_MDFT_neo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0" y="7672736"/>
            <a:ext cx="7086600" cy="5128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Format A3 (297x420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ENS chimie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 Jeanmairet</dc:creator>
  <cp:lastModifiedBy>Guillaume Jeanmairet</cp:lastModifiedBy>
  <cp:revision>3</cp:revision>
  <dcterms:created xsi:type="dcterms:W3CDTF">2013-07-24T16:49:54Z</dcterms:created>
  <dcterms:modified xsi:type="dcterms:W3CDTF">2013-07-24T16:51:07Z</dcterms:modified>
</cp:coreProperties>
</file>