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9" d="100"/>
          <a:sy n="89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38EA-DF80-3948-97B6-7F3FE5FEF77A}" type="datetimeFigureOut">
              <a:rPr lang="fr-FR" smtClean="0"/>
              <a:t>27/06/13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803C-A784-C542-871B-8FBEA5A4675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38EA-DF80-3948-97B6-7F3FE5FEF77A}" type="datetimeFigureOut">
              <a:rPr lang="fr-FR" smtClean="0"/>
              <a:t>27/06/13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803C-A784-C542-871B-8FBEA5A4675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38EA-DF80-3948-97B6-7F3FE5FEF77A}" type="datetimeFigureOut">
              <a:rPr lang="fr-FR" smtClean="0"/>
              <a:t>27/06/13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803C-A784-C542-871B-8FBEA5A4675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38EA-DF80-3948-97B6-7F3FE5FEF77A}" type="datetimeFigureOut">
              <a:rPr lang="fr-FR" smtClean="0"/>
              <a:t>27/06/13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803C-A784-C542-871B-8FBEA5A4675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38EA-DF80-3948-97B6-7F3FE5FEF77A}" type="datetimeFigureOut">
              <a:rPr lang="fr-FR" smtClean="0"/>
              <a:t>27/06/13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803C-A784-C542-871B-8FBEA5A4675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38EA-DF80-3948-97B6-7F3FE5FEF77A}" type="datetimeFigureOut">
              <a:rPr lang="fr-FR" smtClean="0"/>
              <a:t>27/06/13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803C-A784-C542-871B-8FBEA5A4675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38EA-DF80-3948-97B6-7F3FE5FEF77A}" type="datetimeFigureOut">
              <a:rPr lang="fr-FR" smtClean="0"/>
              <a:t>27/06/13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803C-A784-C542-871B-8FBEA5A4675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38EA-DF80-3948-97B6-7F3FE5FEF77A}" type="datetimeFigureOut">
              <a:rPr lang="fr-FR" smtClean="0"/>
              <a:t>27/06/13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803C-A784-C542-871B-8FBEA5A4675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38EA-DF80-3948-97B6-7F3FE5FEF77A}" type="datetimeFigureOut">
              <a:rPr lang="fr-FR" smtClean="0"/>
              <a:t>27/06/13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803C-A784-C542-871B-8FBEA5A4675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38EA-DF80-3948-97B6-7F3FE5FEF77A}" type="datetimeFigureOut">
              <a:rPr lang="fr-FR" smtClean="0"/>
              <a:t>27/06/13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803C-A784-C542-871B-8FBEA5A4675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38EA-DF80-3948-97B6-7F3FE5FEF77A}" type="datetimeFigureOut">
              <a:rPr lang="fr-FR" smtClean="0"/>
              <a:t>27/06/13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803C-A784-C542-871B-8FBEA5A4675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C38EA-DF80-3948-97B6-7F3FE5FEF77A}" type="datetimeFigureOut">
              <a:rPr lang="fr-FR" smtClean="0"/>
              <a:t>27/06/13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5803C-A784-C542-871B-8FBEA5A46753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d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gcomp_MD_MDFT_cyclo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648200" y="3562389"/>
            <a:ext cx="3960000" cy="2990811"/>
          </a:xfrm>
          <a:prstGeom prst="rect">
            <a:avLst/>
          </a:prstGeom>
        </p:spPr>
      </p:pic>
      <p:pic>
        <p:nvPicPr>
          <p:cNvPr id="6" name="Image 5" descr="gcomp_MD_MDFT_neop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79400" y="3562389"/>
            <a:ext cx="3960000" cy="2946568"/>
          </a:xfrm>
          <a:prstGeom prst="rect">
            <a:avLst/>
          </a:prstGeom>
        </p:spPr>
      </p:pic>
      <p:pic>
        <p:nvPicPr>
          <p:cNvPr id="7" name="Image 6" descr="vmdscene_cyclo.tga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800" y="381000"/>
            <a:ext cx="3059932" cy="2971800"/>
          </a:xfrm>
          <a:prstGeom prst="rect">
            <a:avLst/>
          </a:prstGeom>
        </p:spPr>
      </p:pic>
      <p:pic>
        <p:nvPicPr>
          <p:cNvPr id="8" name="Image 7" descr="vmdscene.tga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52400" y="-302648"/>
            <a:ext cx="4648200" cy="38078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Présentation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ENS chimie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Guillaume Jeanmairet</dc:creator>
  <cp:lastModifiedBy>Guillaume Jeanmairet</cp:lastModifiedBy>
  <cp:revision>1</cp:revision>
  <dcterms:created xsi:type="dcterms:W3CDTF">2013-06-27T13:59:52Z</dcterms:created>
  <dcterms:modified xsi:type="dcterms:W3CDTF">2013-06-27T14:04:05Z</dcterms:modified>
</cp:coreProperties>
</file>